
<file path=[Content_Types].xml><?xml version="1.0" encoding="utf-8"?>
<Types xmlns="http://schemas.openxmlformats.org/package/2006/content-types">
  <Override PartName="/ppt/slides/slide47.xml" ContentType="application/vnd.openxmlformats-officedocument.presentationml.slide+xml"/>
  <Override PartName="/ppt/slides/slide58.xml" ContentType="application/vnd.openxmlformats-officedocument.presentationml.slide+xml"/>
  <Override PartName="/ppt/slides/slide94.xml" ContentType="application/vnd.openxmlformats-officedocument.presentationml.slide+xml"/>
  <Override PartName="/ppt/notesSlides/notesSlide2.xml" ContentType="application/vnd.openxmlformats-officedocument.presentationml.notesSlide+xml"/>
  <Override PartName="/ppt/slides/slide36.xml" ContentType="application/vnd.openxmlformats-officedocument.presentationml.slide+xml"/>
  <Override PartName="/ppt/slides/slide83.xml" ContentType="application/vnd.openxmlformats-officedocument.presentationml.slide+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notesSlides/notesSlide85.xml" ContentType="application/vnd.openxmlformats-officedocument.presentationml.notesSlide+xml"/>
  <Override PartName="/ppt/slides/slide25.xml" ContentType="application/vnd.openxmlformats-officedocument.presentationml.slide+xml"/>
  <Override PartName="/ppt/slides/slide72.xml" ContentType="application/vnd.openxmlformats-officedocument.presentationml.slid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74.xml" ContentType="application/vnd.openxmlformats-officedocument.presentationml.notesSlide+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63.xml" ContentType="application/vnd.openxmlformats-officedocument.presentationml.notesSlide+xml"/>
  <Override PartName="/ppt/tableStyles.xml" ContentType="application/vnd.openxmlformats-officedocument.presentationml.tableStyles+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30.xml" ContentType="application/vnd.openxmlformats-officedocument.presentationml.notesSlide+xml"/>
  <Override PartName="/ppt/slides/slide99.xml" ContentType="application/vnd.openxmlformats-officedocument.presentationml.slide+xml"/>
  <Override PartName="/ppt/notesSlides/notesSlide7.xml" ContentType="application/vnd.openxmlformats-officedocument.presentationml.notesSlide+xml"/>
  <Override PartName="/ppt/slides/slide77.xml" ContentType="application/vnd.openxmlformats-officedocument.presentationml.slide+xml"/>
  <Override PartName="/ppt/slides/slide88.xml" ContentType="application/vnd.openxmlformats-officedocument.presentationml.slide+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Layouts/slideLayout7.xml" ContentType="application/vnd.openxmlformats-officedocument.presentationml.slideLayout+xml"/>
  <Override PartName="/ppt/notesSlides/notesSlide3.xml" ContentType="application/vnd.openxmlformats-officedocument.presentationml.notesSlide+xml"/>
  <Default Extension="png" ContentType="image/png"/>
  <Default Extension="bin" ContentType="application/vnd.openxmlformats-officedocument.oleObject"/>
  <Override PartName="/ppt/notesSlides/notesSlide68.xml" ContentType="application/vnd.openxmlformats-officedocument.presentationml.notesSlide+xml"/>
  <Override PartName="/ppt/notesSlides/notesSlide79.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39.xml" ContentType="application/vnd.openxmlformats-officedocument.presentationml.notesSlide+xml"/>
  <Override PartName="/ppt/notesSlides/notesSlide57.xml" ContentType="application/vnd.openxmlformats-officedocument.presentationml.notesSlide+xml"/>
  <Override PartName="/ppt/notesSlides/notesSlide86.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46.xml" ContentType="application/vnd.openxmlformats-officedocument.presentationml.notesSlide+xml"/>
  <Override PartName="/ppt/notesSlides/notesSlide64.xml" ContentType="application/vnd.openxmlformats-officedocument.presentationml.notesSlide+xml"/>
  <Override PartName="/ppt/notesSlides/notesSlide75.xml" ContentType="application/vnd.openxmlformats-officedocument.presentationml.notesSlide+xml"/>
  <Default Extension="emf" ContentType="image/x-emf"/>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slideLayouts/slideLayout14.xml" ContentType="application/vnd.openxmlformats-officedocument.presentationml.slideLayout+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53.xml" ContentType="application/vnd.openxmlformats-officedocument.presentationml.notesSlide+xml"/>
  <Override PartName="/ppt/notesSlides/notesSlide71.xml" ContentType="application/vnd.openxmlformats-officedocument.presentationml.notesSlide+xml"/>
  <Override PartName="/ppt/notesSlides/notesSlide82.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42.xml" ContentType="application/vnd.openxmlformats-officedocument.presentationml.notesSlide+xml"/>
  <Override PartName="/ppt/notesSlides/notesSlide60.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slides/slide89.xml" ContentType="application/vnd.openxmlformats-officedocument.presentationml.slide+xml"/>
  <Override PartName="/ppt/slides/slide108.xml" ContentType="application/vnd.openxmlformats-officedocument.presentationml.slide+xml"/>
  <Override PartName="/ppt/slides/slide49.xml" ContentType="application/vnd.openxmlformats-officedocument.presentationml.slide+xml"/>
  <Override PartName="/ppt/slides/slide78.xml" ContentType="application/vnd.openxmlformats-officedocument.presentationml.slide+xml"/>
  <Override PartName="/ppt/slides/slide96.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Layouts/slideLayout8.xml" ContentType="application/vnd.openxmlformats-officedocument.presentationml.slideLayout+xml"/>
  <Override PartName="/ppt/notesSlides/notesSlide69.xml" ContentType="application/vnd.openxmlformats-officedocument.presentationml.notesSlide+xml"/>
  <Override PartName="/ppt/notesSlides/notesSlide87.xml" ContentType="application/vnd.openxmlformats-officedocument.presentationml.notesSlid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s/slide111.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notesSlides/notesSlide76.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Override PartName="/ppt/slideLayouts/slideLayout15.xml" ContentType="application/vnd.openxmlformats-officedocument.presentationml.slideLayout+xml"/>
  <Default Extension="wmf" ContentType="image/x-wmf"/>
  <Override PartName="/ppt/notesSlides/notesSlide18.xml" ContentType="application/vnd.openxmlformats-officedocument.presentationml.notesSlide+xml"/>
  <Override PartName="/ppt/notesSlides/notesSlide36.xml" ContentType="application/vnd.openxmlformats-officedocument.presentationml.notesSlide+xml"/>
  <Override PartName="/ppt/notesSlides/notesSlide65.xml" ContentType="application/vnd.openxmlformats-officedocument.presentationml.notesSlide+xml"/>
  <Override PartName="/ppt/notesSlides/notesSlide83.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notesSlides/notesSlide72.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61.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slides/slide79.xml" ContentType="application/vnd.openxmlformats-officedocument.presentationml.slide+xml"/>
  <Override PartName="/ppt/slides/slide109.xml" ContentType="application/vnd.openxmlformats-officedocument.presentationml.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notesSlides/notesSlide1.xml" ContentType="application/vnd.openxmlformats-officedocument.presentationml.notesSlide+xml"/>
  <Override PartName="/ppt/notesSlides/notesSlide59.xml" ContentType="application/vnd.openxmlformats-officedocument.presentationml.notesSlide+xml"/>
  <Override PartName="/ppt/notesSlides/notesSlide88.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notesSlides/notesSlide66.xml" ContentType="application/vnd.openxmlformats-officedocument.presentationml.notesSlide+xml"/>
  <Override PartName="/ppt/notesSlides/notesSlide77.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Default Extension="jpeg" ContentType="image/jpeg"/>
  <Override PartName="/ppt/notesSlides/notesSlide37.xml" ContentType="application/vnd.openxmlformats-officedocument.presentationml.notesSlide+xml"/>
  <Override PartName="/ppt/notesSlides/notesSlide55.xml" ContentType="application/vnd.openxmlformats-officedocument.presentationml.notesSlide+xml"/>
  <Override PartName="/ppt/notesSlides/notesSlide84.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notesSlides/notesSlide62.xml" ContentType="application/vnd.openxmlformats-officedocument.presentationml.notesSlide+xml"/>
  <Override PartName="/ppt/notesSlides/notesSlide73.xml" ContentType="application/vnd.openxmlformats-officedocument.presentationml.notes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51.xml" ContentType="application/vnd.openxmlformats-officedocument.presentationml.notesSlide+xml"/>
  <Override PartName="/ppt/notesSlides/notesSlide80.xml" ContentType="application/vnd.openxmlformats-officedocument.presentationml.notesSlide+xml"/>
  <Override PartName="/ppt/notesSlides/notesSlide11.xml" ContentType="application/vnd.openxmlformats-officedocument.presentationml.notesSlide+xml"/>
  <Override PartName="/ppt/notesSlides/notesSlide40.xml" ContentType="application/vnd.openxmlformats-officedocument.presentationml.notesSlide+xml"/>
  <Override PartName="/ppt/slides/slide98.xml" ContentType="application/vnd.openxmlformats-officedocument.presentationml.slide+xml"/>
  <Override PartName="/ppt/notesSlides/notesSlide6.xml" ContentType="application/vnd.openxmlformats-officedocument.presentationml.notesSlide+xml"/>
  <Override PartName="/ppt/slides/slide8.xml" ContentType="application/vnd.openxmlformats-officedocument.presentationml.slide+xml"/>
  <Override PartName="/ppt/slides/slide69.xml" ContentType="application/vnd.openxmlformats-officedocument.presentationml.slide+xml"/>
  <Override PartName="/ppt/slides/slide87.xml" ContentType="application/vnd.openxmlformats-officedocument.presentationml.slide+xml"/>
  <Override PartName="/ppt/slides/slide106.xml" ContentType="application/vnd.openxmlformats-officedocument.presentationml.slide+xml"/>
  <Override PartName="/ppt/slides/slide29.xml" ContentType="application/vnd.openxmlformats-officedocument.presentationml.slide+xml"/>
  <Override PartName="/ppt/slides/slide76.xml" ContentType="application/vnd.openxmlformats-officedocument.presentationml.slide+xml"/>
  <Override PartName="/ppt/slides/slide113.xml" ContentType="application/vnd.openxmlformats-officedocument.presentationml.slide+xml"/>
  <Override PartName="/ppt/notesSlides/notesSlide78.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notesSlides/notesSlide67.xml" ContentType="application/vnd.openxmlformats-officedocument.presentationml.notesSlide+xml"/>
  <Override PartName="/ppt/slides/slide43.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notesSlides/notesSlide45.xml" ContentType="application/vnd.openxmlformats-officedocument.presentationml.notesSlide+xml"/>
  <Override PartName="/ppt/notesSlides/notesSlide56.xml" ContentType="application/vnd.openxmlformats-officedocument.presentationml.notesSlide+xml"/>
  <Override PartName="/ppt/slides/slide32.xml" ContentType="application/vnd.openxmlformats-officedocument.presentationml.slide+xml"/>
  <Override PartName="/ppt/notesSlides/notesSlide34.xml" ContentType="application/vnd.openxmlformats-officedocument.presentationml.notesSlide+xml"/>
  <Override PartName="/ppt/notesSlides/notesSlide81.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notesSlides/notesSlide23.xml" ContentType="application/vnd.openxmlformats-officedocument.presentationml.notesSlide+xml"/>
  <Override PartName="/ppt/notesSlides/notesSlide70.xml" ContentType="application/vnd.openxmlformats-officedocument.presentationml.notesSlide+xml"/>
  <Override PartName="/ppt/notesSlides/notesSlide12.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slides/slide107.xml" ContentType="application/vnd.openxmlformats-officedocument.presentationml.slide+xml"/>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16"/>
  </p:notesMasterIdLst>
  <p:handoutMasterIdLst>
    <p:handoutMasterId r:id="rId117"/>
  </p:handoutMasterIdLst>
  <p:sldIdLst>
    <p:sldId id="412" r:id="rId2"/>
    <p:sldId id="325" r:id="rId3"/>
    <p:sldId id="402" r:id="rId4"/>
    <p:sldId id="379" r:id="rId5"/>
    <p:sldId id="258" r:id="rId6"/>
    <p:sldId id="395" r:id="rId7"/>
    <p:sldId id="380" r:id="rId8"/>
    <p:sldId id="381" r:id="rId9"/>
    <p:sldId id="382" r:id="rId10"/>
    <p:sldId id="383" r:id="rId11"/>
    <p:sldId id="291" r:id="rId12"/>
    <p:sldId id="327" r:id="rId13"/>
    <p:sldId id="259" r:id="rId14"/>
    <p:sldId id="326" r:id="rId15"/>
    <p:sldId id="260" r:id="rId16"/>
    <p:sldId id="261" r:id="rId17"/>
    <p:sldId id="262" r:id="rId18"/>
    <p:sldId id="277" r:id="rId19"/>
    <p:sldId id="360" r:id="rId20"/>
    <p:sldId id="329" r:id="rId21"/>
    <p:sldId id="263" r:id="rId22"/>
    <p:sldId id="264" r:id="rId23"/>
    <p:sldId id="331" r:id="rId24"/>
    <p:sldId id="265" r:id="rId25"/>
    <p:sldId id="266" r:id="rId26"/>
    <p:sldId id="330" r:id="rId27"/>
    <p:sldId id="293" r:id="rId28"/>
    <p:sldId id="267" r:id="rId29"/>
    <p:sldId id="269" r:id="rId30"/>
    <p:sldId id="332" r:id="rId31"/>
    <p:sldId id="333" r:id="rId32"/>
    <p:sldId id="268" r:id="rId33"/>
    <p:sldId id="270" r:id="rId34"/>
    <p:sldId id="271" r:id="rId35"/>
    <p:sldId id="334" r:id="rId36"/>
    <p:sldId id="273" r:id="rId37"/>
    <p:sldId id="335" r:id="rId38"/>
    <p:sldId id="374" r:id="rId39"/>
    <p:sldId id="375" r:id="rId40"/>
    <p:sldId id="376" r:id="rId41"/>
    <p:sldId id="377" r:id="rId42"/>
    <p:sldId id="378" r:id="rId43"/>
    <p:sldId id="274" r:id="rId44"/>
    <p:sldId id="396" r:id="rId45"/>
    <p:sldId id="399" r:id="rId46"/>
    <p:sldId id="400" r:id="rId47"/>
    <p:sldId id="401" r:id="rId48"/>
    <p:sldId id="403" r:id="rId49"/>
    <p:sldId id="281" r:id="rId50"/>
    <p:sldId id="282" r:id="rId51"/>
    <p:sldId id="283" r:id="rId52"/>
    <p:sldId id="338" r:id="rId53"/>
    <p:sldId id="284" r:id="rId54"/>
    <p:sldId id="294" r:id="rId55"/>
    <p:sldId id="285" r:id="rId56"/>
    <p:sldId id="286" r:id="rId57"/>
    <p:sldId id="287" r:id="rId58"/>
    <p:sldId id="289" r:id="rId59"/>
    <p:sldId id="290" r:id="rId60"/>
    <p:sldId id="339" r:id="rId61"/>
    <p:sldId id="404" r:id="rId62"/>
    <p:sldId id="296" r:id="rId63"/>
    <p:sldId id="297" r:id="rId64"/>
    <p:sldId id="389" r:id="rId65"/>
    <p:sldId id="298" r:id="rId66"/>
    <p:sldId id="405" r:id="rId67"/>
    <p:sldId id="406" r:id="rId68"/>
    <p:sldId id="390" r:id="rId69"/>
    <p:sldId id="391" r:id="rId70"/>
    <p:sldId id="302" r:id="rId71"/>
    <p:sldId id="303" r:id="rId72"/>
    <p:sldId id="304" r:id="rId73"/>
    <p:sldId id="305" r:id="rId74"/>
    <p:sldId id="407" r:id="rId75"/>
    <p:sldId id="363" r:id="rId76"/>
    <p:sldId id="414" r:id="rId77"/>
    <p:sldId id="415" r:id="rId78"/>
    <p:sldId id="416" r:id="rId79"/>
    <p:sldId id="417" r:id="rId80"/>
    <p:sldId id="418" r:id="rId81"/>
    <p:sldId id="419" r:id="rId82"/>
    <p:sldId id="420" r:id="rId83"/>
    <p:sldId id="421" r:id="rId84"/>
    <p:sldId id="422" r:id="rId85"/>
    <p:sldId id="423" r:id="rId86"/>
    <p:sldId id="366" r:id="rId87"/>
    <p:sldId id="367" r:id="rId88"/>
    <p:sldId id="384" r:id="rId89"/>
    <p:sldId id="385" r:id="rId90"/>
    <p:sldId id="386" r:id="rId91"/>
    <p:sldId id="368" r:id="rId92"/>
    <p:sldId id="408" r:id="rId93"/>
    <p:sldId id="387" r:id="rId94"/>
    <p:sldId id="409" r:id="rId95"/>
    <p:sldId id="306" r:id="rId96"/>
    <p:sldId id="307" r:id="rId97"/>
    <p:sldId id="308" r:id="rId98"/>
    <p:sldId id="310" r:id="rId99"/>
    <p:sldId id="342" r:id="rId100"/>
    <p:sldId id="309" r:id="rId101"/>
    <p:sldId id="311" r:id="rId102"/>
    <p:sldId id="312" r:id="rId103"/>
    <p:sldId id="313" r:id="rId104"/>
    <p:sldId id="314" r:id="rId105"/>
    <p:sldId id="410" r:id="rId106"/>
    <p:sldId id="315" r:id="rId107"/>
    <p:sldId id="316" r:id="rId108"/>
    <p:sldId id="317" r:id="rId109"/>
    <p:sldId id="323" r:id="rId110"/>
    <p:sldId id="318" r:id="rId111"/>
    <p:sldId id="319" r:id="rId112"/>
    <p:sldId id="320" r:id="rId113"/>
    <p:sldId id="321" r:id="rId114"/>
    <p:sldId id="322" r:id="rId115"/>
  </p:sldIdLst>
  <p:sldSz cx="9144000" cy="6858000" type="screen4x3"/>
  <p:notesSz cx="7315200" cy="9601200"/>
  <p:defaultTextStyle>
    <a:defPPr>
      <a:defRPr lang="en-US"/>
    </a:defPPr>
    <a:lvl1pPr algn="l" rtl="0" eaLnBrk="0" fontAlgn="base" hangingPunct="0">
      <a:spcBef>
        <a:spcPct val="20000"/>
      </a:spcBef>
      <a:spcAft>
        <a:spcPct val="0"/>
      </a:spcAft>
      <a:buClr>
        <a:schemeClr val="accent2"/>
      </a:buClr>
      <a:buSzPct val="85000"/>
      <a:buFont typeface="ZapfDingbats" pitchFamily="82" charset="2"/>
      <a:defRPr sz="2400" kern="1200">
        <a:solidFill>
          <a:schemeClr val="tx1"/>
        </a:solidFill>
        <a:latin typeface="Comic Sans MS" pitchFamily="64" charset="0"/>
        <a:ea typeface="+mn-ea"/>
        <a:cs typeface="+mn-cs"/>
      </a:defRPr>
    </a:lvl1pPr>
    <a:lvl2pPr marL="457200" algn="l" rtl="0" eaLnBrk="0" fontAlgn="base" hangingPunct="0">
      <a:spcBef>
        <a:spcPct val="20000"/>
      </a:spcBef>
      <a:spcAft>
        <a:spcPct val="0"/>
      </a:spcAft>
      <a:buClr>
        <a:schemeClr val="accent2"/>
      </a:buClr>
      <a:buSzPct val="85000"/>
      <a:buFont typeface="ZapfDingbats" pitchFamily="82" charset="2"/>
      <a:defRPr sz="2400" kern="1200">
        <a:solidFill>
          <a:schemeClr val="tx1"/>
        </a:solidFill>
        <a:latin typeface="Comic Sans MS" pitchFamily="64" charset="0"/>
        <a:ea typeface="+mn-ea"/>
        <a:cs typeface="+mn-cs"/>
      </a:defRPr>
    </a:lvl2pPr>
    <a:lvl3pPr marL="914400" algn="l" rtl="0" eaLnBrk="0" fontAlgn="base" hangingPunct="0">
      <a:spcBef>
        <a:spcPct val="20000"/>
      </a:spcBef>
      <a:spcAft>
        <a:spcPct val="0"/>
      </a:spcAft>
      <a:buClr>
        <a:schemeClr val="accent2"/>
      </a:buClr>
      <a:buSzPct val="85000"/>
      <a:buFont typeface="ZapfDingbats" pitchFamily="82" charset="2"/>
      <a:defRPr sz="2400" kern="1200">
        <a:solidFill>
          <a:schemeClr val="tx1"/>
        </a:solidFill>
        <a:latin typeface="Comic Sans MS" pitchFamily="64" charset="0"/>
        <a:ea typeface="+mn-ea"/>
        <a:cs typeface="+mn-cs"/>
      </a:defRPr>
    </a:lvl3pPr>
    <a:lvl4pPr marL="1371600" algn="l" rtl="0" eaLnBrk="0" fontAlgn="base" hangingPunct="0">
      <a:spcBef>
        <a:spcPct val="20000"/>
      </a:spcBef>
      <a:spcAft>
        <a:spcPct val="0"/>
      </a:spcAft>
      <a:buClr>
        <a:schemeClr val="accent2"/>
      </a:buClr>
      <a:buSzPct val="85000"/>
      <a:buFont typeface="ZapfDingbats" pitchFamily="82" charset="2"/>
      <a:defRPr sz="2400" kern="1200">
        <a:solidFill>
          <a:schemeClr val="tx1"/>
        </a:solidFill>
        <a:latin typeface="Comic Sans MS" pitchFamily="64" charset="0"/>
        <a:ea typeface="+mn-ea"/>
        <a:cs typeface="+mn-cs"/>
      </a:defRPr>
    </a:lvl4pPr>
    <a:lvl5pPr marL="1828800" algn="l" rtl="0" eaLnBrk="0" fontAlgn="base" hangingPunct="0">
      <a:spcBef>
        <a:spcPct val="20000"/>
      </a:spcBef>
      <a:spcAft>
        <a:spcPct val="0"/>
      </a:spcAft>
      <a:buClr>
        <a:schemeClr val="accent2"/>
      </a:buClr>
      <a:buSzPct val="85000"/>
      <a:buFont typeface="ZapfDingbats" pitchFamily="82" charset="2"/>
      <a:defRPr sz="2400" kern="1200">
        <a:solidFill>
          <a:schemeClr val="tx1"/>
        </a:solidFill>
        <a:latin typeface="Comic Sans MS" pitchFamily="64" charset="0"/>
        <a:ea typeface="+mn-ea"/>
        <a:cs typeface="+mn-cs"/>
      </a:defRPr>
    </a:lvl5pPr>
    <a:lvl6pPr marL="2286000" algn="l" defTabSz="914400" rtl="0" eaLnBrk="1" latinLnBrk="0" hangingPunct="1">
      <a:defRPr sz="2400" kern="1200">
        <a:solidFill>
          <a:schemeClr val="tx1"/>
        </a:solidFill>
        <a:latin typeface="Comic Sans MS" pitchFamily="64" charset="0"/>
        <a:ea typeface="+mn-ea"/>
        <a:cs typeface="+mn-cs"/>
      </a:defRPr>
    </a:lvl6pPr>
    <a:lvl7pPr marL="2743200" algn="l" defTabSz="914400" rtl="0" eaLnBrk="1" latinLnBrk="0" hangingPunct="1">
      <a:defRPr sz="2400" kern="1200">
        <a:solidFill>
          <a:schemeClr val="tx1"/>
        </a:solidFill>
        <a:latin typeface="Comic Sans MS" pitchFamily="64" charset="0"/>
        <a:ea typeface="+mn-ea"/>
        <a:cs typeface="+mn-cs"/>
      </a:defRPr>
    </a:lvl7pPr>
    <a:lvl8pPr marL="3200400" algn="l" defTabSz="914400" rtl="0" eaLnBrk="1" latinLnBrk="0" hangingPunct="1">
      <a:defRPr sz="2400" kern="1200">
        <a:solidFill>
          <a:schemeClr val="tx1"/>
        </a:solidFill>
        <a:latin typeface="Comic Sans MS" pitchFamily="64" charset="0"/>
        <a:ea typeface="+mn-ea"/>
        <a:cs typeface="+mn-cs"/>
      </a:defRPr>
    </a:lvl8pPr>
    <a:lvl9pPr marL="3657600" algn="l" defTabSz="914400" rtl="0" eaLnBrk="1" latinLnBrk="0" hangingPunct="1">
      <a:defRPr sz="2400" kern="1200">
        <a:solidFill>
          <a:schemeClr val="tx1"/>
        </a:solidFill>
        <a:latin typeface="Comic Sans MS" pitchFamily="6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a:srgbClr val="DDDDDD"/>
    <a:srgbClr val="FFCCFF"/>
    <a:srgbClr val="FF99CC"/>
    <a:srgbClr val="CCFFFF"/>
    <a:srgbClr val="33CCCC"/>
    <a:srgbClr val="FF0000"/>
    <a:srgbClr val="00FF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395" autoAdjust="0"/>
    <p:restoredTop sz="74723" autoAdjust="0"/>
  </p:normalViewPr>
  <p:slideViewPr>
    <p:cSldViewPr snapToGrid="0">
      <p:cViewPr>
        <p:scale>
          <a:sx n="50" d="100"/>
          <a:sy n="50" d="100"/>
        </p:scale>
        <p:origin x="-24" y="-606"/>
      </p:cViewPr>
      <p:guideLst>
        <p:guide orient="horz" pos="2160"/>
        <p:guide pos="2880"/>
      </p:guideLst>
    </p:cSldViewPr>
  </p:slideViewPr>
  <p:outlineViewPr>
    <p:cViewPr>
      <p:scale>
        <a:sx n="30" d="100"/>
        <a:sy n="30" d="100"/>
      </p:scale>
      <p:origin x="0" y="0"/>
    </p:cViewPr>
  </p:outlineViewPr>
  <p:notesTextViewPr>
    <p:cViewPr>
      <p:scale>
        <a:sx n="100" d="100"/>
        <a:sy n="100" d="100"/>
      </p:scale>
      <p:origin x="0" y="0"/>
    </p:cViewPr>
  </p:notesTextViewPr>
  <p:sorterViewPr>
    <p:cViewPr>
      <p:scale>
        <a:sx n="66" d="100"/>
        <a:sy n="66" d="100"/>
      </p:scale>
      <p:origin x="0" y="21760"/>
    </p:cViewPr>
  </p:sorter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handoutMaster" Target="handoutMasters/handoutMaster1.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viewProps" Target="view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wmf"/><Relationship Id="rId1" Type="http://schemas.openxmlformats.org/officeDocument/2006/relationships/image" Target="../media/image2.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19.v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wmf"/><Relationship Id="rId1" Type="http://schemas.openxmlformats.org/officeDocument/2006/relationships/image" Target="../media/image2.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wmf"/><Relationship Id="rId1" Type="http://schemas.openxmlformats.org/officeDocument/2006/relationships/image" Target="../media/image2.w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25.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26.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27.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28.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29.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wmf"/><Relationship Id="rId1" Type="http://schemas.openxmlformats.org/officeDocument/2006/relationships/image" Target="../media/image2.wmf"/></Relationships>
</file>

<file path=ppt/drawings/_rels/vmlDrawing30.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31.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2.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6498" name="Rectangle 2"/>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defTabSz="966788">
              <a:spcBef>
                <a:spcPct val="0"/>
              </a:spcBef>
              <a:buClrTx/>
              <a:buSzTx/>
              <a:buFontTx/>
              <a:buNone/>
              <a:defRPr sz="1300">
                <a:latin typeface="Times New Roman" pitchFamily="64" charset="0"/>
              </a:defRPr>
            </a:lvl1pPr>
          </a:lstStyle>
          <a:p>
            <a:endParaRPr lang="en-US" altLang="it-IT"/>
          </a:p>
        </p:txBody>
      </p:sp>
      <p:sp>
        <p:nvSpPr>
          <p:cNvPr id="106499" name="Rectangle 3"/>
          <p:cNvSpPr>
            <a:spLocks noGrp="1" noChangeArrowheads="1"/>
          </p:cNvSpPr>
          <p:nvPr>
            <p:ph type="dt" sz="quarter" idx="1"/>
          </p:nvPr>
        </p:nvSpPr>
        <p:spPr bwMode="auto">
          <a:xfrm>
            <a:off x="4143375" y="0"/>
            <a:ext cx="3170238"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r" defTabSz="966788">
              <a:spcBef>
                <a:spcPct val="0"/>
              </a:spcBef>
              <a:buClrTx/>
              <a:buSzTx/>
              <a:buFontTx/>
              <a:buNone/>
              <a:defRPr sz="1300">
                <a:latin typeface="Times New Roman" pitchFamily="64" charset="0"/>
              </a:defRPr>
            </a:lvl1pPr>
          </a:lstStyle>
          <a:p>
            <a:endParaRPr lang="en-US" altLang="it-IT"/>
          </a:p>
        </p:txBody>
      </p:sp>
      <p:sp>
        <p:nvSpPr>
          <p:cNvPr id="106500" name="Rectangle 4"/>
          <p:cNvSpPr>
            <a:spLocks noGrp="1" noChangeArrowheads="1"/>
          </p:cNvSpPr>
          <p:nvPr>
            <p:ph type="ftr" sz="quarter" idx="2"/>
          </p:nvPr>
        </p:nvSpPr>
        <p:spPr bwMode="auto">
          <a:xfrm>
            <a:off x="0" y="9120188"/>
            <a:ext cx="3170238"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defTabSz="966788">
              <a:spcBef>
                <a:spcPct val="0"/>
              </a:spcBef>
              <a:buClrTx/>
              <a:buSzTx/>
              <a:buFontTx/>
              <a:buNone/>
              <a:defRPr sz="1300">
                <a:latin typeface="Times New Roman" pitchFamily="64" charset="0"/>
              </a:defRPr>
            </a:lvl1pPr>
          </a:lstStyle>
          <a:p>
            <a:endParaRPr lang="en-US" altLang="it-IT"/>
          </a:p>
        </p:txBody>
      </p:sp>
      <p:sp>
        <p:nvSpPr>
          <p:cNvPr id="106501" name="Rectangle 5"/>
          <p:cNvSpPr>
            <a:spLocks noGrp="1" noChangeArrowheads="1"/>
          </p:cNvSpPr>
          <p:nvPr>
            <p:ph type="sldNum" sz="quarter" idx="3"/>
          </p:nvPr>
        </p:nvSpPr>
        <p:spPr bwMode="auto">
          <a:xfrm>
            <a:off x="4143375" y="9120188"/>
            <a:ext cx="3170238"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lgn="r" defTabSz="966788">
              <a:spcBef>
                <a:spcPct val="0"/>
              </a:spcBef>
              <a:buClrTx/>
              <a:buSzTx/>
              <a:buFontTx/>
              <a:buNone/>
              <a:defRPr sz="1300">
                <a:latin typeface="Times New Roman" pitchFamily="64" charset="0"/>
              </a:defRPr>
            </a:lvl1pPr>
          </a:lstStyle>
          <a:p>
            <a:fld id="{13368271-00B4-4192-8EA6-A2C5CEB0AF56}" type="slidenum">
              <a:rPr lang="en-US" altLang="it-IT"/>
              <a:pPr/>
              <a:t>‹N›</a:t>
            </a:fld>
            <a:endParaRPr lang="en-US" altLang="it-IT"/>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defTabSz="966788">
              <a:spcBef>
                <a:spcPct val="0"/>
              </a:spcBef>
              <a:buClrTx/>
              <a:buSzTx/>
              <a:buFontTx/>
              <a:buNone/>
              <a:defRPr sz="1300">
                <a:latin typeface="Times New Roman" pitchFamily="64" charset="0"/>
              </a:defRPr>
            </a:lvl1pPr>
          </a:lstStyle>
          <a:p>
            <a:endParaRPr lang="en-US" altLang="it-IT"/>
          </a:p>
        </p:txBody>
      </p:sp>
      <p:sp>
        <p:nvSpPr>
          <p:cNvPr id="3075" name="Rectangle 3"/>
          <p:cNvSpPr>
            <a:spLocks noGrp="1" noChangeArrowheads="1"/>
          </p:cNvSpPr>
          <p:nvPr>
            <p:ph type="dt" idx="1"/>
          </p:nvPr>
        </p:nvSpPr>
        <p:spPr bwMode="auto">
          <a:xfrm>
            <a:off x="4144963" y="0"/>
            <a:ext cx="3170237"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r" defTabSz="966788">
              <a:spcBef>
                <a:spcPct val="0"/>
              </a:spcBef>
              <a:buClrTx/>
              <a:buSzTx/>
              <a:buFontTx/>
              <a:buNone/>
              <a:defRPr sz="1300">
                <a:latin typeface="Times New Roman" pitchFamily="64" charset="0"/>
              </a:defRPr>
            </a:lvl1pPr>
          </a:lstStyle>
          <a:p>
            <a:endParaRPr lang="en-US" altLang="it-IT"/>
          </a:p>
        </p:txBody>
      </p:sp>
      <p:sp>
        <p:nvSpPr>
          <p:cNvPr id="3076" name="Rectangle 4"/>
          <p:cNvSpPr>
            <a:spLocks noChangeArrowheads="1" noTextEdit="1"/>
          </p:cNvSpPr>
          <p:nvPr>
            <p:ph type="sldImg" idx="2"/>
          </p:nvPr>
        </p:nvSpPr>
        <p:spPr bwMode="auto">
          <a:xfrm>
            <a:off x="1257300" y="720725"/>
            <a:ext cx="4800600" cy="3600450"/>
          </a:xfrm>
          <a:prstGeom prst="rect">
            <a:avLst/>
          </a:prstGeom>
          <a:noFill/>
          <a:ln w="9525">
            <a:solidFill>
              <a:srgbClr val="000000"/>
            </a:solidFill>
            <a:miter lim="800000"/>
            <a:headEnd/>
            <a:tailEnd/>
          </a:ln>
          <a:effectLst/>
        </p:spPr>
      </p:sp>
      <p:sp>
        <p:nvSpPr>
          <p:cNvPr id="3077" name="Rectangle 5"/>
          <p:cNvSpPr>
            <a:spLocks noGrp="1" noChangeArrowheads="1"/>
          </p:cNvSpPr>
          <p:nvPr>
            <p:ph type="body" sz="quarter" idx="3"/>
          </p:nvPr>
        </p:nvSpPr>
        <p:spPr bwMode="auto">
          <a:xfrm>
            <a:off x="974725" y="4560888"/>
            <a:ext cx="5365750" cy="4319587"/>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p>
            <a:pPr lvl="0"/>
            <a:r>
              <a:rPr lang="en-US" altLang="it-IT" smtClean="0"/>
              <a:t>Click to edit Master text styles</a:t>
            </a:r>
          </a:p>
          <a:p>
            <a:pPr lvl="1"/>
            <a:r>
              <a:rPr lang="en-US" altLang="it-IT" smtClean="0"/>
              <a:t>Second level</a:t>
            </a:r>
          </a:p>
          <a:p>
            <a:pPr lvl="2"/>
            <a:r>
              <a:rPr lang="en-US" altLang="it-IT" smtClean="0"/>
              <a:t>Third level</a:t>
            </a:r>
          </a:p>
          <a:p>
            <a:pPr lvl="3"/>
            <a:r>
              <a:rPr lang="en-US" altLang="it-IT" smtClean="0"/>
              <a:t>Fourth level</a:t>
            </a:r>
          </a:p>
          <a:p>
            <a:pPr lvl="4"/>
            <a:r>
              <a:rPr lang="en-US" altLang="it-IT" smtClean="0"/>
              <a:t>Fifth level</a:t>
            </a:r>
          </a:p>
        </p:txBody>
      </p:sp>
      <p:sp>
        <p:nvSpPr>
          <p:cNvPr id="3078" name="Rectangle 6"/>
          <p:cNvSpPr>
            <a:spLocks noGrp="1" noChangeArrowheads="1"/>
          </p:cNvSpPr>
          <p:nvPr>
            <p:ph type="ftr" sz="quarter" idx="4"/>
          </p:nvPr>
        </p:nvSpPr>
        <p:spPr bwMode="auto">
          <a:xfrm>
            <a:off x="0" y="9121775"/>
            <a:ext cx="3170238"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defTabSz="966788">
              <a:spcBef>
                <a:spcPct val="0"/>
              </a:spcBef>
              <a:buClrTx/>
              <a:buSzTx/>
              <a:buFontTx/>
              <a:buNone/>
              <a:defRPr sz="1300">
                <a:latin typeface="Times New Roman" pitchFamily="64" charset="0"/>
              </a:defRPr>
            </a:lvl1pPr>
          </a:lstStyle>
          <a:p>
            <a:endParaRPr lang="en-US" altLang="it-IT"/>
          </a:p>
        </p:txBody>
      </p:sp>
      <p:sp>
        <p:nvSpPr>
          <p:cNvPr id="3079" name="Rectangle 7"/>
          <p:cNvSpPr>
            <a:spLocks noGrp="1" noChangeArrowheads="1"/>
          </p:cNvSpPr>
          <p:nvPr>
            <p:ph type="sldNum" sz="quarter" idx="5"/>
          </p:nvPr>
        </p:nvSpPr>
        <p:spPr bwMode="auto">
          <a:xfrm>
            <a:off x="4144963" y="9121775"/>
            <a:ext cx="3170237"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lgn="r" defTabSz="966788">
              <a:spcBef>
                <a:spcPct val="0"/>
              </a:spcBef>
              <a:buClrTx/>
              <a:buSzTx/>
              <a:buFontTx/>
              <a:buNone/>
              <a:defRPr sz="1300">
                <a:latin typeface="Times New Roman" pitchFamily="64" charset="0"/>
              </a:defRPr>
            </a:lvl1pPr>
          </a:lstStyle>
          <a:p>
            <a:fld id="{98A06862-1EF2-420E-9E06-67B01843E211}" type="slidenum">
              <a:rPr lang="en-US" altLang="it-IT"/>
              <a:pPr/>
              <a:t>‹N›</a:t>
            </a:fld>
            <a:endParaRPr lang="en-US" altLang="it-IT"/>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64"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64"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64"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64"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6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8B3F631-6E28-4A30-9FD8-94D955B96386}" type="slidenum">
              <a:rPr lang="en-US" altLang="it-IT"/>
              <a:pPr/>
              <a:t>1</a:t>
            </a:fld>
            <a:endParaRPr lang="en-US" altLang="it-IT"/>
          </a:p>
        </p:txBody>
      </p:sp>
      <p:sp>
        <p:nvSpPr>
          <p:cNvPr id="249858" name="Rectangle 2"/>
          <p:cNvSpPr>
            <a:spLocks noChangeArrowheads="1" noTextEdit="1"/>
          </p:cNvSpPr>
          <p:nvPr>
            <p:ph type="sldImg"/>
          </p:nvPr>
        </p:nvSpPr>
        <p:spPr>
          <a:ln/>
        </p:spPr>
      </p:sp>
      <p:sp>
        <p:nvSpPr>
          <p:cNvPr id="249859" name="Rectangle 3"/>
          <p:cNvSpPr>
            <a:spLocks noGrp="1" noChangeArrowheads="1"/>
          </p:cNvSpPr>
          <p:nvPr>
            <p:ph type="body" idx="1"/>
          </p:nvPr>
        </p:nvSpPr>
        <p:spPr/>
        <p:txBody>
          <a:bodyPr/>
          <a:lstStyle/>
          <a:p>
            <a:endParaRPr lang="it-IT"/>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0F4BF41-C7E8-49AE-866A-20BD3A1E80C9}" type="slidenum">
              <a:rPr lang="en-US" altLang="it-IT"/>
              <a:pPr/>
              <a:t>10</a:t>
            </a:fld>
            <a:endParaRPr lang="en-US" altLang="it-IT"/>
          </a:p>
        </p:txBody>
      </p:sp>
      <p:sp>
        <p:nvSpPr>
          <p:cNvPr id="270338" name="Rectangle 2"/>
          <p:cNvSpPr>
            <a:spLocks noChangeArrowheads="1" noTextEdit="1"/>
          </p:cNvSpPr>
          <p:nvPr>
            <p:ph type="sldImg"/>
          </p:nvPr>
        </p:nvSpPr>
        <p:spPr>
          <a:ln/>
        </p:spPr>
      </p:sp>
      <p:sp>
        <p:nvSpPr>
          <p:cNvPr id="270339" name="Rectangle 3"/>
          <p:cNvSpPr>
            <a:spLocks noGrp="1" noChangeArrowheads="1"/>
          </p:cNvSpPr>
          <p:nvPr>
            <p:ph type="body" idx="1"/>
          </p:nvPr>
        </p:nvSpPr>
        <p:spPr/>
        <p:txBody>
          <a:bodyPr/>
          <a:lstStyle/>
          <a:p>
            <a:endParaRPr lang="it-IT"/>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498B6D7-1339-443E-957D-4DCA1059C45F}" type="slidenum">
              <a:rPr lang="en-US" altLang="it-IT"/>
              <a:pPr/>
              <a:t>11</a:t>
            </a:fld>
            <a:endParaRPr lang="en-US" altLang="it-IT"/>
          </a:p>
        </p:txBody>
      </p:sp>
      <p:sp>
        <p:nvSpPr>
          <p:cNvPr id="271362" name="Rectangle 2"/>
          <p:cNvSpPr>
            <a:spLocks noChangeArrowheads="1" noTextEdit="1"/>
          </p:cNvSpPr>
          <p:nvPr>
            <p:ph type="sldImg"/>
          </p:nvPr>
        </p:nvSpPr>
        <p:spPr>
          <a:ln/>
        </p:spPr>
      </p:sp>
      <p:sp>
        <p:nvSpPr>
          <p:cNvPr id="271363" name="Rectangle 3"/>
          <p:cNvSpPr>
            <a:spLocks noGrp="1" noChangeArrowheads="1"/>
          </p:cNvSpPr>
          <p:nvPr>
            <p:ph type="body" idx="1"/>
          </p:nvPr>
        </p:nvSpPr>
        <p:spPr/>
        <p:txBody>
          <a:bodyPr/>
          <a:lstStyle/>
          <a:p>
            <a:endParaRPr lang="it-IT"/>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2FFE262-7111-45B6-A426-E75CE2D69C33}" type="slidenum">
              <a:rPr lang="en-US" altLang="it-IT"/>
              <a:pPr/>
              <a:t>12</a:t>
            </a:fld>
            <a:endParaRPr lang="en-US" altLang="it-IT"/>
          </a:p>
        </p:txBody>
      </p:sp>
      <p:sp>
        <p:nvSpPr>
          <p:cNvPr id="272386" name="Rectangle 2"/>
          <p:cNvSpPr>
            <a:spLocks noChangeArrowheads="1" noTextEdit="1"/>
          </p:cNvSpPr>
          <p:nvPr>
            <p:ph type="sldImg"/>
          </p:nvPr>
        </p:nvSpPr>
        <p:spPr>
          <a:ln/>
        </p:spPr>
      </p:sp>
      <p:sp>
        <p:nvSpPr>
          <p:cNvPr id="272387" name="Rectangle 3"/>
          <p:cNvSpPr>
            <a:spLocks noGrp="1" noChangeArrowheads="1"/>
          </p:cNvSpPr>
          <p:nvPr>
            <p:ph type="body" idx="1"/>
          </p:nvPr>
        </p:nvSpPr>
        <p:spPr/>
        <p:txBody>
          <a:bodyPr/>
          <a:lstStyle/>
          <a:p>
            <a:endParaRPr lang="it-IT"/>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F43A7C6-67E4-4D39-8579-F514EC6359CC}" type="slidenum">
              <a:rPr lang="en-US" altLang="it-IT"/>
              <a:pPr/>
              <a:t>13</a:t>
            </a:fld>
            <a:endParaRPr lang="en-US" altLang="it-IT"/>
          </a:p>
        </p:txBody>
      </p:sp>
      <p:sp>
        <p:nvSpPr>
          <p:cNvPr id="273410" name="Rectangle 2"/>
          <p:cNvSpPr>
            <a:spLocks noChangeArrowheads="1" noTextEdit="1"/>
          </p:cNvSpPr>
          <p:nvPr>
            <p:ph type="sldImg"/>
          </p:nvPr>
        </p:nvSpPr>
        <p:spPr>
          <a:ln/>
        </p:spPr>
      </p:sp>
      <p:sp>
        <p:nvSpPr>
          <p:cNvPr id="273411" name="Rectangle 3"/>
          <p:cNvSpPr>
            <a:spLocks noGrp="1" noChangeArrowheads="1"/>
          </p:cNvSpPr>
          <p:nvPr>
            <p:ph type="body" idx="1"/>
          </p:nvPr>
        </p:nvSpPr>
        <p:spPr/>
        <p:txBody>
          <a:bodyPr/>
          <a:lstStyle/>
          <a:p>
            <a:endParaRPr lang="it-IT"/>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950EC83-94BD-4231-B82C-0F9E444C3870}" type="slidenum">
              <a:rPr lang="en-US" altLang="it-IT"/>
              <a:pPr/>
              <a:t>14</a:t>
            </a:fld>
            <a:endParaRPr lang="en-US" altLang="it-IT"/>
          </a:p>
        </p:txBody>
      </p:sp>
      <p:sp>
        <p:nvSpPr>
          <p:cNvPr id="274434" name="Rectangle 2"/>
          <p:cNvSpPr>
            <a:spLocks noChangeArrowheads="1" noTextEdit="1"/>
          </p:cNvSpPr>
          <p:nvPr>
            <p:ph type="sldImg"/>
          </p:nvPr>
        </p:nvSpPr>
        <p:spPr>
          <a:ln/>
        </p:spPr>
      </p:sp>
      <p:sp>
        <p:nvSpPr>
          <p:cNvPr id="274435" name="Rectangle 3"/>
          <p:cNvSpPr>
            <a:spLocks noGrp="1" noChangeArrowheads="1"/>
          </p:cNvSpPr>
          <p:nvPr>
            <p:ph type="body" idx="1"/>
          </p:nvPr>
        </p:nvSpPr>
        <p:spPr/>
        <p:txBody>
          <a:bodyPr/>
          <a:lstStyle/>
          <a:p>
            <a:endParaRPr lang="it-IT"/>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B867291-9D45-40B7-B338-669F3BAD33F2}" type="slidenum">
              <a:rPr lang="en-US" altLang="it-IT"/>
              <a:pPr/>
              <a:t>15</a:t>
            </a:fld>
            <a:endParaRPr lang="en-US" altLang="it-IT"/>
          </a:p>
        </p:txBody>
      </p:sp>
      <p:sp>
        <p:nvSpPr>
          <p:cNvPr id="275458" name="Rectangle 2"/>
          <p:cNvSpPr>
            <a:spLocks noChangeArrowheads="1" noTextEdit="1"/>
          </p:cNvSpPr>
          <p:nvPr>
            <p:ph type="sldImg"/>
          </p:nvPr>
        </p:nvSpPr>
        <p:spPr>
          <a:ln/>
        </p:spPr>
      </p:sp>
      <p:sp>
        <p:nvSpPr>
          <p:cNvPr id="275459" name="Rectangle 3"/>
          <p:cNvSpPr>
            <a:spLocks noGrp="1" noChangeArrowheads="1"/>
          </p:cNvSpPr>
          <p:nvPr>
            <p:ph type="body" idx="1"/>
          </p:nvPr>
        </p:nvSpPr>
        <p:spPr/>
        <p:txBody>
          <a:bodyPr/>
          <a:lstStyle/>
          <a:p>
            <a:endParaRPr lang="it-IT"/>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04EE42F-325A-487E-B83F-E044BAD153E0}" type="slidenum">
              <a:rPr lang="en-US" altLang="it-IT"/>
              <a:pPr/>
              <a:t>16</a:t>
            </a:fld>
            <a:endParaRPr lang="en-US" altLang="it-IT"/>
          </a:p>
        </p:txBody>
      </p:sp>
      <p:sp>
        <p:nvSpPr>
          <p:cNvPr id="276482" name="Rectangle 2"/>
          <p:cNvSpPr>
            <a:spLocks noChangeArrowheads="1" noTextEdit="1"/>
          </p:cNvSpPr>
          <p:nvPr>
            <p:ph type="sldImg"/>
          </p:nvPr>
        </p:nvSpPr>
        <p:spPr>
          <a:ln/>
        </p:spPr>
      </p:sp>
      <p:sp>
        <p:nvSpPr>
          <p:cNvPr id="276483" name="Rectangle 3"/>
          <p:cNvSpPr>
            <a:spLocks noGrp="1" noChangeArrowheads="1"/>
          </p:cNvSpPr>
          <p:nvPr>
            <p:ph type="body" idx="1"/>
          </p:nvPr>
        </p:nvSpPr>
        <p:spPr/>
        <p:txBody>
          <a:bodyPr/>
          <a:lstStyle/>
          <a:p>
            <a:endParaRPr lang="it-IT"/>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54BF159-97EE-4EC2-AD52-EF645585C45E}" type="slidenum">
              <a:rPr lang="en-US" altLang="it-IT"/>
              <a:pPr/>
              <a:t>17</a:t>
            </a:fld>
            <a:endParaRPr lang="en-US" altLang="it-IT"/>
          </a:p>
        </p:txBody>
      </p:sp>
      <p:sp>
        <p:nvSpPr>
          <p:cNvPr id="277506" name="Rectangle 2"/>
          <p:cNvSpPr>
            <a:spLocks noChangeArrowheads="1" noTextEdit="1"/>
          </p:cNvSpPr>
          <p:nvPr>
            <p:ph type="sldImg"/>
          </p:nvPr>
        </p:nvSpPr>
        <p:spPr>
          <a:ln/>
        </p:spPr>
      </p:sp>
      <p:sp>
        <p:nvSpPr>
          <p:cNvPr id="277507" name="Rectangle 3"/>
          <p:cNvSpPr>
            <a:spLocks noGrp="1" noChangeArrowheads="1"/>
          </p:cNvSpPr>
          <p:nvPr>
            <p:ph type="body" idx="1"/>
          </p:nvPr>
        </p:nvSpPr>
        <p:spPr/>
        <p:txBody>
          <a:bodyPr/>
          <a:lstStyle/>
          <a:p>
            <a:endParaRPr lang="it-IT"/>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BD97DB9-601C-4B9E-A90F-CB532E270887}" type="slidenum">
              <a:rPr lang="en-US" altLang="it-IT"/>
              <a:pPr/>
              <a:t>18</a:t>
            </a:fld>
            <a:endParaRPr lang="en-US" altLang="it-IT"/>
          </a:p>
        </p:txBody>
      </p:sp>
      <p:sp>
        <p:nvSpPr>
          <p:cNvPr id="278530" name="Rectangle 2"/>
          <p:cNvSpPr>
            <a:spLocks noChangeArrowheads="1" noTextEdit="1"/>
          </p:cNvSpPr>
          <p:nvPr>
            <p:ph type="sldImg"/>
          </p:nvPr>
        </p:nvSpPr>
        <p:spPr>
          <a:ln/>
        </p:spPr>
      </p:sp>
      <p:sp>
        <p:nvSpPr>
          <p:cNvPr id="278531" name="Rectangle 3"/>
          <p:cNvSpPr>
            <a:spLocks noGrp="1" noChangeArrowheads="1"/>
          </p:cNvSpPr>
          <p:nvPr>
            <p:ph type="body" idx="1"/>
          </p:nvPr>
        </p:nvSpPr>
        <p:spPr/>
        <p:txBody>
          <a:bodyPr/>
          <a:lstStyle/>
          <a:p>
            <a:endParaRPr lang="it-IT"/>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44BE037-643B-4331-9629-1E80C243C8D4}" type="slidenum">
              <a:rPr lang="en-US" altLang="it-IT"/>
              <a:pPr/>
              <a:t>19</a:t>
            </a:fld>
            <a:endParaRPr lang="en-US" altLang="it-IT"/>
          </a:p>
        </p:txBody>
      </p:sp>
      <p:sp>
        <p:nvSpPr>
          <p:cNvPr id="279554" name="Rectangle 2"/>
          <p:cNvSpPr>
            <a:spLocks noChangeArrowheads="1" noTextEdit="1"/>
          </p:cNvSpPr>
          <p:nvPr>
            <p:ph type="sldImg"/>
          </p:nvPr>
        </p:nvSpPr>
        <p:spPr>
          <a:ln/>
        </p:spPr>
      </p:sp>
      <p:sp>
        <p:nvSpPr>
          <p:cNvPr id="279555" name="Rectangle 3"/>
          <p:cNvSpPr>
            <a:spLocks noGrp="1" noChangeArrowheads="1"/>
          </p:cNvSpPr>
          <p:nvPr>
            <p:ph type="body" idx="1"/>
          </p:nvPr>
        </p:nvSpPr>
        <p:spPr/>
        <p:txBody>
          <a:bodyPr/>
          <a:lstStyle/>
          <a:p>
            <a:endParaRPr lang="it-I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64C7CFC-CF33-45F2-A509-3EA9BF8EC800}" type="slidenum">
              <a:rPr lang="en-US" altLang="it-IT"/>
              <a:pPr/>
              <a:t>2</a:t>
            </a:fld>
            <a:endParaRPr lang="en-US" altLang="it-IT"/>
          </a:p>
        </p:txBody>
      </p:sp>
      <p:sp>
        <p:nvSpPr>
          <p:cNvPr id="262146" name="Rectangle 2"/>
          <p:cNvSpPr>
            <a:spLocks noChangeArrowheads="1" noTextEdit="1"/>
          </p:cNvSpPr>
          <p:nvPr>
            <p:ph type="sldImg"/>
          </p:nvPr>
        </p:nvSpPr>
        <p:spPr>
          <a:ln/>
        </p:spPr>
      </p:sp>
      <p:sp>
        <p:nvSpPr>
          <p:cNvPr id="262147" name="Rectangle 3"/>
          <p:cNvSpPr>
            <a:spLocks noGrp="1" noChangeArrowheads="1"/>
          </p:cNvSpPr>
          <p:nvPr>
            <p:ph type="body" idx="1"/>
          </p:nvPr>
        </p:nvSpPr>
        <p:spPr/>
        <p:txBody>
          <a:bodyPr/>
          <a:lstStyle/>
          <a:p>
            <a:endParaRPr lang="it-IT"/>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0151875-8F14-4A96-8944-87C5AEE7F287}" type="slidenum">
              <a:rPr lang="en-US" altLang="it-IT"/>
              <a:pPr/>
              <a:t>20</a:t>
            </a:fld>
            <a:endParaRPr lang="en-US" altLang="it-IT"/>
          </a:p>
        </p:txBody>
      </p:sp>
      <p:sp>
        <p:nvSpPr>
          <p:cNvPr id="280578" name="Rectangle 2"/>
          <p:cNvSpPr>
            <a:spLocks noChangeArrowheads="1" noTextEdit="1"/>
          </p:cNvSpPr>
          <p:nvPr>
            <p:ph type="sldImg"/>
          </p:nvPr>
        </p:nvSpPr>
        <p:spPr>
          <a:ln/>
        </p:spPr>
      </p:sp>
      <p:sp>
        <p:nvSpPr>
          <p:cNvPr id="280579" name="Rectangle 3"/>
          <p:cNvSpPr>
            <a:spLocks noGrp="1" noChangeArrowheads="1"/>
          </p:cNvSpPr>
          <p:nvPr>
            <p:ph type="body" idx="1"/>
          </p:nvPr>
        </p:nvSpPr>
        <p:spPr/>
        <p:txBody>
          <a:bodyPr/>
          <a:lstStyle/>
          <a:p>
            <a:endParaRPr lang="it-IT"/>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FC0E705-95B0-4CC3-9BA3-42FAC3BB4D38}" type="slidenum">
              <a:rPr lang="en-US" altLang="it-IT"/>
              <a:pPr/>
              <a:t>21</a:t>
            </a:fld>
            <a:endParaRPr lang="en-US" altLang="it-IT"/>
          </a:p>
        </p:txBody>
      </p:sp>
      <p:sp>
        <p:nvSpPr>
          <p:cNvPr id="281602" name="Rectangle 2"/>
          <p:cNvSpPr>
            <a:spLocks noChangeArrowheads="1" noTextEdit="1"/>
          </p:cNvSpPr>
          <p:nvPr>
            <p:ph type="sldImg"/>
          </p:nvPr>
        </p:nvSpPr>
        <p:spPr>
          <a:ln/>
        </p:spPr>
      </p:sp>
      <p:sp>
        <p:nvSpPr>
          <p:cNvPr id="281603" name="Rectangle 3"/>
          <p:cNvSpPr>
            <a:spLocks noGrp="1" noChangeArrowheads="1"/>
          </p:cNvSpPr>
          <p:nvPr>
            <p:ph type="body" idx="1"/>
          </p:nvPr>
        </p:nvSpPr>
        <p:spPr/>
        <p:txBody>
          <a:bodyPr/>
          <a:lstStyle/>
          <a:p>
            <a:endParaRPr lang="it-IT"/>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D0C4C31-74D1-45FE-B229-06ACBAF48C81}" type="slidenum">
              <a:rPr lang="en-US" altLang="it-IT"/>
              <a:pPr/>
              <a:t>22</a:t>
            </a:fld>
            <a:endParaRPr lang="en-US" altLang="it-IT"/>
          </a:p>
        </p:txBody>
      </p:sp>
      <p:sp>
        <p:nvSpPr>
          <p:cNvPr id="282626" name="Rectangle 2"/>
          <p:cNvSpPr>
            <a:spLocks noChangeArrowheads="1" noTextEdit="1"/>
          </p:cNvSpPr>
          <p:nvPr>
            <p:ph type="sldImg"/>
          </p:nvPr>
        </p:nvSpPr>
        <p:spPr>
          <a:ln/>
        </p:spPr>
      </p:sp>
      <p:sp>
        <p:nvSpPr>
          <p:cNvPr id="282627" name="Rectangle 3"/>
          <p:cNvSpPr>
            <a:spLocks noGrp="1" noChangeArrowheads="1"/>
          </p:cNvSpPr>
          <p:nvPr>
            <p:ph type="body" idx="1"/>
          </p:nvPr>
        </p:nvSpPr>
        <p:spPr/>
        <p:txBody>
          <a:bodyPr/>
          <a:lstStyle/>
          <a:p>
            <a:endParaRPr lang="it-IT"/>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A4B6768-6294-4B24-BEFC-7F163963981A}" type="slidenum">
              <a:rPr lang="en-US" altLang="it-IT"/>
              <a:pPr/>
              <a:t>23</a:t>
            </a:fld>
            <a:endParaRPr lang="en-US" altLang="it-IT"/>
          </a:p>
        </p:txBody>
      </p:sp>
      <p:sp>
        <p:nvSpPr>
          <p:cNvPr id="283650" name="Rectangle 2"/>
          <p:cNvSpPr>
            <a:spLocks noChangeArrowheads="1" noTextEdit="1"/>
          </p:cNvSpPr>
          <p:nvPr>
            <p:ph type="sldImg"/>
          </p:nvPr>
        </p:nvSpPr>
        <p:spPr>
          <a:ln/>
        </p:spPr>
      </p:sp>
      <p:sp>
        <p:nvSpPr>
          <p:cNvPr id="283651" name="Rectangle 3"/>
          <p:cNvSpPr>
            <a:spLocks noGrp="1" noChangeArrowheads="1"/>
          </p:cNvSpPr>
          <p:nvPr>
            <p:ph type="body" idx="1"/>
          </p:nvPr>
        </p:nvSpPr>
        <p:spPr/>
        <p:txBody>
          <a:bodyPr/>
          <a:lstStyle/>
          <a:p>
            <a:endParaRPr lang="it-IT"/>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29C4CF7-772C-4189-AC54-19B757B73CE3}" type="slidenum">
              <a:rPr lang="en-US" altLang="it-IT"/>
              <a:pPr/>
              <a:t>24</a:t>
            </a:fld>
            <a:endParaRPr lang="en-US" altLang="it-IT"/>
          </a:p>
        </p:txBody>
      </p:sp>
      <p:sp>
        <p:nvSpPr>
          <p:cNvPr id="284674" name="Rectangle 2"/>
          <p:cNvSpPr>
            <a:spLocks noChangeArrowheads="1" noTextEdit="1"/>
          </p:cNvSpPr>
          <p:nvPr>
            <p:ph type="sldImg"/>
          </p:nvPr>
        </p:nvSpPr>
        <p:spPr>
          <a:ln/>
        </p:spPr>
      </p:sp>
      <p:sp>
        <p:nvSpPr>
          <p:cNvPr id="284675" name="Rectangle 3"/>
          <p:cNvSpPr>
            <a:spLocks noGrp="1" noChangeArrowheads="1"/>
          </p:cNvSpPr>
          <p:nvPr>
            <p:ph type="body" idx="1"/>
          </p:nvPr>
        </p:nvSpPr>
        <p:spPr/>
        <p:txBody>
          <a:bodyPr/>
          <a:lstStyle/>
          <a:p>
            <a:endParaRPr lang="it-IT"/>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EA312D4-CB43-4DE2-B918-E0FE3914B5EA}" type="slidenum">
              <a:rPr lang="en-US" altLang="it-IT"/>
              <a:pPr/>
              <a:t>25</a:t>
            </a:fld>
            <a:endParaRPr lang="en-US" altLang="it-IT"/>
          </a:p>
        </p:txBody>
      </p:sp>
      <p:sp>
        <p:nvSpPr>
          <p:cNvPr id="285698" name="Rectangle 2"/>
          <p:cNvSpPr>
            <a:spLocks noChangeArrowheads="1" noTextEdit="1"/>
          </p:cNvSpPr>
          <p:nvPr>
            <p:ph type="sldImg"/>
          </p:nvPr>
        </p:nvSpPr>
        <p:spPr>
          <a:ln/>
        </p:spPr>
      </p:sp>
      <p:sp>
        <p:nvSpPr>
          <p:cNvPr id="285699" name="Rectangle 3"/>
          <p:cNvSpPr>
            <a:spLocks noGrp="1" noChangeArrowheads="1"/>
          </p:cNvSpPr>
          <p:nvPr>
            <p:ph type="body" idx="1"/>
          </p:nvPr>
        </p:nvSpPr>
        <p:spPr/>
        <p:txBody>
          <a:bodyPr/>
          <a:lstStyle/>
          <a:p>
            <a:endParaRPr lang="it-IT"/>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E25086C-E419-43D1-9ABA-2B0D62EB20FE}" type="slidenum">
              <a:rPr lang="en-US" altLang="it-IT"/>
              <a:pPr/>
              <a:t>26</a:t>
            </a:fld>
            <a:endParaRPr lang="en-US" altLang="it-IT"/>
          </a:p>
        </p:txBody>
      </p:sp>
      <p:sp>
        <p:nvSpPr>
          <p:cNvPr id="286722" name="Rectangle 2"/>
          <p:cNvSpPr>
            <a:spLocks noChangeArrowheads="1" noTextEdit="1"/>
          </p:cNvSpPr>
          <p:nvPr>
            <p:ph type="sldImg"/>
          </p:nvPr>
        </p:nvSpPr>
        <p:spPr>
          <a:ln/>
        </p:spPr>
      </p:sp>
      <p:sp>
        <p:nvSpPr>
          <p:cNvPr id="286723" name="Rectangle 3"/>
          <p:cNvSpPr>
            <a:spLocks noGrp="1" noChangeArrowheads="1"/>
          </p:cNvSpPr>
          <p:nvPr>
            <p:ph type="body" idx="1"/>
          </p:nvPr>
        </p:nvSpPr>
        <p:spPr/>
        <p:txBody>
          <a:bodyPr/>
          <a:lstStyle/>
          <a:p>
            <a:endParaRPr lang="it-IT"/>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E6B5974-D44F-4D8B-ACE4-BE34D22AE696}" type="slidenum">
              <a:rPr lang="en-US" altLang="it-IT"/>
              <a:pPr/>
              <a:t>27</a:t>
            </a:fld>
            <a:endParaRPr lang="en-US" altLang="it-IT"/>
          </a:p>
        </p:txBody>
      </p:sp>
      <p:sp>
        <p:nvSpPr>
          <p:cNvPr id="287746" name="Rectangle 2"/>
          <p:cNvSpPr>
            <a:spLocks noChangeArrowheads="1" noTextEdit="1"/>
          </p:cNvSpPr>
          <p:nvPr>
            <p:ph type="sldImg"/>
          </p:nvPr>
        </p:nvSpPr>
        <p:spPr>
          <a:ln/>
        </p:spPr>
      </p:sp>
      <p:sp>
        <p:nvSpPr>
          <p:cNvPr id="287747" name="Rectangle 3"/>
          <p:cNvSpPr>
            <a:spLocks noGrp="1" noChangeArrowheads="1"/>
          </p:cNvSpPr>
          <p:nvPr>
            <p:ph type="body" idx="1"/>
          </p:nvPr>
        </p:nvSpPr>
        <p:spPr/>
        <p:txBody>
          <a:bodyPr/>
          <a:lstStyle/>
          <a:p>
            <a:endParaRPr lang="it-IT"/>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783482D-3211-46F1-B821-2F4918898FB5}" type="slidenum">
              <a:rPr lang="en-US" altLang="it-IT"/>
              <a:pPr/>
              <a:t>28</a:t>
            </a:fld>
            <a:endParaRPr lang="en-US" altLang="it-IT"/>
          </a:p>
        </p:txBody>
      </p:sp>
      <p:sp>
        <p:nvSpPr>
          <p:cNvPr id="288770" name="Rectangle 2"/>
          <p:cNvSpPr>
            <a:spLocks noChangeArrowheads="1" noTextEdit="1"/>
          </p:cNvSpPr>
          <p:nvPr>
            <p:ph type="sldImg"/>
          </p:nvPr>
        </p:nvSpPr>
        <p:spPr>
          <a:ln/>
        </p:spPr>
      </p:sp>
      <p:sp>
        <p:nvSpPr>
          <p:cNvPr id="288771" name="Rectangle 3"/>
          <p:cNvSpPr>
            <a:spLocks noGrp="1" noChangeArrowheads="1"/>
          </p:cNvSpPr>
          <p:nvPr>
            <p:ph type="body" idx="1"/>
          </p:nvPr>
        </p:nvSpPr>
        <p:spPr/>
        <p:txBody>
          <a:bodyPr/>
          <a:lstStyle/>
          <a:p>
            <a:r>
              <a:rPr lang="it-IT" dirty="0" err="1" smtClean="0"/>
              <a:t>Host</a:t>
            </a:r>
            <a:r>
              <a:rPr lang="it-IT" dirty="0" smtClean="0"/>
              <a:t> in linea di principio inutile (c’è connessione TCP in </a:t>
            </a:r>
            <a:r>
              <a:rPr lang="it-IT" dirty="0" err="1" smtClean="0"/>
              <a:t>corso…</a:t>
            </a:r>
            <a:r>
              <a:rPr lang="it-IT" dirty="0" smtClean="0"/>
              <a:t>), ma è</a:t>
            </a:r>
            <a:r>
              <a:rPr lang="it-IT" baseline="0" dirty="0" smtClean="0"/>
              <a:t> richiesto dal </a:t>
            </a:r>
            <a:r>
              <a:rPr lang="it-IT" baseline="0" dirty="0" err="1" smtClean="0"/>
              <a:t>proxy</a:t>
            </a:r>
            <a:r>
              <a:rPr lang="it-IT" baseline="0" dirty="0" smtClean="0"/>
              <a:t> cache del server (se si usa </a:t>
            </a:r>
            <a:r>
              <a:rPr lang="it-IT" baseline="0" dirty="0" err="1" smtClean="0"/>
              <a:t>proxy</a:t>
            </a:r>
            <a:r>
              <a:rPr lang="it-IT" baseline="0" dirty="0" smtClean="0"/>
              <a:t> il canale TCP non è col server web ma col </a:t>
            </a:r>
            <a:r>
              <a:rPr lang="it-IT" baseline="0" dirty="0" err="1" smtClean="0"/>
              <a:t>proxy</a:t>
            </a:r>
            <a:r>
              <a:rPr lang="it-IT" baseline="0" dirty="0" smtClean="0"/>
              <a:t>)</a:t>
            </a:r>
            <a:endParaRPr lang="it-IT" dirty="0" smtClean="0"/>
          </a:p>
          <a:p>
            <a:r>
              <a:rPr lang="it-IT" dirty="0" smtClean="0"/>
              <a:t>Connection : </a:t>
            </a:r>
            <a:r>
              <a:rPr lang="it-IT" dirty="0" err="1" smtClean="0"/>
              <a:t>close</a:t>
            </a:r>
            <a:r>
              <a:rPr lang="it-IT" baseline="0" dirty="0" smtClean="0"/>
              <a:t> – si chiede che non sia persistente</a:t>
            </a:r>
          </a:p>
          <a:p>
            <a:endParaRPr lang="it-IT"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E0BD86C-3614-46EF-9C74-182A15258865}" type="slidenum">
              <a:rPr lang="en-US" altLang="it-IT"/>
              <a:pPr/>
              <a:t>29</a:t>
            </a:fld>
            <a:endParaRPr lang="en-US" altLang="it-IT"/>
          </a:p>
        </p:txBody>
      </p:sp>
      <p:sp>
        <p:nvSpPr>
          <p:cNvPr id="289794" name="Rectangle 2"/>
          <p:cNvSpPr>
            <a:spLocks noChangeArrowheads="1" noTextEdit="1"/>
          </p:cNvSpPr>
          <p:nvPr>
            <p:ph type="sldImg"/>
          </p:nvPr>
        </p:nvSpPr>
        <p:spPr>
          <a:ln/>
        </p:spPr>
      </p:sp>
      <p:sp>
        <p:nvSpPr>
          <p:cNvPr id="289795" name="Rectangle 3"/>
          <p:cNvSpPr>
            <a:spLocks noGrp="1" noChangeArrowheads="1"/>
          </p:cNvSpPr>
          <p:nvPr>
            <p:ph type="body" idx="1"/>
          </p:nvPr>
        </p:nvSpPr>
        <p:spPr/>
        <p:txBody>
          <a:bodyPr/>
          <a:lstStyle/>
          <a:p>
            <a:endParaRPr lang="it-I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FFCCE3A-1131-44E3-9EBB-CDC744EB375A}" type="slidenum">
              <a:rPr lang="en-US" altLang="it-IT"/>
              <a:pPr/>
              <a:t>3</a:t>
            </a:fld>
            <a:endParaRPr lang="en-US" altLang="it-IT"/>
          </a:p>
        </p:txBody>
      </p:sp>
      <p:sp>
        <p:nvSpPr>
          <p:cNvPr id="263170" name="Rectangle 2"/>
          <p:cNvSpPr>
            <a:spLocks noChangeArrowheads="1" noTextEdit="1"/>
          </p:cNvSpPr>
          <p:nvPr>
            <p:ph type="sldImg"/>
          </p:nvPr>
        </p:nvSpPr>
        <p:spPr>
          <a:ln/>
        </p:spPr>
      </p:sp>
      <p:sp>
        <p:nvSpPr>
          <p:cNvPr id="263171" name="Rectangle 3"/>
          <p:cNvSpPr>
            <a:spLocks noGrp="1" noChangeArrowheads="1"/>
          </p:cNvSpPr>
          <p:nvPr>
            <p:ph type="body" idx="1"/>
          </p:nvPr>
        </p:nvSpPr>
        <p:spPr/>
        <p:txBody>
          <a:bodyPr/>
          <a:lstStyle/>
          <a:p>
            <a:endParaRPr lang="it-IT"/>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C01BCD2-F54D-4861-9655-9D52EFEA65FD}" type="slidenum">
              <a:rPr lang="en-US" altLang="it-IT"/>
              <a:pPr/>
              <a:t>30</a:t>
            </a:fld>
            <a:endParaRPr lang="en-US" altLang="it-IT"/>
          </a:p>
        </p:txBody>
      </p:sp>
      <p:sp>
        <p:nvSpPr>
          <p:cNvPr id="290818" name="Rectangle 2"/>
          <p:cNvSpPr>
            <a:spLocks noChangeArrowheads="1" noTextEdit="1"/>
          </p:cNvSpPr>
          <p:nvPr>
            <p:ph type="sldImg"/>
          </p:nvPr>
        </p:nvSpPr>
        <p:spPr>
          <a:ln/>
        </p:spPr>
      </p:sp>
      <p:sp>
        <p:nvSpPr>
          <p:cNvPr id="290819" name="Rectangle 3"/>
          <p:cNvSpPr>
            <a:spLocks noGrp="1" noChangeArrowheads="1"/>
          </p:cNvSpPr>
          <p:nvPr>
            <p:ph type="body" idx="1"/>
          </p:nvPr>
        </p:nvSpPr>
        <p:spPr/>
        <p:txBody>
          <a:bodyPr/>
          <a:lstStyle/>
          <a:p>
            <a:endParaRPr lang="it-IT"/>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CDDDA8C-67EE-42C2-857D-150558EC33FC}" type="slidenum">
              <a:rPr lang="en-US" altLang="it-IT"/>
              <a:pPr/>
              <a:t>31</a:t>
            </a:fld>
            <a:endParaRPr lang="en-US" altLang="it-IT"/>
          </a:p>
        </p:txBody>
      </p:sp>
      <p:sp>
        <p:nvSpPr>
          <p:cNvPr id="291842" name="Rectangle 2"/>
          <p:cNvSpPr>
            <a:spLocks noChangeArrowheads="1" noTextEdit="1"/>
          </p:cNvSpPr>
          <p:nvPr>
            <p:ph type="sldImg"/>
          </p:nvPr>
        </p:nvSpPr>
        <p:spPr>
          <a:ln/>
        </p:spPr>
      </p:sp>
      <p:sp>
        <p:nvSpPr>
          <p:cNvPr id="291843" name="Rectangle 3"/>
          <p:cNvSpPr>
            <a:spLocks noGrp="1" noChangeArrowheads="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it-IT" dirty="0" smtClean="0"/>
              <a:t>HEAD come GET ma non</a:t>
            </a:r>
            <a:r>
              <a:rPr lang="it-IT" baseline="0" dirty="0" smtClean="0"/>
              <a:t> richiede oggetti collegati. E’ usato x </a:t>
            </a:r>
            <a:r>
              <a:rPr lang="it-IT" baseline="0" dirty="0" err="1" smtClean="0"/>
              <a:t>debugging</a:t>
            </a:r>
            <a:endParaRPr lang="it-IT" dirty="0" smtClean="0"/>
          </a:p>
          <a:p>
            <a:endParaRPr lang="it-IT"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2E2D590-6DE8-4D04-9990-A95AE99B8D9A}" type="slidenum">
              <a:rPr lang="en-US" altLang="it-IT"/>
              <a:pPr/>
              <a:t>32</a:t>
            </a:fld>
            <a:endParaRPr lang="en-US" altLang="it-IT"/>
          </a:p>
        </p:txBody>
      </p:sp>
      <p:sp>
        <p:nvSpPr>
          <p:cNvPr id="292866" name="Rectangle 2"/>
          <p:cNvSpPr>
            <a:spLocks noChangeArrowheads="1" noTextEdit="1"/>
          </p:cNvSpPr>
          <p:nvPr>
            <p:ph type="sldImg"/>
          </p:nvPr>
        </p:nvSpPr>
        <p:spPr>
          <a:ln/>
        </p:spPr>
      </p:sp>
      <p:sp>
        <p:nvSpPr>
          <p:cNvPr id="292867" name="Rectangle 3"/>
          <p:cNvSpPr>
            <a:spLocks noGrp="1" noChangeArrowheads="1"/>
          </p:cNvSpPr>
          <p:nvPr>
            <p:ph type="body" idx="1"/>
          </p:nvPr>
        </p:nvSpPr>
        <p:spPr/>
        <p:txBody>
          <a:bodyPr/>
          <a:lstStyle/>
          <a:p>
            <a:r>
              <a:rPr lang="it-IT" dirty="0" smtClean="0"/>
              <a:t>Date: ora di invio da parte del server (NON è ora e data di creazione o modifica dell’oggetto)</a:t>
            </a:r>
          </a:p>
          <a:p>
            <a:endParaRPr lang="it-IT" dirty="0" smtClean="0"/>
          </a:p>
          <a:p>
            <a:r>
              <a:rPr lang="it-IT" dirty="0" err="1" smtClean="0"/>
              <a:t>Last-Modified</a:t>
            </a:r>
            <a:r>
              <a:rPr lang="it-IT" dirty="0" smtClean="0"/>
              <a:t> – usato per</a:t>
            </a:r>
            <a:r>
              <a:rPr lang="it-IT" baseline="0" dirty="0" smtClean="0"/>
              <a:t> il </a:t>
            </a:r>
            <a:r>
              <a:rPr lang="it-IT" baseline="0" dirty="0" err="1" smtClean="0"/>
              <a:t>caching</a:t>
            </a:r>
            <a:r>
              <a:rPr lang="it-IT" baseline="0" dirty="0" smtClean="0"/>
              <a:t>, sia sul client che sui </a:t>
            </a:r>
            <a:r>
              <a:rPr lang="it-IT" baseline="0" dirty="0" err="1" smtClean="0"/>
              <a:t>proxy</a:t>
            </a:r>
            <a:r>
              <a:rPr lang="it-IT" baseline="0" dirty="0" smtClean="0"/>
              <a:t> server (che sono “server cache”)</a:t>
            </a:r>
            <a:endParaRPr lang="it-IT" dirty="0" smtClean="0"/>
          </a:p>
          <a:p>
            <a:endParaRPr lang="it-IT"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B3BBFDE-7E44-4F5E-AABD-0E9F09B511B5}" type="slidenum">
              <a:rPr lang="en-US" altLang="it-IT"/>
              <a:pPr/>
              <a:t>33</a:t>
            </a:fld>
            <a:endParaRPr lang="en-US" altLang="it-IT"/>
          </a:p>
        </p:txBody>
      </p:sp>
      <p:sp>
        <p:nvSpPr>
          <p:cNvPr id="293890" name="Rectangle 2"/>
          <p:cNvSpPr>
            <a:spLocks noChangeArrowheads="1" noTextEdit="1"/>
          </p:cNvSpPr>
          <p:nvPr>
            <p:ph type="sldImg"/>
          </p:nvPr>
        </p:nvSpPr>
        <p:spPr>
          <a:ln/>
        </p:spPr>
      </p:sp>
      <p:sp>
        <p:nvSpPr>
          <p:cNvPr id="293891" name="Rectangle 3"/>
          <p:cNvSpPr>
            <a:spLocks noGrp="1" noChangeArrowheads="1"/>
          </p:cNvSpPr>
          <p:nvPr>
            <p:ph type="body" idx="1"/>
          </p:nvPr>
        </p:nvSpPr>
        <p:spPr/>
        <p:txBody>
          <a:bodyPr/>
          <a:lstStyle/>
          <a:p>
            <a:endParaRPr lang="it-IT"/>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DAFB4C9-86F9-456A-B303-E89CCDCF7DA3}" type="slidenum">
              <a:rPr lang="en-US" altLang="it-IT"/>
              <a:pPr/>
              <a:t>34</a:t>
            </a:fld>
            <a:endParaRPr lang="en-US" altLang="it-IT"/>
          </a:p>
        </p:txBody>
      </p:sp>
      <p:sp>
        <p:nvSpPr>
          <p:cNvPr id="294914" name="Rectangle 2"/>
          <p:cNvSpPr>
            <a:spLocks noChangeArrowheads="1" noTextEdit="1"/>
          </p:cNvSpPr>
          <p:nvPr>
            <p:ph type="sldImg"/>
          </p:nvPr>
        </p:nvSpPr>
        <p:spPr>
          <a:ln/>
        </p:spPr>
      </p:sp>
      <p:sp>
        <p:nvSpPr>
          <p:cNvPr id="294915" name="Rectangle 3"/>
          <p:cNvSpPr>
            <a:spLocks noGrp="1" noChangeArrowheads="1"/>
          </p:cNvSpPr>
          <p:nvPr>
            <p:ph type="body" idx="1"/>
          </p:nvPr>
        </p:nvSpPr>
        <p:spPr/>
        <p:txBody>
          <a:bodyPr/>
          <a:lstStyle/>
          <a:p>
            <a:endParaRPr lang="it-IT"/>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94A04F5-4AF9-4267-A318-A4491FE35C0B}" type="slidenum">
              <a:rPr lang="en-US" altLang="it-IT"/>
              <a:pPr/>
              <a:t>35</a:t>
            </a:fld>
            <a:endParaRPr lang="en-US" altLang="it-IT"/>
          </a:p>
        </p:txBody>
      </p:sp>
      <p:sp>
        <p:nvSpPr>
          <p:cNvPr id="295938" name="Rectangle 2"/>
          <p:cNvSpPr>
            <a:spLocks noChangeArrowheads="1" noTextEdit="1"/>
          </p:cNvSpPr>
          <p:nvPr>
            <p:ph type="sldImg"/>
          </p:nvPr>
        </p:nvSpPr>
        <p:spPr>
          <a:ln/>
        </p:spPr>
      </p:sp>
      <p:sp>
        <p:nvSpPr>
          <p:cNvPr id="295939" name="Rectangle 3"/>
          <p:cNvSpPr>
            <a:spLocks noGrp="1" noChangeArrowheads="1"/>
          </p:cNvSpPr>
          <p:nvPr>
            <p:ph type="body" idx="1"/>
          </p:nvPr>
        </p:nvSpPr>
        <p:spPr/>
        <p:txBody>
          <a:bodyPr/>
          <a:lstStyle/>
          <a:p>
            <a:endParaRPr lang="it-IT"/>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2EE74E3-F1D2-4E0F-8A38-01489B012247}" type="slidenum">
              <a:rPr lang="en-US" altLang="it-IT"/>
              <a:pPr/>
              <a:t>36</a:t>
            </a:fld>
            <a:endParaRPr lang="en-US" altLang="it-IT"/>
          </a:p>
        </p:txBody>
      </p:sp>
      <p:sp>
        <p:nvSpPr>
          <p:cNvPr id="296962" name="Rectangle 2"/>
          <p:cNvSpPr>
            <a:spLocks noChangeArrowheads="1" noTextEdit="1"/>
          </p:cNvSpPr>
          <p:nvPr>
            <p:ph type="sldImg"/>
          </p:nvPr>
        </p:nvSpPr>
        <p:spPr>
          <a:ln/>
        </p:spPr>
      </p:sp>
      <p:sp>
        <p:nvSpPr>
          <p:cNvPr id="296963" name="Rectangle 3"/>
          <p:cNvSpPr>
            <a:spLocks noGrp="1" noChangeArrowheads="1"/>
          </p:cNvSpPr>
          <p:nvPr>
            <p:ph type="body" idx="1"/>
          </p:nvPr>
        </p:nvSpPr>
        <p:spPr/>
        <p:txBody>
          <a:bodyPr/>
          <a:lstStyle/>
          <a:p>
            <a:endParaRPr lang="it-IT"/>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B170976-3234-4AC6-88F4-87943A602704}" type="slidenum">
              <a:rPr lang="en-US" altLang="it-IT"/>
              <a:pPr/>
              <a:t>37</a:t>
            </a:fld>
            <a:endParaRPr lang="en-US" altLang="it-IT"/>
          </a:p>
        </p:txBody>
      </p:sp>
      <p:sp>
        <p:nvSpPr>
          <p:cNvPr id="297986" name="Rectangle 2"/>
          <p:cNvSpPr>
            <a:spLocks noChangeArrowheads="1" noTextEdit="1"/>
          </p:cNvSpPr>
          <p:nvPr>
            <p:ph type="sldImg"/>
          </p:nvPr>
        </p:nvSpPr>
        <p:spPr>
          <a:ln/>
        </p:spPr>
      </p:sp>
      <p:sp>
        <p:nvSpPr>
          <p:cNvPr id="297987" name="Rectangle 3"/>
          <p:cNvSpPr>
            <a:spLocks noGrp="1" noChangeArrowheads="1"/>
          </p:cNvSpPr>
          <p:nvPr>
            <p:ph type="body" idx="1"/>
          </p:nvPr>
        </p:nvSpPr>
        <p:spPr/>
        <p:txBody>
          <a:bodyPr/>
          <a:lstStyle/>
          <a:p>
            <a:endParaRPr lang="it-IT"/>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0F20495-EC98-4E65-B590-8D53D687AF67}" type="slidenum">
              <a:rPr lang="en-US" altLang="it-IT"/>
              <a:pPr/>
              <a:t>38</a:t>
            </a:fld>
            <a:endParaRPr lang="en-US" altLang="it-IT"/>
          </a:p>
        </p:txBody>
      </p:sp>
      <p:sp>
        <p:nvSpPr>
          <p:cNvPr id="299010" name="Rectangle 2"/>
          <p:cNvSpPr>
            <a:spLocks noChangeArrowheads="1" noTextEdit="1"/>
          </p:cNvSpPr>
          <p:nvPr>
            <p:ph type="sldImg"/>
          </p:nvPr>
        </p:nvSpPr>
        <p:spPr>
          <a:ln/>
        </p:spPr>
      </p:sp>
      <p:sp>
        <p:nvSpPr>
          <p:cNvPr id="299011" name="Rectangle 3"/>
          <p:cNvSpPr>
            <a:spLocks noGrp="1" noChangeArrowheads="1"/>
          </p:cNvSpPr>
          <p:nvPr>
            <p:ph type="body" idx="1"/>
          </p:nvPr>
        </p:nvSpPr>
        <p:spPr/>
        <p:txBody>
          <a:bodyPr/>
          <a:lstStyle/>
          <a:p>
            <a:endParaRPr lang="it-IT"/>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8FB4AE9-91A9-446E-A346-BF002A03D9CD}" type="slidenum">
              <a:rPr lang="en-US" altLang="it-IT"/>
              <a:pPr/>
              <a:t>39</a:t>
            </a:fld>
            <a:endParaRPr lang="en-US" altLang="it-IT"/>
          </a:p>
        </p:txBody>
      </p:sp>
      <p:sp>
        <p:nvSpPr>
          <p:cNvPr id="300034" name="Rectangle 2"/>
          <p:cNvSpPr>
            <a:spLocks noChangeArrowheads="1" noTextEdit="1"/>
          </p:cNvSpPr>
          <p:nvPr>
            <p:ph type="sldImg"/>
          </p:nvPr>
        </p:nvSpPr>
        <p:spPr>
          <a:ln/>
        </p:spPr>
      </p:sp>
      <p:sp>
        <p:nvSpPr>
          <p:cNvPr id="300035" name="Rectangle 3"/>
          <p:cNvSpPr>
            <a:spLocks noGrp="1" noChangeArrowheads="1"/>
          </p:cNvSpPr>
          <p:nvPr>
            <p:ph type="body" idx="1"/>
          </p:nvPr>
        </p:nvSpPr>
        <p:spPr/>
        <p:txBody>
          <a:bodyPr/>
          <a:lstStyle/>
          <a:p>
            <a:endParaRPr lang="it-IT"/>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435D3B4-270D-46D8-B101-B0A62A31AED2}" type="slidenum">
              <a:rPr lang="en-US" altLang="it-IT"/>
              <a:pPr/>
              <a:t>4</a:t>
            </a:fld>
            <a:endParaRPr lang="en-US" altLang="it-IT"/>
          </a:p>
        </p:txBody>
      </p:sp>
      <p:sp>
        <p:nvSpPr>
          <p:cNvPr id="264194" name="Rectangle 2"/>
          <p:cNvSpPr>
            <a:spLocks noChangeArrowheads="1" noTextEdit="1"/>
          </p:cNvSpPr>
          <p:nvPr>
            <p:ph type="sldImg"/>
          </p:nvPr>
        </p:nvSpPr>
        <p:spPr>
          <a:ln/>
        </p:spPr>
      </p:sp>
      <p:sp>
        <p:nvSpPr>
          <p:cNvPr id="264195" name="Rectangle 3"/>
          <p:cNvSpPr>
            <a:spLocks noGrp="1" noChangeArrowheads="1"/>
          </p:cNvSpPr>
          <p:nvPr>
            <p:ph type="body" idx="1"/>
          </p:nvPr>
        </p:nvSpPr>
        <p:spPr/>
        <p:txBody>
          <a:bodyPr/>
          <a:lstStyle/>
          <a:p>
            <a:endParaRPr lang="it-IT"/>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1B1C2F2-1E75-48FE-8F3B-68864E6FC493}" type="slidenum">
              <a:rPr lang="en-US" altLang="it-IT"/>
              <a:pPr/>
              <a:t>40</a:t>
            </a:fld>
            <a:endParaRPr lang="en-US" altLang="it-IT"/>
          </a:p>
        </p:txBody>
      </p:sp>
      <p:sp>
        <p:nvSpPr>
          <p:cNvPr id="301058" name="Rectangle 2"/>
          <p:cNvSpPr>
            <a:spLocks noChangeArrowheads="1" noTextEdit="1"/>
          </p:cNvSpPr>
          <p:nvPr>
            <p:ph type="sldImg"/>
          </p:nvPr>
        </p:nvSpPr>
        <p:spPr>
          <a:ln/>
        </p:spPr>
      </p:sp>
      <p:sp>
        <p:nvSpPr>
          <p:cNvPr id="301059" name="Rectangle 3"/>
          <p:cNvSpPr>
            <a:spLocks noGrp="1" noChangeArrowheads="1"/>
          </p:cNvSpPr>
          <p:nvPr>
            <p:ph type="body" idx="1"/>
          </p:nvPr>
        </p:nvSpPr>
        <p:spPr/>
        <p:txBody>
          <a:bodyPr/>
          <a:lstStyle/>
          <a:p>
            <a:endParaRPr lang="it-IT"/>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F0E9115-361F-4586-8E1F-E48FA4278AAA}" type="slidenum">
              <a:rPr lang="en-US" altLang="it-IT"/>
              <a:pPr/>
              <a:t>41</a:t>
            </a:fld>
            <a:endParaRPr lang="en-US" altLang="it-IT"/>
          </a:p>
        </p:txBody>
      </p:sp>
      <p:sp>
        <p:nvSpPr>
          <p:cNvPr id="302082" name="Rectangle 2"/>
          <p:cNvSpPr>
            <a:spLocks noChangeArrowheads="1" noTextEdit="1"/>
          </p:cNvSpPr>
          <p:nvPr>
            <p:ph type="sldImg"/>
          </p:nvPr>
        </p:nvSpPr>
        <p:spPr>
          <a:ln/>
        </p:spPr>
      </p:sp>
      <p:sp>
        <p:nvSpPr>
          <p:cNvPr id="302083" name="Rectangle 3"/>
          <p:cNvSpPr>
            <a:spLocks noGrp="1" noChangeArrowheads="1"/>
          </p:cNvSpPr>
          <p:nvPr>
            <p:ph type="body" idx="1"/>
          </p:nvPr>
        </p:nvSpPr>
        <p:spPr/>
        <p:txBody>
          <a:bodyPr/>
          <a:lstStyle/>
          <a:p>
            <a:endParaRPr lang="it-IT"/>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0033A99-26FC-4740-ACC7-6BB5E25B872D}" type="slidenum">
              <a:rPr lang="en-US" altLang="it-IT"/>
              <a:pPr/>
              <a:t>42</a:t>
            </a:fld>
            <a:endParaRPr lang="en-US" altLang="it-IT"/>
          </a:p>
        </p:txBody>
      </p:sp>
      <p:sp>
        <p:nvSpPr>
          <p:cNvPr id="303106" name="Rectangle 2"/>
          <p:cNvSpPr>
            <a:spLocks noChangeArrowheads="1" noTextEdit="1"/>
          </p:cNvSpPr>
          <p:nvPr>
            <p:ph type="sldImg"/>
          </p:nvPr>
        </p:nvSpPr>
        <p:spPr>
          <a:ln/>
        </p:spPr>
      </p:sp>
      <p:sp>
        <p:nvSpPr>
          <p:cNvPr id="303107" name="Rectangle 3"/>
          <p:cNvSpPr>
            <a:spLocks noGrp="1" noChangeArrowheads="1"/>
          </p:cNvSpPr>
          <p:nvPr>
            <p:ph type="body" idx="1"/>
          </p:nvPr>
        </p:nvSpPr>
        <p:spPr/>
        <p:txBody>
          <a:bodyPr/>
          <a:lstStyle/>
          <a:p>
            <a:endParaRPr lang="it-IT"/>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CB49FCB-316B-4939-AA16-B454D008F749}" type="slidenum">
              <a:rPr lang="en-US" altLang="it-IT"/>
              <a:pPr/>
              <a:t>43</a:t>
            </a:fld>
            <a:endParaRPr lang="en-US" altLang="it-IT"/>
          </a:p>
        </p:txBody>
      </p:sp>
      <p:sp>
        <p:nvSpPr>
          <p:cNvPr id="304130" name="Rectangle 2"/>
          <p:cNvSpPr>
            <a:spLocks noChangeArrowheads="1" noTextEdit="1"/>
          </p:cNvSpPr>
          <p:nvPr>
            <p:ph type="sldImg"/>
          </p:nvPr>
        </p:nvSpPr>
        <p:spPr>
          <a:ln/>
        </p:spPr>
      </p:sp>
      <p:sp>
        <p:nvSpPr>
          <p:cNvPr id="304131" name="Rectangle 3"/>
          <p:cNvSpPr>
            <a:spLocks noGrp="1" noChangeArrowheads="1"/>
          </p:cNvSpPr>
          <p:nvPr>
            <p:ph type="body" idx="1"/>
          </p:nvPr>
        </p:nvSpPr>
        <p:spPr/>
        <p:txBody>
          <a:bodyPr/>
          <a:lstStyle/>
          <a:p>
            <a:endParaRPr lang="it-IT"/>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27A3882-0576-4FD3-BCA9-0E99A1DFF8F5}" type="slidenum">
              <a:rPr lang="en-US" altLang="it-IT"/>
              <a:pPr/>
              <a:t>44</a:t>
            </a:fld>
            <a:endParaRPr lang="en-US" altLang="it-IT"/>
          </a:p>
        </p:txBody>
      </p:sp>
      <p:sp>
        <p:nvSpPr>
          <p:cNvPr id="305154" name="Rectangle 2"/>
          <p:cNvSpPr>
            <a:spLocks noChangeArrowheads="1" noTextEdit="1"/>
          </p:cNvSpPr>
          <p:nvPr>
            <p:ph type="sldImg"/>
          </p:nvPr>
        </p:nvSpPr>
        <p:spPr>
          <a:ln/>
        </p:spPr>
      </p:sp>
      <p:sp>
        <p:nvSpPr>
          <p:cNvPr id="305155" name="Rectangle 3"/>
          <p:cNvSpPr>
            <a:spLocks noGrp="1" noChangeArrowheads="1"/>
          </p:cNvSpPr>
          <p:nvPr>
            <p:ph type="body" idx="1"/>
          </p:nvPr>
        </p:nvSpPr>
        <p:spPr/>
        <p:txBody>
          <a:bodyPr/>
          <a:lstStyle/>
          <a:p>
            <a:endParaRPr lang="it-IT"/>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0FFD6BA-C125-4232-B8FD-3E90D64EAF15}" type="slidenum">
              <a:rPr lang="en-US" altLang="it-IT"/>
              <a:pPr/>
              <a:t>45</a:t>
            </a:fld>
            <a:endParaRPr lang="en-US" altLang="it-IT"/>
          </a:p>
        </p:txBody>
      </p:sp>
      <p:sp>
        <p:nvSpPr>
          <p:cNvPr id="306178" name="Rectangle 2"/>
          <p:cNvSpPr>
            <a:spLocks noChangeArrowheads="1" noTextEdit="1"/>
          </p:cNvSpPr>
          <p:nvPr>
            <p:ph type="sldImg"/>
          </p:nvPr>
        </p:nvSpPr>
        <p:spPr>
          <a:ln/>
        </p:spPr>
      </p:sp>
      <p:sp>
        <p:nvSpPr>
          <p:cNvPr id="306179" name="Rectangle 3"/>
          <p:cNvSpPr>
            <a:spLocks noGrp="1" noChangeArrowheads="1"/>
          </p:cNvSpPr>
          <p:nvPr>
            <p:ph type="body" idx="1"/>
          </p:nvPr>
        </p:nvSpPr>
        <p:spPr/>
        <p:txBody>
          <a:bodyPr/>
          <a:lstStyle/>
          <a:p>
            <a:endParaRPr lang="it-IT"/>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506D2CB-7F6A-46CF-BE83-724648A0A16F}" type="slidenum">
              <a:rPr lang="en-US" altLang="it-IT"/>
              <a:pPr/>
              <a:t>46</a:t>
            </a:fld>
            <a:endParaRPr lang="en-US" altLang="it-IT"/>
          </a:p>
        </p:txBody>
      </p:sp>
      <p:sp>
        <p:nvSpPr>
          <p:cNvPr id="307202" name="Rectangle 2"/>
          <p:cNvSpPr>
            <a:spLocks noChangeArrowheads="1" noTextEdit="1"/>
          </p:cNvSpPr>
          <p:nvPr>
            <p:ph type="sldImg"/>
          </p:nvPr>
        </p:nvSpPr>
        <p:spPr>
          <a:ln/>
        </p:spPr>
      </p:sp>
      <p:sp>
        <p:nvSpPr>
          <p:cNvPr id="307203" name="Rectangle 3"/>
          <p:cNvSpPr>
            <a:spLocks noGrp="1" noChangeArrowheads="1"/>
          </p:cNvSpPr>
          <p:nvPr>
            <p:ph type="body" idx="1"/>
          </p:nvPr>
        </p:nvSpPr>
        <p:spPr/>
        <p:txBody>
          <a:bodyPr/>
          <a:lstStyle/>
          <a:p>
            <a:r>
              <a:rPr lang="it-IT" dirty="0" smtClean="0"/>
              <a:t>Connessioni dati non persistenti</a:t>
            </a:r>
          </a:p>
          <a:p>
            <a:r>
              <a:rPr lang="it-IT" dirty="0" smtClean="0"/>
              <a:t>Connessione controllo persistente</a:t>
            </a:r>
          </a:p>
          <a:p>
            <a:endParaRPr lang="it-IT" dirty="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C415B8B-84AE-402D-90B3-2C6DA0673793}" type="slidenum">
              <a:rPr lang="en-US" altLang="it-IT"/>
              <a:pPr/>
              <a:t>47</a:t>
            </a:fld>
            <a:endParaRPr lang="en-US" altLang="it-IT"/>
          </a:p>
        </p:txBody>
      </p:sp>
      <p:sp>
        <p:nvSpPr>
          <p:cNvPr id="308226" name="Rectangle 2"/>
          <p:cNvSpPr>
            <a:spLocks noChangeArrowheads="1" noTextEdit="1"/>
          </p:cNvSpPr>
          <p:nvPr>
            <p:ph type="sldImg"/>
          </p:nvPr>
        </p:nvSpPr>
        <p:spPr>
          <a:ln/>
        </p:spPr>
      </p:sp>
      <p:sp>
        <p:nvSpPr>
          <p:cNvPr id="308227" name="Rectangle 3"/>
          <p:cNvSpPr>
            <a:spLocks noGrp="1" noChangeArrowheads="1"/>
          </p:cNvSpPr>
          <p:nvPr>
            <p:ph type="body" idx="1"/>
          </p:nvPr>
        </p:nvSpPr>
        <p:spPr/>
        <p:txBody>
          <a:bodyPr/>
          <a:lstStyle/>
          <a:p>
            <a:endParaRPr lang="it-IT"/>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37D5629-D408-487D-B020-9AD10684F785}" type="slidenum">
              <a:rPr lang="en-US" altLang="it-IT"/>
              <a:pPr/>
              <a:t>48</a:t>
            </a:fld>
            <a:endParaRPr lang="en-US" altLang="it-IT"/>
          </a:p>
        </p:txBody>
      </p:sp>
      <p:sp>
        <p:nvSpPr>
          <p:cNvPr id="309250" name="Rectangle 2"/>
          <p:cNvSpPr>
            <a:spLocks noChangeArrowheads="1" noTextEdit="1"/>
          </p:cNvSpPr>
          <p:nvPr>
            <p:ph type="sldImg"/>
          </p:nvPr>
        </p:nvSpPr>
        <p:spPr>
          <a:ln/>
        </p:spPr>
      </p:sp>
      <p:sp>
        <p:nvSpPr>
          <p:cNvPr id="309251" name="Rectangle 3"/>
          <p:cNvSpPr>
            <a:spLocks noGrp="1" noChangeArrowheads="1"/>
          </p:cNvSpPr>
          <p:nvPr>
            <p:ph type="body" idx="1"/>
          </p:nvPr>
        </p:nvSpPr>
        <p:spPr/>
        <p:txBody>
          <a:bodyPr/>
          <a:lstStyle/>
          <a:p>
            <a:endParaRPr lang="it-IT"/>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E46BA9B-3DE2-4383-81B9-E520FC3DAB2A}" type="slidenum">
              <a:rPr lang="en-US" altLang="it-IT"/>
              <a:pPr/>
              <a:t>49</a:t>
            </a:fld>
            <a:endParaRPr lang="en-US" altLang="it-IT"/>
          </a:p>
        </p:txBody>
      </p:sp>
      <p:sp>
        <p:nvSpPr>
          <p:cNvPr id="310274" name="Rectangle 2"/>
          <p:cNvSpPr>
            <a:spLocks noChangeArrowheads="1" noTextEdit="1"/>
          </p:cNvSpPr>
          <p:nvPr>
            <p:ph type="sldImg"/>
          </p:nvPr>
        </p:nvSpPr>
        <p:spPr>
          <a:ln/>
        </p:spPr>
      </p:sp>
      <p:sp>
        <p:nvSpPr>
          <p:cNvPr id="310275" name="Rectangle 3"/>
          <p:cNvSpPr>
            <a:spLocks noGrp="1" noChangeArrowheads="1"/>
          </p:cNvSpPr>
          <p:nvPr>
            <p:ph type="body" idx="1"/>
          </p:nvPr>
        </p:nvSpPr>
        <p:spPr/>
        <p:txBody>
          <a:bodyPr/>
          <a:lstStyle/>
          <a:p>
            <a:endParaRPr lang="it-IT"/>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4802BFB-4368-4B47-8B6B-13B444FB56C6}" type="slidenum">
              <a:rPr lang="en-US" altLang="it-IT"/>
              <a:pPr/>
              <a:t>5</a:t>
            </a:fld>
            <a:endParaRPr lang="en-US" altLang="it-IT"/>
          </a:p>
        </p:txBody>
      </p:sp>
      <p:sp>
        <p:nvSpPr>
          <p:cNvPr id="265218" name="Rectangle 2"/>
          <p:cNvSpPr>
            <a:spLocks noChangeArrowheads="1" noTextEdit="1"/>
          </p:cNvSpPr>
          <p:nvPr>
            <p:ph type="sldImg"/>
          </p:nvPr>
        </p:nvSpPr>
        <p:spPr>
          <a:ln/>
        </p:spPr>
      </p:sp>
      <p:sp>
        <p:nvSpPr>
          <p:cNvPr id="265219" name="Rectangle 3"/>
          <p:cNvSpPr>
            <a:spLocks noGrp="1" noChangeArrowheads="1"/>
          </p:cNvSpPr>
          <p:nvPr>
            <p:ph type="body" idx="1"/>
          </p:nvPr>
        </p:nvSpPr>
        <p:spPr/>
        <p:txBody>
          <a:bodyPr/>
          <a:lstStyle/>
          <a:p>
            <a:endParaRPr lang="it-IT"/>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55D14A5-D453-4699-B17A-CAAD3A605E1E}" type="slidenum">
              <a:rPr lang="en-US" altLang="it-IT"/>
              <a:pPr/>
              <a:t>50</a:t>
            </a:fld>
            <a:endParaRPr lang="en-US" altLang="it-IT"/>
          </a:p>
        </p:txBody>
      </p:sp>
      <p:sp>
        <p:nvSpPr>
          <p:cNvPr id="311298" name="Rectangle 2"/>
          <p:cNvSpPr>
            <a:spLocks noChangeArrowheads="1" noTextEdit="1"/>
          </p:cNvSpPr>
          <p:nvPr>
            <p:ph type="sldImg"/>
          </p:nvPr>
        </p:nvSpPr>
        <p:spPr>
          <a:ln/>
        </p:spPr>
      </p:sp>
      <p:sp>
        <p:nvSpPr>
          <p:cNvPr id="311299" name="Rectangle 3"/>
          <p:cNvSpPr>
            <a:spLocks noGrp="1" noChangeArrowheads="1"/>
          </p:cNvSpPr>
          <p:nvPr>
            <p:ph type="body" idx="1"/>
          </p:nvPr>
        </p:nvSpPr>
        <p:spPr/>
        <p:txBody>
          <a:bodyPr/>
          <a:lstStyle/>
          <a:p>
            <a:endParaRPr lang="it-IT"/>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AC1EE43-4615-4B93-89AB-71314C34E2DC}" type="slidenum">
              <a:rPr lang="en-US" altLang="it-IT"/>
              <a:pPr/>
              <a:t>51</a:t>
            </a:fld>
            <a:endParaRPr lang="en-US" altLang="it-IT"/>
          </a:p>
        </p:txBody>
      </p:sp>
      <p:sp>
        <p:nvSpPr>
          <p:cNvPr id="312322" name="Rectangle 2"/>
          <p:cNvSpPr>
            <a:spLocks noChangeArrowheads="1" noTextEdit="1"/>
          </p:cNvSpPr>
          <p:nvPr>
            <p:ph type="sldImg"/>
          </p:nvPr>
        </p:nvSpPr>
        <p:spPr>
          <a:ln/>
        </p:spPr>
      </p:sp>
      <p:sp>
        <p:nvSpPr>
          <p:cNvPr id="312323" name="Rectangle 3"/>
          <p:cNvSpPr>
            <a:spLocks noGrp="1" noChangeArrowheads="1"/>
          </p:cNvSpPr>
          <p:nvPr>
            <p:ph type="body" idx="1"/>
          </p:nvPr>
        </p:nvSpPr>
        <p:spPr/>
        <p:txBody>
          <a:bodyPr/>
          <a:lstStyle/>
          <a:p>
            <a:endParaRPr lang="it-IT"/>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BC656AB-A237-433F-9CEB-7EF9A9A3C230}" type="slidenum">
              <a:rPr lang="en-US" altLang="it-IT"/>
              <a:pPr/>
              <a:t>52</a:t>
            </a:fld>
            <a:endParaRPr lang="en-US" altLang="it-IT"/>
          </a:p>
        </p:txBody>
      </p:sp>
      <p:sp>
        <p:nvSpPr>
          <p:cNvPr id="313346" name="Rectangle 2"/>
          <p:cNvSpPr>
            <a:spLocks noChangeArrowheads="1" noTextEdit="1"/>
          </p:cNvSpPr>
          <p:nvPr>
            <p:ph type="sldImg"/>
          </p:nvPr>
        </p:nvSpPr>
        <p:spPr>
          <a:ln/>
        </p:spPr>
      </p:sp>
      <p:sp>
        <p:nvSpPr>
          <p:cNvPr id="313347" name="Rectangle 3"/>
          <p:cNvSpPr>
            <a:spLocks noGrp="1" noChangeArrowheads="1"/>
          </p:cNvSpPr>
          <p:nvPr>
            <p:ph type="body" idx="1"/>
          </p:nvPr>
        </p:nvSpPr>
        <p:spPr/>
        <p:txBody>
          <a:bodyPr/>
          <a:lstStyle/>
          <a:p>
            <a:endParaRPr lang="it-IT"/>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719948C-26DC-403C-92D8-A81B45CC1655}" type="slidenum">
              <a:rPr lang="en-US" altLang="it-IT"/>
              <a:pPr/>
              <a:t>53</a:t>
            </a:fld>
            <a:endParaRPr lang="en-US" altLang="it-IT"/>
          </a:p>
        </p:txBody>
      </p:sp>
      <p:sp>
        <p:nvSpPr>
          <p:cNvPr id="314370" name="Rectangle 2"/>
          <p:cNvSpPr>
            <a:spLocks noChangeArrowheads="1" noTextEdit="1"/>
          </p:cNvSpPr>
          <p:nvPr>
            <p:ph type="sldImg"/>
          </p:nvPr>
        </p:nvSpPr>
        <p:spPr>
          <a:ln/>
        </p:spPr>
      </p:sp>
      <p:sp>
        <p:nvSpPr>
          <p:cNvPr id="314371" name="Rectangle 3"/>
          <p:cNvSpPr>
            <a:spLocks noGrp="1" noChangeArrowheads="1"/>
          </p:cNvSpPr>
          <p:nvPr>
            <p:ph type="body" idx="1"/>
          </p:nvPr>
        </p:nvSpPr>
        <p:spPr/>
        <p:txBody>
          <a:bodyPr/>
          <a:lstStyle/>
          <a:p>
            <a:endParaRPr lang="it-IT"/>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BA29FBB-00F3-4869-B948-D192F9CCA694}" type="slidenum">
              <a:rPr lang="en-US" altLang="it-IT"/>
              <a:pPr/>
              <a:t>54</a:t>
            </a:fld>
            <a:endParaRPr lang="en-US" altLang="it-IT"/>
          </a:p>
        </p:txBody>
      </p:sp>
      <p:sp>
        <p:nvSpPr>
          <p:cNvPr id="315394" name="Rectangle 2"/>
          <p:cNvSpPr>
            <a:spLocks noChangeArrowheads="1" noTextEdit="1"/>
          </p:cNvSpPr>
          <p:nvPr>
            <p:ph type="sldImg"/>
          </p:nvPr>
        </p:nvSpPr>
        <p:spPr>
          <a:ln/>
        </p:spPr>
      </p:sp>
      <p:sp>
        <p:nvSpPr>
          <p:cNvPr id="315395" name="Rectangle 3"/>
          <p:cNvSpPr>
            <a:spLocks noGrp="1" noChangeArrowheads="1"/>
          </p:cNvSpPr>
          <p:nvPr>
            <p:ph type="body" idx="1"/>
          </p:nvPr>
        </p:nvSpPr>
        <p:spPr/>
        <p:txBody>
          <a:bodyPr/>
          <a:lstStyle/>
          <a:p>
            <a:endParaRPr lang="it-IT"/>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06DD833-D01B-47CB-B8E6-D9C6ECFB26FC}" type="slidenum">
              <a:rPr lang="en-US" altLang="it-IT"/>
              <a:pPr/>
              <a:t>55</a:t>
            </a:fld>
            <a:endParaRPr lang="en-US" altLang="it-IT"/>
          </a:p>
        </p:txBody>
      </p:sp>
      <p:sp>
        <p:nvSpPr>
          <p:cNvPr id="316418" name="Rectangle 2"/>
          <p:cNvSpPr>
            <a:spLocks noChangeArrowheads="1" noTextEdit="1"/>
          </p:cNvSpPr>
          <p:nvPr>
            <p:ph type="sldImg"/>
          </p:nvPr>
        </p:nvSpPr>
        <p:spPr>
          <a:ln/>
        </p:spPr>
      </p:sp>
      <p:sp>
        <p:nvSpPr>
          <p:cNvPr id="316419" name="Rectangle 3"/>
          <p:cNvSpPr>
            <a:spLocks noGrp="1" noChangeArrowheads="1"/>
          </p:cNvSpPr>
          <p:nvPr>
            <p:ph type="body" idx="1"/>
          </p:nvPr>
        </p:nvSpPr>
        <p:spPr/>
        <p:txBody>
          <a:bodyPr/>
          <a:lstStyle/>
          <a:p>
            <a:endParaRPr lang="it-IT"/>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56B4150-58AD-4367-899C-11D5F8F0D8F0}" type="slidenum">
              <a:rPr lang="en-US" altLang="it-IT"/>
              <a:pPr/>
              <a:t>56</a:t>
            </a:fld>
            <a:endParaRPr lang="en-US" altLang="it-IT"/>
          </a:p>
        </p:txBody>
      </p:sp>
      <p:sp>
        <p:nvSpPr>
          <p:cNvPr id="317442" name="Rectangle 2"/>
          <p:cNvSpPr>
            <a:spLocks noChangeArrowheads="1" noTextEdit="1"/>
          </p:cNvSpPr>
          <p:nvPr>
            <p:ph type="sldImg"/>
          </p:nvPr>
        </p:nvSpPr>
        <p:spPr>
          <a:ln/>
        </p:spPr>
      </p:sp>
      <p:sp>
        <p:nvSpPr>
          <p:cNvPr id="317443" name="Rectangle 3"/>
          <p:cNvSpPr>
            <a:spLocks noGrp="1" noChangeArrowheads="1"/>
          </p:cNvSpPr>
          <p:nvPr>
            <p:ph type="body" idx="1"/>
          </p:nvPr>
        </p:nvSpPr>
        <p:spPr/>
        <p:txBody>
          <a:bodyPr/>
          <a:lstStyle/>
          <a:p>
            <a:endParaRPr lang="it-IT"/>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E27F802-7671-4709-8FC2-D0D604DA34D6}" type="slidenum">
              <a:rPr lang="en-US" altLang="it-IT"/>
              <a:pPr/>
              <a:t>57</a:t>
            </a:fld>
            <a:endParaRPr lang="en-US" altLang="it-IT"/>
          </a:p>
        </p:txBody>
      </p:sp>
      <p:sp>
        <p:nvSpPr>
          <p:cNvPr id="318466" name="Rectangle 2"/>
          <p:cNvSpPr>
            <a:spLocks noChangeArrowheads="1" noTextEdit="1"/>
          </p:cNvSpPr>
          <p:nvPr>
            <p:ph type="sldImg"/>
          </p:nvPr>
        </p:nvSpPr>
        <p:spPr>
          <a:ln/>
        </p:spPr>
      </p:sp>
      <p:sp>
        <p:nvSpPr>
          <p:cNvPr id="318467" name="Rectangle 3"/>
          <p:cNvSpPr>
            <a:spLocks noGrp="1" noChangeArrowheads="1"/>
          </p:cNvSpPr>
          <p:nvPr>
            <p:ph type="body" idx="1"/>
          </p:nvPr>
        </p:nvSpPr>
        <p:spPr/>
        <p:txBody>
          <a:bodyPr/>
          <a:lstStyle/>
          <a:p>
            <a:endParaRPr lang="it-IT"/>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B3EA9C3-1B65-4785-83AA-504F07B13314}" type="slidenum">
              <a:rPr lang="en-US" altLang="it-IT"/>
              <a:pPr/>
              <a:t>58</a:t>
            </a:fld>
            <a:endParaRPr lang="en-US" altLang="it-IT"/>
          </a:p>
        </p:txBody>
      </p:sp>
      <p:sp>
        <p:nvSpPr>
          <p:cNvPr id="319490" name="Rectangle 2"/>
          <p:cNvSpPr>
            <a:spLocks noChangeArrowheads="1" noTextEdit="1"/>
          </p:cNvSpPr>
          <p:nvPr>
            <p:ph type="sldImg"/>
          </p:nvPr>
        </p:nvSpPr>
        <p:spPr>
          <a:ln/>
        </p:spPr>
      </p:sp>
      <p:sp>
        <p:nvSpPr>
          <p:cNvPr id="319491" name="Rectangle 3"/>
          <p:cNvSpPr>
            <a:spLocks noGrp="1" noChangeArrowheads="1"/>
          </p:cNvSpPr>
          <p:nvPr>
            <p:ph type="body" idx="1"/>
          </p:nvPr>
        </p:nvSpPr>
        <p:spPr/>
        <p:txBody>
          <a:bodyPr/>
          <a:lstStyle/>
          <a:p>
            <a:endParaRPr lang="it-IT"/>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AA351A4-DC9E-45CD-B58C-7C4C470E6644}" type="slidenum">
              <a:rPr lang="en-US" altLang="it-IT"/>
              <a:pPr/>
              <a:t>59</a:t>
            </a:fld>
            <a:endParaRPr lang="en-US" altLang="it-IT"/>
          </a:p>
        </p:txBody>
      </p:sp>
      <p:sp>
        <p:nvSpPr>
          <p:cNvPr id="320514" name="Rectangle 2"/>
          <p:cNvSpPr>
            <a:spLocks noChangeArrowheads="1" noTextEdit="1"/>
          </p:cNvSpPr>
          <p:nvPr>
            <p:ph type="sldImg"/>
          </p:nvPr>
        </p:nvSpPr>
        <p:spPr>
          <a:ln/>
        </p:spPr>
      </p:sp>
      <p:sp>
        <p:nvSpPr>
          <p:cNvPr id="320515" name="Rectangle 3"/>
          <p:cNvSpPr>
            <a:spLocks noGrp="1" noChangeArrowheads="1"/>
          </p:cNvSpPr>
          <p:nvPr>
            <p:ph type="body" idx="1"/>
          </p:nvPr>
        </p:nvSpPr>
        <p:spPr/>
        <p:txBody>
          <a:bodyPr/>
          <a:lstStyle/>
          <a:p>
            <a:endParaRPr lang="it-IT"/>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792CFD0-58AC-43B0-967B-B78FB3BFA2C5}" type="slidenum">
              <a:rPr lang="en-US" altLang="it-IT"/>
              <a:pPr/>
              <a:t>6</a:t>
            </a:fld>
            <a:endParaRPr lang="en-US" altLang="it-IT"/>
          </a:p>
        </p:txBody>
      </p:sp>
      <p:sp>
        <p:nvSpPr>
          <p:cNvPr id="266242" name="Rectangle 2"/>
          <p:cNvSpPr>
            <a:spLocks noChangeArrowheads="1" noTextEdit="1"/>
          </p:cNvSpPr>
          <p:nvPr>
            <p:ph type="sldImg"/>
          </p:nvPr>
        </p:nvSpPr>
        <p:spPr>
          <a:ln/>
        </p:spPr>
      </p:sp>
      <p:sp>
        <p:nvSpPr>
          <p:cNvPr id="266243" name="Rectangle 3"/>
          <p:cNvSpPr>
            <a:spLocks noGrp="1" noChangeArrowheads="1"/>
          </p:cNvSpPr>
          <p:nvPr>
            <p:ph type="body" idx="1"/>
          </p:nvPr>
        </p:nvSpPr>
        <p:spPr/>
        <p:txBody>
          <a:bodyPr/>
          <a:lstStyle/>
          <a:p>
            <a:endParaRPr lang="it-IT"/>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E59C986-6843-4462-9195-2A3701D2B635}" type="slidenum">
              <a:rPr lang="en-US" altLang="it-IT"/>
              <a:pPr/>
              <a:t>60</a:t>
            </a:fld>
            <a:endParaRPr lang="en-US" altLang="it-IT"/>
          </a:p>
        </p:txBody>
      </p:sp>
      <p:sp>
        <p:nvSpPr>
          <p:cNvPr id="321538" name="Rectangle 2"/>
          <p:cNvSpPr>
            <a:spLocks noChangeArrowheads="1" noTextEdit="1"/>
          </p:cNvSpPr>
          <p:nvPr>
            <p:ph type="sldImg"/>
          </p:nvPr>
        </p:nvSpPr>
        <p:spPr>
          <a:ln/>
        </p:spPr>
      </p:sp>
      <p:sp>
        <p:nvSpPr>
          <p:cNvPr id="321539" name="Rectangle 3"/>
          <p:cNvSpPr>
            <a:spLocks noGrp="1" noChangeArrowheads="1"/>
          </p:cNvSpPr>
          <p:nvPr>
            <p:ph type="body" idx="1"/>
          </p:nvPr>
        </p:nvSpPr>
        <p:spPr/>
        <p:txBody>
          <a:bodyPr/>
          <a:lstStyle/>
          <a:p>
            <a:endParaRPr lang="it-IT"/>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2AAEB97-FD6E-4FD9-90CE-4CCC9369926A}" type="slidenum">
              <a:rPr lang="en-US" altLang="it-IT"/>
              <a:pPr/>
              <a:t>61</a:t>
            </a:fld>
            <a:endParaRPr lang="en-US" altLang="it-IT"/>
          </a:p>
        </p:txBody>
      </p:sp>
      <p:sp>
        <p:nvSpPr>
          <p:cNvPr id="322562" name="Rectangle 2"/>
          <p:cNvSpPr>
            <a:spLocks noChangeArrowheads="1" noTextEdit="1"/>
          </p:cNvSpPr>
          <p:nvPr>
            <p:ph type="sldImg"/>
          </p:nvPr>
        </p:nvSpPr>
        <p:spPr>
          <a:ln/>
        </p:spPr>
      </p:sp>
      <p:sp>
        <p:nvSpPr>
          <p:cNvPr id="322563" name="Rectangle 3"/>
          <p:cNvSpPr>
            <a:spLocks noGrp="1" noChangeArrowheads="1"/>
          </p:cNvSpPr>
          <p:nvPr>
            <p:ph type="body" idx="1"/>
          </p:nvPr>
        </p:nvSpPr>
        <p:spPr/>
        <p:txBody>
          <a:bodyPr/>
          <a:lstStyle/>
          <a:p>
            <a:endParaRPr lang="it-IT"/>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82AF7B4-65C6-416C-8F54-26ED59A4B9DE}" type="slidenum">
              <a:rPr lang="en-US" altLang="it-IT"/>
              <a:pPr/>
              <a:t>62</a:t>
            </a:fld>
            <a:endParaRPr lang="en-US" altLang="it-IT"/>
          </a:p>
        </p:txBody>
      </p:sp>
      <p:sp>
        <p:nvSpPr>
          <p:cNvPr id="323586" name="Rectangle 2"/>
          <p:cNvSpPr>
            <a:spLocks noChangeArrowheads="1" noTextEdit="1"/>
          </p:cNvSpPr>
          <p:nvPr>
            <p:ph type="sldImg"/>
          </p:nvPr>
        </p:nvSpPr>
        <p:spPr>
          <a:ln/>
        </p:spPr>
      </p:sp>
      <p:sp>
        <p:nvSpPr>
          <p:cNvPr id="323587" name="Rectangle 3"/>
          <p:cNvSpPr>
            <a:spLocks noGrp="1" noChangeArrowheads="1"/>
          </p:cNvSpPr>
          <p:nvPr>
            <p:ph type="body" idx="1"/>
          </p:nvPr>
        </p:nvSpPr>
        <p:spPr/>
        <p:txBody>
          <a:bodyPr/>
          <a:lstStyle/>
          <a:p>
            <a:endParaRPr lang="it-IT"/>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CF6FCBD-3E2C-4BB2-9554-3D5932022EA2}" type="slidenum">
              <a:rPr lang="en-US" altLang="it-IT"/>
              <a:pPr/>
              <a:t>63</a:t>
            </a:fld>
            <a:endParaRPr lang="en-US" altLang="it-IT"/>
          </a:p>
        </p:txBody>
      </p:sp>
      <p:sp>
        <p:nvSpPr>
          <p:cNvPr id="324610" name="Rectangle 2"/>
          <p:cNvSpPr>
            <a:spLocks noChangeArrowheads="1" noTextEdit="1"/>
          </p:cNvSpPr>
          <p:nvPr>
            <p:ph type="sldImg"/>
          </p:nvPr>
        </p:nvSpPr>
        <p:spPr>
          <a:ln/>
        </p:spPr>
      </p:sp>
      <p:sp>
        <p:nvSpPr>
          <p:cNvPr id="324611" name="Rectangle 3"/>
          <p:cNvSpPr>
            <a:spLocks noGrp="1" noChangeArrowheads="1"/>
          </p:cNvSpPr>
          <p:nvPr>
            <p:ph type="body" idx="1"/>
          </p:nvPr>
        </p:nvSpPr>
        <p:spPr/>
        <p:txBody>
          <a:bodyPr/>
          <a:lstStyle/>
          <a:p>
            <a:endParaRPr lang="it-IT"/>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7F6FE78-E8F8-431E-9B3C-0B2E2851CE3F}" type="slidenum">
              <a:rPr lang="en-US" altLang="it-IT"/>
              <a:pPr/>
              <a:t>64</a:t>
            </a:fld>
            <a:endParaRPr lang="en-US" altLang="it-IT"/>
          </a:p>
        </p:txBody>
      </p:sp>
      <p:sp>
        <p:nvSpPr>
          <p:cNvPr id="325634" name="Rectangle 2"/>
          <p:cNvSpPr>
            <a:spLocks noChangeArrowheads="1" noTextEdit="1"/>
          </p:cNvSpPr>
          <p:nvPr>
            <p:ph type="sldImg"/>
          </p:nvPr>
        </p:nvSpPr>
        <p:spPr>
          <a:ln/>
        </p:spPr>
      </p:sp>
      <p:sp>
        <p:nvSpPr>
          <p:cNvPr id="325635" name="Rectangle 3"/>
          <p:cNvSpPr>
            <a:spLocks noGrp="1" noChangeArrowheads="1"/>
          </p:cNvSpPr>
          <p:nvPr>
            <p:ph type="body" idx="1"/>
          </p:nvPr>
        </p:nvSpPr>
        <p:spPr/>
        <p:txBody>
          <a:bodyPr/>
          <a:lstStyle/>
          <a:p>
            <a:endParaRPr lang="it-IT"/>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E0B85A1-BC3A-444F-AF9A-19485F785E09}" type="slidenum">
              <a:rPr lang="en-US" altLang="it-IT"/>
              <a:pPr/>
              <a:t>65</a:t>
            </a:fld>
            <a:endParaRPr lang="en-US" altLang="it-IT"/>
          </a:p>
        </p:txBody>
      </p:sp>
      <p:sp>
        <p:nvSpPr>
          <p:cNvPr id="326658" name="Rectangle 2"/>
          <p:cNvSpPr>
            <a:spLocks noChangeArrowheads="1" noTextEdit="1"/>
          </p:cNvSpPr>
          <p:nvPr>
            <p:ph type="sldImg"/>
          </p:nvPr>
        </p:nvSpPr>
        <p:spPr>
          <a:ln/>
        </p:spPr>
      </p:sp>
      <p:sp>
        <p:nvSpPr>
          <p:cNvPr id="326659" name="Rectangle 3"/>
          <p:cNvSpPr>
            <a:spLocks noGrp="1" noChangeArrowheads="1"/>
          </p:cNvSpPr>
          <p:nvPr>
            <p:ph type="body" idx="1"/>
          </p:nvPr>
        </p:nvSpPr>
        <p:spPr/>
        <p:txBody>
          <a:bodyPr/>
          <a:lstStyle/>
          <a:p>
            <a:endParaRPr lang="it-IT"/>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1F8EF13-0231-4491-B50E-3ABEC97D63B2}" type="slidenum">
              <a:rPr lang="en-US" altLang="it-IT"/>
              <a:pPr/>
              <a:t>66</a:t>
            </a:fld>
            <a:endParaRPr lang="en-US" altLang="it-IT"/>
          </a:p>
        </p:txBody>
      </p:sp>
      <p:sp>
        <p:nvSpPr>
          <p:cNvPr id="327682" name="Rectangle 2"/>
          <p:cNvSpPr>
            <a:spLocks noChangeArrowheads="1" noTextEdit="1"/>
          </p:cNvSpPr>
          <p:nvPr>
            <p:ph type="sldImg"/>
          </p:nvPr>
        </p:nvSpPr>
        <p:spPr>
          <a:ln/>
        </p:spPr>
      </p:sp>
      <p:sp>
        <p:nvSpPr>
          <p:cNvPr id="327683" name="Rectangle 3"/>
          <p:cNvSpPr>
            <a:spLocks noGrp="1" noChangeArrowheads="1"/>
          </p:cNvSpPr>
          <p:nvPr>
            <p:ph type="body" idx="1"/>
          </p:nvPr>
        </p:nvSpPr>
        <p:spPr/>
        <p:txBody>
          <a:bodyPr/>
          <a:lstStyle/>
          <a:p>
            <a:endParaRPr lang="it-IT"/>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9DA5765-5F8D-4F47-9B49-2EBD69B2BADC}" type="slidenum">
              <a:rPr lang="en-US" altLang="it-IT"/>
              <a:pPr/>
              <a:t>67</a:t>
            </a:fld>
            <a:endParaRPr lang="en-US" altLang="it-IT"/>
          </a:p>
        </p:txBody>
      </p:sp>
      <p:sp>
        <p:nvSpPr>
          <p:cNvPr id="328706" name="Rectangle 2"/>
          <p:cNvSpPr>
            <a:spLocks noChangeArrowheads="1" noTextEdit="1"/>
          </p:cNvSpPr>
          <p:nvPr>
            <p:ph type="sldImg"/>
          </p:nvPr>
        </p:nvSpPr>
        <p:spPr>
          <a:ln/>
        </p:spPr>
      </p:sp>
      <p:sp>
        <p:nvSpPr>
          <p:cNvPr id="328707" name="Rectangle 3"/>
          <p:cNvSpPr>
            <a:spLocks noGrp="1" noChangeArrowheads="1"/>
          </p:cNvSpPr>
          <p:nvPr>
            <p:ph type="body" idx="1"/>
          </p:nvPr>
        </p:nvSpPr>
        <p:spPr/>
        <p:txBody>
          <a:bodyPr/>
          <a:lstStyle/>
          <a:p>
            <a:endParaRPr lang="it-IT"/>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6B51AC5-2269-4A89-9414-3440F3B2B552}" type="slidenum">
              <a:rPr lang="en-US" altLang="it-IT"/>
              <a:pPr/>
              <a:t>68</a:t>
            </a:fld>
            <a:endParaRPr lang="en-US" altLang="it-IT"/>
          </a:p>
        </p:txBody>
      </p:sp>
      <p:sp>
        <p:nvSpPr>
          <p:cNvPr id="329730" name="Rectangle 2"/>
          <p:cNvSpPr>
            <a:spLocks noChangeArrowheads="1" noTextEdit="1"/>
          </p:cNvSpPr>
          <p:nvPr>
            <p:ph type="sldImg"/>
          </p:nvPr>
        </p:nvSpPr>
        <p:spPr>
          <a:ln/>
        </p:spPr>
      </p:sp>
      <p:sp>
        <p:nvSpPr>
          <p:cNvPr id="329731" name="Rectangle 3"/>
          <p:cNvSpPr>
            <a:spLocks noGrp="1" noChangeArrowheads="1"/>
          </p:cNvSpPr>
          <p:nvPr>
            <p:ph type="body" idx="1"/>
          </p:nvPr>
        </p:nvSpPr>
        <p:spPr/>
        <p:txBody>
          <a:bodyPr/>
          <a:lstStyle/>
          <a:p>
            <a:endParaRPr lang="it-IT"/>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4A2D87A-7ADB-441A-B1BF-D41F490D2660}" type="slidenum">
              <a:rPr lang="en-US" altLang="it-IT"/>
              <a:pPr/>
              <a:t>69</a:t>
            </a:fld>
            <a:endParaRPr lang="en-US" altLang="it-IT"/>
          </a:p>
        </p:txBody>
      </p:sp>
      <p:sp>
        <p:nvSpPr>
          <p:cNvPr id="330754" name="Rectangle 2"/>
          <p:cNvSpPr>
            <a:spLocks noChangeArrowheads="1" noTextEdit="1"/>
          </p:cNvSpPr>
          <p:nvPr>
            <p:ph type="sldImg"/>
          </p:nvPr>
        </p:nvSpPr>
        <p:spPr>
          <a:ln/>
        </p:spPr>
      </p:sp>
      <p:sp>
        <p:nvSpPr>
          <p:cNvPr id="330755" name="Rectangle 3"/>
          <p:cNvSpPr>
            <a:spLocks noGrp="1" noChangeArrowheads="1"/>
          </p:cNvSpPr>
          <p:nvPr>
            <p:ph type="body" idx="1"/>
          </p:nvPr>
        </p:nvSpPr>
        <p:spPr/>
        <p:txBody>
          <a:bodyPr/>
          <a:lstStyle/>
          <a:p>
            <a:endParaRPr lang="it-IT"/>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5AB4EDE-836B-40CD-A95E-17F319C4A9F2}" type="slidenum">
              <a:rPr lang="en-US" altLang="it-IT"/>
              <a:pPr/>
              <a:t>7</a:t>
            </a:fld>
            <a:endParaRPr lang="en-US" altLang="it-IT"/>
          </a:p>
        </p:txBody>
      </p:sp>
      <p:sp>
        <p:nvSpPr>
          <p:cNvPr id="267266" name="Rectangle 2"/>
          <p:cNvSpPr>
            <a:spLocks noChangeArrowheads="1" noTextEdit="1"/>
          </p:cNvSpPr>
          <p:nvPr>
            <p:ph type="sldImg"/>
          </p:nvPr>
        </p:nvSpPr>
        <p:spPr>
          <a:ln/>
        </p:spPr>
      </p:sp>
      <p:sp>
        <p:nvSpPr>
          <p:cNvPr id="267267" name="Rectangle 3"/>
          <p:cNvSpPr>
            <a:spLocks noGrp="1" noChangeArrowheads="1"/>
          </p:cNvSpPr>
          <p:nvPr>
            <p:ph type="body" idx="1"/>
          </p:nvPr>
        </p:nvSpPr>
        <p:spPr/>
        <p:txBody>
          <a:bodyPr/>
          <a:lstStyle/>
          <a:p>
            <a:endParaRPr lang="it-IT"/>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BB097CA-C492-4897-9D10-05DC0E90DABB}" type="slidenum">
              <a:rPr lang="en-US" altLang="it-IT"/>
              <a:pPr/>
              <a:t>70</a:t>
            </a:fld>
            <a:endParaRPr lang="en-US" altLang="it-IT"/>
          </a:p>
        </p:txBody>
      </p:sp>
      <p:sp>
        <p:nvSpPr>
          <p:cNvPr id="331778" name="Rectangle 2"/>
          <p:cNvSpPr>
            <a:spLocks noChangeArrowheads="1" noTextEdit="1"/>
          </p:cNvSpPr>
          <p:nvPr>
            <p:ph type="sldImg"/>
          </p:nvPr>
        </p:nvSpPr>
        <p:spPr>
          <a:ln/>
        </p:spPr>
      </p:sp>
      <p:sp>
        <p:nvSpPr>
          <p:cNvPr id="331779" name="Rectangle 3"/>
          <p:cNvSpPr>
            <a:spLocks noGrp="1" noChangeArrowheads="1"/>
          </p:cNvSpPr>
          <p:nvPr>
            <p:ph type="body" idx="1"/>
          </p:nvPr>
        </p:nvSpPr>
        <p:spPr/>
        <p:txBody>
          <a:bodyPr/>
          <a:lstStyle/>
          <a:p>
            <a:endParaRPr lang="it-IT"/>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E89B4BA-AEA8-4C5C-A6BC-6D4DC0FDBC75}" type="slidenum">
              <a:rPr lang="en-US" altLang="it-IT"/>
              <a:pPr/>
              <a:t>71</a:t>
            </a:fld>
            <a:endParaRPr lang="en-US" altLang="it-IT"/>
          </a:p>
        </p:txBody>
      </p:sp>
      <p:sp>
        <p:nvSpPr>
          <p:cNvPr id="332802" name="Rectangle 2"/>
          <p:cNvSpPr>
            <a:spLocks noChangeArrowheads="1" noTextEdit="1"/>
          </p:cNvSpPr>
          <p:nvPr>
            <p:ph type="sldImg"/>
          </p:nvPr>
        </p:nvSpPr>
        <p:spPr>
          <a:ln/>
        </p:spPr>
      </p:sp>
      <p:sp>
        <p:nvSpPr>
          <p:cNvPr id="332803" name="Rectangle 3"/>
          <p:cNvSpPr>
            <a:spLocks noGrp="1" noChangeArrowheads="1"/>
          </p:cNvSpPr>
          <p:nvPr>
            <p:ph type="body" idx="1"/>
          </p:nvPr>
        </p:nvSpPr>
        <p:spPr/>
        <p:txBody>
          <a:bodyPr/>
          <a:lstStyle/>
          <a:p>
            <a:endParaRPr lang="it-IT"/>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6615006-7897-438B-959F-845009C50153}" type="slidenum">
              <a:rPr lang="en-US" altLang="it-IT"/>
              <a:pPr/>
              <a:t>72</a:t>
            </a:fld>
            <a:endParaRPr lang="en-US" altLang="it-IT"/>
          </a:p>
        </p:txBody>
      </p:sp>
      <p:sp>
        <p:nvSpPr>
          <p:cNvPr id="333826" name="Rectangle 2"/>
          <p:cNvSpPr>
            <a:spLocks noChangeArrowheads="1" noTextEdit="1"/>
          </p:cNvSpPr>
          <p:nvPr>
            <p:ph type="sldImg"/>
          </p:nvPr>
        </p:nvSpPr>
        <p:spPr>
          <a:ln/>
        </p:spPr>
      </p:sp>
      <p:sp>
        <p:nvSpPr>
          <p:cNvPr id="333827" name="Rectangle 3"/>
          <p:cNvSpPr>
            <a:spLocks noGrp="1" noChangeArrowheads="1"/>
          </p:cNvSpPr>
          <p:nvPr>
            <p:ph type="body" idx="1"/>
          </p:nvPr>
        </p:nvSpPr>
        <p:spPr/>
        <p:txBody>
          <a:bodyPr/>
          <a:lstStyle/>
          <a:p>
            <a:endParaRPr lang="it-IT"/>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0F5D270-15D2-4714-A876-781D4604C7BD}" type="slidenum">
              <a:rPr lang="en-US" altLang="it-IT"/>
              <a:pPr/>
              <a:t>73</a:t>
            </a:fld>
            <a:endParaRPr lang="en-US" altLang="it-IT"/>
          </a:p>
        </p:txBody>
      </p:sp>
      <p:sp>
        <p:nvSpPr>
          <p:cNvPr id="334850" name="Rectangle 2"/>
          <p:cNvSpPr>
            <a:spLocks noChangeArrowheads="1" noTextEdit="1"/>
          </p:cNvSpPr>
          <p:nvPr>
            <p:ph type="sldImg"/>
          </p:nvPr>
        </p:nvSpPr>
        <p:spPr>
          <a:ln/>
        </p:spPr>
      </p:sp>
      <p:sp>
        <p:nvSpPr>
          <p:cNvPr id="334851" name="Rectangle 3"/>
          <p:cNvSpPr>
            <a:spLocks noGrp="1" noChangeArrowheads="1"/>
          </p:cNvSpPr>
          <p:nvPr>
            <p:ph type="body" idx="1"/>
          </p:nvPr>
        </p:nvSpPr>
        <p:spPr/>
        <p:txBody>
          <a:bodyPr/>
          <a:lstStyle/>
          <a:p>
            <a:r>
              <a:rPr lang="it-IT" dirty="0" smtClean="0"/>
              <a:t>Campo authority non è chiaro, nel libro dice “i record di altri server di competenza”, potrebbero essere gli IP dei server di competenza per il nome per il quale si è fatto richiesta. (server di competenza = DSN dell’ISP o dell’istituto che gestisce un dominio (es. </a:t>
            </a:r>
            <a:r>
              <a:rPr lang="it-IT" dirty="0" err="1" smtClean="0"/>
              <a:t>unipi.it</a:t>
            </a:r>
            <a:r>
              <a:rPr lang="it-IT" dirty="0" smtClean="0"/>
              <a:t>)</a:t>
            </a:r>
          </a:p>
          <a:p>
            <a:endParaRPr lang="it-IT" dirty="0" smtClean="0"/>
          </a:p>
          <a:p>
            <a:r>
              <a:rPr lang="it-IT" dirty="0" err="1" smtClean="0"/>
              <a:t>Additional</a:t>
            </a:r>
            <a:r>
              <a:rPr lang="it-IT" baseline="0" dirty="0" smtClean="0"/>
              <a:t> information: qui vengono messe le traduzioni degli indirizzi IP relativi ai server di posta, in particolare la risposta contiene il record MX con il nome simbolico, la sezione aggiuntiva contiene il record di tipo A con l’IP</a:t>
            </a:r>
            <a:endParaRPr lang="it-IT" dirty="0" smtClean="0"/>
          </a:p>
          <a:p>
            <a:endParaRPr lang="it-IT" dirty="0"/>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BCF7F2D-4EEE-4D16-AA06-040759E48741}" type="slidenum">
              <a:rPr lang="en-US" altLang="it-IT"/>
              <a:pPr/>
              <a:t>74</a:t>
            </a:fld>
            <a:endParaRPr lang="en-US" altLang="it-IT"/>
          </a:p>
        </p:txBody>
      </p:sp>
      <p:sp>
        <p:nvSpPr>
          <p:cNvPr id="335874" name="Rectangle 2"/>
          <p:cNvSpPr>
            <a:spLocks noChangeArrowheads="1" noTextEdit="1"/>
          </p:cNvSpPr>
          <p:nvPr>
            <p:ph type="sldImg"/>
          </p:nvPr>
        </p:nvSpPr>
        <p:spPr>
          <a:ln/>
        </p:spPr>
      </p:sp>
      <p:sp>
        <p:nvSpPr>
          <p:cNvPr id="335875" name="Rectangle 3"/>
          <p:cNvSpPr>
            <a:spLocks noGrp="1" noChangeArrowheads="1"/>
          </p:cNvSpPr>
          <p:nvPr>
            <p:ph type="body" idx="1"/>
          </p:nvPr>
        </p:nvSpPr>
        <p:spPr/>
        <p:txBody>
          <a:bodyPr/>
          <a:lstStyle/>
          <a:p>
            <a:endParaRPr lang="it-IT"/>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FA455D2-81F3-4352-887A-340F0F50AC33}" type="slidenum">
              <a:rPr lang="en-US" altLang="it-IT"/>
              <a:pPr/>
              <a:t>75</a:t>
            </a:fld>
            <a:endParaRPr lang="en-US" altLang="it-IT"/>
          </a:p>
        </p:txBody>
      </p:sp>
      <p:sp>
        <p:nvSpPr>
          <p:cNvPr id="336898" name="Rectangle 2"/>
          <p:cNvSpPr>
            <a:spLocks noChangeArrowheads="1" noTextEdit="1"/>
          </p:cNvSpPr>
          <p:nvPr>
            <p:ph type="sldImg"/>
          </p:nvPr>
        </p:nvSpPr>
        <p:spPr>
          <a:ln/>
        </p:spPr>
      </p:sp>
      <p:sp>
        <p:nvSpPr>
          <p:cNvPr id="336899" name="Rectangle 3"/>
          <p:cNvSpPr>
            <a:spLocks noGrp="1" noChangeArrowheads="1"/>
          </p:cNvSpPr>
          <p:nvPr>
            <p:ph type="body" idx="1"/>
          </p:nvPr>
        </p:nvSpPr>
        <p:spPr/>
        <p:txBody>
          <a:bodyPr/>
          <a:lstStyle/>
          <a:p>
            <a:endParaRPr lang="it-IT"/>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F17408B-6A1E-46ED-A9A2-B848DFF4ACD5}" type="slidenum">
              <a:rPr lang="en-US" altLang="it-IT"/>
              <a:pPr/>
              <a:t>76</a:t>
            </a:fld>
            <a:endParaRPr lang="en-US" altLang="it-IT"/>
          </a:p>
        </p:txBody>
      </p:sp>
      <p:sp>
        <p:nvSpPr>
          <p:cNvPr id="250882" name="Rectangle 2"/>
          <p:cNvSpPr>
            <a:spLocks noChangeArrowheads="1" noTextEdit="1"/>
          </p:cNvSpPr>
          <p:nvPr>
            <p:ph type="sldImg"/>
          </p:nvPr>
        </p:nvSpPr>
        <p:spPr>
          <a:ln/>
        </p:spPr>
      </p:sp>
      <p:sp>
        <p:nvSpPr>
          <p:cNvPr id="250883" name="Rectangle 3"/>
          <p:cNvSpPr>
            <a:spLocks noGrp="1" noChangeArrowheads="1"/>
          </p:cNvSpPr>
          <p:nvPr>
            <p:ph type="body" idx="1"/>
          </p:nvPr>
        </p:nvSpPr>
        <p:spPr/>
        <p:txBody>
          <a:bodyPr/>
          <a:lstStyle/>
          <a:p>
            <a:endParaRPr lang="it-IT"/>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2356303-9AC8-47B5-8BEA-03289197EB98}" type="slidenum">
              <a:rPr lang="en-US" altLang="it-IT"/>
              <a:pPr/>
              <a:t>77</a:t>
            </a:fld>
            <a:endParaRPr lang="en-US" altLang="it-IT"/>
          </a:p>
        </p:txBody>
      </p:sp>
      <p:sp>
        <p:nvSpPr>
          <p:cNvPr id="251906" name="Rectangle 2"/>
          <p:cNvSpPr>
            <a:spLocks noChangeArrowheads="1" noTextEdit="1"/>
          </p:cNvSpPr>
          <p:nvPr>
            <p:ph type="sldImg"/>
          </p:nvPr>
        </p:nvSpPr>
        <p:spPr>
          <a:ln/>
        </p:spPr>
      </p:sp>
      <p:sp>
        <p:nvSpPr>
          <p:cNvPr id="251907" name="Rectangle 3"/>
          <p:cNvSpPr>
            <a:spLocks noGrp="1" noChangeArrowheads="1"/>
          </p:cNvSpPr>
          <p:nvPr>
            <p:ph type="body" idx="1"/>
          </p:nvPr>
        </p:nvSpPr>
        <p:spPr/>
        <p:txBody>
          <a:bodyPr/>
          <a:lstStyle/>
          <a:p>
            <a:endParaRPr lang="it-IT"/>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C441572-2924-4FC6-B033-B8CC9EE7B4B5}" type="slidenum">
              <a:rPr lang="en-US" altLang="it-IT"/>
              <a:pPr/>
              <a:t>78</a:t>
            </a:fld>
            <a:endParaRPr lang="en-US" altLang="it-IT"/>
          </a:p>
        </p:txBody>
      </p:sp>
      <p:sp>
        <p:nvSpPr>
          <p:cNvPr id="252930" name="Rectangle 2"/>
          <p:cNvSpPr>
            <a:spLocks noChangeArrowheads="1" noTextEdit="1"/>
          </p:cNvSpPr>
          <p:nvPr>
            <p:ph type="sldImg"/>
          </p:nvPr>
        </p:nvSpPr>
        <p:spPr>
          <a:ln/>
        </p:spPr>
      </p:sp>
      <p:sp>
        <p:nvSpPr>
          <p:cNvPr id="252931" name="Rectangle 3"/>
          <p:cNvSpPr>
            <a:spLocks noGrp="1" noChangeArrowheads="1"/>
          </p:cNvSpPr>
          <p:nvPr>
            <p:ph type="body" idx="1"/>
          </p:nvPr>
        </p:nvSpPr>
        <p:spPr/>
        <p:txBody>
          <a:bodyPr/>
          <a:lstStyle/>
          <a:p>
            <a:endParaRPr lang="it-IT"/>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5BAE7FE-DA31-4AAB-B52F-9E6100EF9992}" type="slidenum">
              <a:rPr lang="en-US" altLang="it-IT"/>
              <a:pPr/>
              <a:t>79</a:t>
            </a:fld>
            <a:endParaRPr lang="en-US" altLang="it-IT"/>
          </a:p>
        </p:txBody>
      </p:sp>
      <p:sp>
        <p:nvSpPr>
          <p:cNvPr id="253954" name="Rectangle 2"/>
          <p:cNvSpPr>
            <a:spLocks noChangeArrowheads="1" noTextEdit="1"/>
          </p:cNvSpPr>
          <p:nvPr>
            <p:ph type="sldImg"/>
          </p:nvPr>
        </p:nvSpPr>
        <p:spPr>
          <a:ln/>
        </p:spPr>
      </p:sp>
      <p:sp>
        <p:nvSpPr>
          <p:cNvPr id="253955" name="Rectangle 3"/>
          <p:cNvSpPr>
            <a:spLocks noGrp="1" noChangeArrowheads="1"/>
          </p:cNvSpPr>
          <p:nvPr>
            <p:ph type="body" idx="1"/>
          </p:nvPr>
        </p:nvSpPr>
        <p:spPr/>
        <p:txBody>
          <a:bodyPr/>
          <a:lstStyle/>
          <a:p>
            <a:endParaRPr lang="it-IT"/>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0B8F343-40F6-4D3C-BC9D-7948E2C9662C}" type="slidenum">
              <a:rPr lang="en-US" altLang="it-IT"/>
              <a:pPr/>
              <a:t>8</a:t>
            </a:fld>
            <a:endParaRPr lang="en-US" altLang="it-IT"/>
          </a:p>
        </p:txBody>
      </p:sp>
      <p:sp>
        <p:nvSpPr>
          <p:cNvPr id="268290" name="Rectangle 2"/>
          <p:cNvSpPr>
            <a:spLocks noChangeArrowheads="1" noTextEdit="1"/>
          </p:cNvSpPr>
          <p:nvPr>
            <p:ph type="sldImg"/>
          </p:nvPr>
        </p:nvSpPr>
        <p:spPr>
          <a:ln/>
        </p:spPr>
      </p:sp>
      <p:sp>
        <p:nvSpPr>
          <p:cNvPr id="268291" name="Rectangle 3"/>
          <p:cNvSpPr>
            <a:spLocks noGrp="1" noChangeArrowheads="1"/>
          </p:cNvSpPr>
          <p:nvPr>
            <p:ph type="body" idx="1"/>
          </p:nvPr>
        </p:nvSpPr>
        <p:spPr/>
        <p:txBody>
          <a:bodyPr/>
          <a:lstStyle/>
          <a:p>
            <a:endParaRPr lang="it-IT"/>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F80544A-1516-46C1-B347-FE04BFDB05BD}" type="slidenum">
              <a:rPr lang="en-US" altLang="it-IT"/>
              <a:pPr/>
              <a:t>80</a:t>
            </a:fld>
            <a:endParaRPr lang="en-US" altLang="it-IT"/>
          </a:p>
        </p:txBody>
      </p:sp>
      <p:sp>
        <p:nvSpPr>
          <p:cNvPr id="254978" name="Rectangle 2"/>
          <p:cNvSpPr>
            <a:spLocks noChangeArrowheads="1" noTextEdit="1"/>
          </p:cNvSpPr>
          <p:nvPr>
            <p:ph type="sldImg"/>
          </p:nvPr>
        </p:nvSpPr>
        <p:spPr>
          <a:ln/>
        </p:spPr>
      </p:sp>
      <p:sp>
        <p:nvSpPr>
          <p:cNvPr id="254979" name="Rectangle 3"/>
          <p:cNvSpPr>
            <a:spLocks noGrp="1" noChangeArrowheads="1"/>
          </p:cNvSpPr>
          <p:nvPr>
            <p:ph type="body" idx="1"/>
          </p:nvPr>
        </p:nvSpPr>
        <p:spPr/>
        <p:txBody>
          <a:bodyPr/>
          <a:lstStyle/>
          <a:p>
            <a:endParaRPr lang="it-IT"/>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AA113E1-577A-424D-B9DD-00CFEB0225AD}" type="slidenum">
              <a:rPr lang="en-US" altLang="it-IT"/>
              <a:pPr/>
              <a:t>81</a:t>
            </a:fld>
            <a:endParaRPr lang="en-US" altLang="it-IT"/>
          </a:p>
        </p:txBody>
      </p:sp>
      <p:sp>
        <p:nvSpPr>
          <p:cNvPr id="256002" name="Rectangle 2"/>
          <p:cNvSpPr>
            <a:spLocks noChangeArrowheads="1" noTextEdit="1"/>
          </p:cNvSpPr>
          <p:nvPr>
            <p:ph type="sldImg"/>
          </p:nvPr>
        </p:nvSpPr>
        <p:spPr>
          <a:ln/>
        </p:spPr>
      </p:sp>
      <p:sp>
        <p:nvSpPr>
          <p:cNvPr id="256003" name="Rectangle 3"/>
          <p:cNvSpPr>
            <a:spLocks noGrp="1" noChangeArrowheads="1"/>
          </p:cNvSpPr>
          <p:nvPr>
            <p:ph type="body" idx="1"/>
          </p:nvPr>
        </p:nvSpPr>
        <p:spPr/>
        <p:txBody>
          <a:bodyPr/>
          <a:lstStyle/>
          <a:p>
            <a:endParaRPr lang="it-IT"/>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3116B5B-D243-46F9-B639-0D2912EAE9A1}" type="slidenum">
              <a:rPr lang="en-US" altLang="it-IT"/>
              <a:pPr/>
              <a:t>82</a:t>
            </a:fld>
            <a:endParaRPr lang="en-US" altLang="it-IT"/>
          </a:p>
        </p:txBody>
      </p:sp>
      <p:sp>
        <p:nvSpPr>
          <p:cNvPr id="257026" name="Rectangle 2"/>
          <p:cNvSpPr>
            <a:spLocks noChangeArrowheads="1" noTextEdit="1"/>
          </p:cNvSpPr>
          <p:nvPr>
            <p:ph type="sldImg"/>
          </p:nvPr>
        </p:nvSpPr>
        <p:spPr>
          <a:ln/>
        </p:spPr>
      </p:sp>
      <p:sp>
        <p:nvSpPr>
          <p:cNvPr id="257027" name="Rectangle 3"/>
          <p:cNvSpPr>
            <a:spLocks noGrp="1" noChangeArrowheads="1"/>
          </p:cNvSpPr>
          <p:nvPr>
            <p:ph type="body" idx="1"/>
          </p:nvPr>
        </p:nvSpPr>
        <p:spPr/>
        <p:txBody>
          <a:bodyPr/>
          <a:lstStyle/>
          <a:p>
            <a:endParaRPr lang="it-IT"/>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B1DA680-EAD1-490C-930C-5AF46372247F}" type="slidenum">
              <a:rPr lang="en-US" altLang="it-IT"/>
              <a:pPr/>
              <a:t>83</a:t>
            </a:fld>
            <a:endParaRPr lang="en-US" altLang="it-IT"/>
          </a:p>
        </p:txBody>
      </p:sp>
      <p:sp>
        <p:nvSpPr>
          <p:cNvPr id="258050" name="Rectangle 2"/>
          <p:cNvSpPr>
            <a:spLocks noChangeArrowheads="1" noTextEdit="1"/>
          </p:cNvSpPr>
          <p:nvPr>
            <p:ph type="sldImg"/>
          </p:nvPr>
        </p:nvSpPr>
        <p:spPr>
          <a:ln/>
        </p:spPr>
      </p:sp>
      <p:sp>
        <p:nvSpPr>
          <p:cNvPr id="258051" name="Rectangle 3"/>
          <p:cNvSpPr>
            <a:spLocks noGrp="1" noChangeArrowheads="1"/>
          </p:cNvSpPr>
          <p:nvPr>
            <p:ph type="body" idx="1"/>
          </p:nvPr>
        </p:nvSpPr>
        <p:spPr/>
        <p:txBody>
          <a:bodyPr/>
          <a:lstStyle/>
          <a:p>
            <a:endParaRPr lang="it-IT"/>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8F8EEB2-A996-4E62-A2E3-517B36564F8D}" type="slidenum">
              <a:rPr lang="en-US" altLang="it-IT"/>
              <a:pPr/>
              <a:t>84</a:t>
            </a:fld>
            <a:endParaRPr lang="en-US" altLang="it-IT"/>
          </a:p>
        </p:txBody>
      </p:sp>
      <p:sp>
        <p:nvSpPr>
          <p:cNvPr id="259074" name="Rectangle 2"/>
          <p:cNvSpPr>
            <a:spLocks noChangeArrowheads="1" noTextEdit="1"/>
          </p:cNvSpPr>
          <p:nvPr>
            <p:ph type="sldImg"/>
          </p:nvPr>
        </p:nvSpPr>
        <p:spPr>
          <a:ln/>
        </p:spPr>
      </p:sp>
      <p:sp>
        <p:nvSpPr>
          <p:cNvPr id="259075" name="Rectangle 3"/>
          <p:cNvSpPr>
            <a:spLocks noGrp="1" noChangeArrowheads="1"/>
          </p:cNvSpPr>
          <p:nvPr>
            <p:ph type="body" idx="1"/>
          </p:nvPr>
        </p:nvSpPr>
        <p:spPr/>
        <p:txBody>
          <a:bodyPr/>
          <a:lstStyle/>
          <a:p>
            <a:endParaRPr lang="it-IT"/>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CFCA4D9-6B22-4A20-BC61-025B8EA53777}" type="slidenum">
              <a:rPr lang="en-US" altLang="it-IT"/>
              <a:pPr/>
              <a:t>85</a:t>
            </a:fld>
            <a:endParaRPr lang="en-US" altLang="it-IT"/>
          </a:p>
        </p:txBody>
      </p:sp>
      <p:sp>
        <p:nvSpPr>
          <p:cNvPr id="260098" name="Rectangle 2"/>
          <p:cNvSpPr>
            <a:spLocks noChangeArrowheads="1" noTextEdit="1"/>
          </p:cNvSpPr>
          <p:nvPr>
            <p:ph type="sldImg"/>
          </p:nvPr>
        </p:nvSpPr>
        <p:spPr>
          <a:ln/>
        </p:spPr>
      </p:sp>
      <p:sp>
        <p:nvSpPr>
          <p:cNvPr id="260099" name="Rectangle 3"/>
          <p:cNvSpPr>
            <a:spLocks noGrp="1" noChangeArrowheads="1"/>
          </p:cNvSpPr>
          <p:nvPr>
            <p:ph type="body" idx="1"/>
          </p:nvPr>
        </p:nvSpPr>
        <p:spPr/>
        <p:txBody>
          <a:bodyPr/>
          <a:lstStyle/>
          <a:p>
            <a:endParaRPr lang="it-IT"/>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546B909-7E91-49B8-A9A4-975713641DA0}" type="slidenum">
              <a:rPr lang="en-US" altLang="it-IT"/>
              <a:pPr/>
              <a:t>86</a:t>
            </a:fld>
            <a:endParaRPr lang="en-US" altLang="it-IT"/>
          </a:p>
        </p:txBody>
      </p:sp>
      <p:sp>
        <p:nvSpPr>
          <p:cNvPr id="337922" name="Rectangle 2"/>
          <p:cNvSpPr>
            <a:spLocks noChangeArrowheads="1" noTextEdit="1"/>
          </p:cNvSpPr>
          <p:nvPr>
            <p:ph type="sldImg"/>
          </p:nvPr>
        </p:nvSpPr>
        <p:spPr>
          <a:ln/>
        </p:spPr>
      </p:sp>
      <p:sp>
        <p:nvSpPr>
          <p:cNvPr id="337923" name="Rectangle 3"/>
          <p:cNvSpPr>
            <a:spLocks noGrp="1" noChangeArrowheads="1"/>
          </p:cNvSpPr>
          <p:nvPr>
            <p:ph type="body" idx="1"/>
          </p:nvPr>
        </p:nvSpPr>
        <p:spPr/>
        <p:txBody>
          <a:bodyPr/>
          <a:lstStyle/>
          <a:p>
            <a:endParaRPr lang="it-IT"/>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A00015F-0949-4286-A05B-282CCEE89491}" type="slidenum">
              <a:rPr lang="en-US" altLang="it-IT"/>
              <a:pPr/>
              <a:t>87</a:t>
            </a:fld>
            <a:endParaRPr lang="en-US" altLang="it-IT"/>
          </a:p>
        </p:txBody>
      </p:sp>
      <p:sp>
        <p:nvSpPr>
          <p:cNvPr id="338946" name="Rectangle 2"/>
          <p:cNvSpPr>
            <a:spLocks noChangeArrowheads="1" noTextEdit="1"/>
          </p:cNvSpPr>
          <p:nvPr>
            <p:ph type="sldImg"/>
          </p:nvPr>
        </p:nvSpPr>
        <p:spPr>
          <a:ln/>
        </p:spPr>
      </p:sp>
      <p:sp>
        <p:nvSpPr>
          <p:cNvPr id="338947" name="Rectangle 3"/>
          <p:cNvSpPr>
            <a:spLocks noGrp="1" noChangeArrowheads="1"/>
          </p:cNvSpPr>
          <p:nvPr>
            <p:ph type="body" idx="1"/>
          </p:nvPr>
        </p:nvSpPr>
        <p:spPr/>
        <p:txBody>
          <a:bodyPr/>
          <a:lstStyle/>
          <a:p>
            <a:endParaRPr lang="it-IT"/>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DBA2126-E14E-4DB2-87F5-4C35D1F1F59C}" type="slidenum">
              <a:rPr lang="en-US" altLang="it-IT"/>
              <a:pPr/>
              <a:t>114</a:t>
            </a:fld>
            <a:endParaRPr lang="en-US" altLang="it-IT"/>
          </a:p>
        </p:txBody>
      </p:sp>
      <p:sp>
        <p:nvSpPr>
          <p:cNvPr id="261122" name="Rectangle 2"/>
          <p:cNvSpPr>
            <a:spLocks noChangeArrowheads="1" noTextEdit="1"/>
          </p:cNvSpPr>
          <p:nvPr>
            <p:ph type="sldImg"/>
          </p:nvPr>
        </p:nvSpPr>
        <p:spPr>
          <a:ln/>
        </p:spPr>
      </p:sp>
      <p:sp>
        <p:nvSpPr>
          <p:cNvPr id="261123" name="Rectangle 3"/>
          <p:cNvSpPr>
            <a:spLocks noGrp="1" noChangeArrowheads="1"/>
          </p:cNvSpPr>
          <p:nvPr>
            <p:ph type="body" idx="1"/>
          </p:nvPr>
        </p:nvSpPr>
        <p:spPr/>
        <p:txBody>
          <a:bodyPr/>
          <a:lstStyle/>
          <a:p>
            <a:endParaRPr lang="it-IT"/>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AF6B02B-C1B1-423B-B021-BE0FF1DCC41A}" type="slidenum">
              <a:rPr lang="en-US" altLang="it-IT"/>
              <a:pPr/>
              <a:t>9</a:t>
            </a:fld>
            <a:endParaRPr lang="en-US" altLang="it-IT"/>
          </a:p>
        </p:txBody>
      </p:sp>
      <p:sp>
        <p:nvSpPr>
          <p:cNvPr id="269314" name="Rectangle 2"/>
          <p:cNvSpPr>
            <a:spLocks noChangeArrowheads="1" noTextEdit="1"/>
          </p:cNvSpPr>
          <p:nvPr>
            <p:ph type="sldImg"/>
          </p:nvPr>
        </p:nvSpPr>
        <p:spPr>
          <a:ln/>
        </p:spPr>
      </p:sp>
      <p:sp>
        <p:nvSpPr>
          <p:cNvPr id="269315" name="Rectangle 3"/>
          <p:cNvSpPr>
            <a:spLocks noGrp="1" noChangeArrowheads="1"/>
          </p:cNvSpPr>
          <p:nvPr>
            <p:ph type="body" idx="1"/>
          </p:nvPr>
        </p:nvSpPr>
        <p:spPr/>
        <p:txBody>
          <a:bodyPr/>
          <a:lstStyle/>
          <a:p>
            <a:endParaRPr 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en-US"/>
          </a:p>
        </p:txBody>
      </p:sp>
      <p:sp>
        <p:nvSpPr>
          <p:cNvPr id="3" name="Sottotitolo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it-IT" smtClean="0"/>
              <a:t>Fare clic per modificare lo stile del sottotitolo dello schema</a:t>
            </a:r>
            <a:endParaRPr lang="en-US"/>
          </a:p>
        </p:txBody>
      </p:sp>
      <p:sp>
        <p:nvSpPr>
          <p:cNvPr id="4" name="Segnaposto data 3"/>
          <p:cNvSpPr>
            <a:spLocks noGrp="1"/>
          </p:cNvSpPr>
          <p:nvPr>
            <p:ph type="dt" sz="half" idx="10"/>
          </p:nvPr>
        </p:nvSpPr>
        <p:spPr/>
        <p:txBody>
          <a:bodyPr/>
          <a:lstStyle>
            <a:lvl1pPr>
              <a:defRPr/>
            </a:lvl1pPr>
          </a:lstStyle>
          <a:p>
            <a:endParaRPr lang="en-US" altLang="it-IT"/>
          </a:p>
        </p:txBody>
      </p:sp>
      <p:sp>
        <p:nvSpPr>
          <p:cNvPr id="5" name="Segnaposto piè di pagina 4"/>
          <p:cNvSpPr>
            <a:spLocks noGrp="1"/>
          </p:cNvSpPr>
          <p:nvPr>
            <p:ph type="ftr" sz="quarter" idx="11"/>
          </p:nvPr>
        </p:nvSpPr>
        <p:spPr/>
        <p:txBody>
          <a:bodyPr/>
          <a:lstStyle>
            <a:lvl1pPr>
              <a:defRPr/>
            </a:lvl1pPr>
          </a:lstStyle>
          <a:p>
            <a:r>
              <a:rPr lang="en-US" altLang="it-IT"/>
              <a:t>2: Application Layer</a:t>
            </a:r>
            <a:endParaRPr lang="en-US" altLang="it-IT">
              <a:latin typeface="Times New Roman" pitchFamily="64" charset="0"/>
            </a:endParaRPr>
          </a:p>
        </p:txBody>
      </p:sp>
      <p:sp>
        <p:nvSpPr>
          <p:cNvPr id="6" name="Segnaposto numero diapositiva 5"/>
          <p:cNvSpPr>
            <a:spLocks noGrp="1"/>
          </p:cNvSpPr>
          <p:nvPr>
            <p:ph type="sldNum" sz="quarter" idx="12"/>
          </p:nvPr>
        </p:nvSpPr>
        <p:spPr/>
        <p:txBody>
          <a:bodyPr/>
          <a:lstStyle>
            <a:lvl1pPr>
              <a:defRPr/>
            </a:lvl1pPr>
          </a:lstStyle>
          <a:p>
            <a:r>
              <a:rPr lang="en-US" altLang="it-IT"/>
              <a:t>2-</a:t>
            </a:r>
            <a:fld id="{AA38BE26-2956-497A-BA9D-7A3094EF142F}" type="slidenum">
              <a:rPr lang="en-US" altLang="it-IT"/>
              <a:pPr/>
              <a:t>‹N›</a:t>
            </a:fld>
            <a:endParaRPr lang="en-US" alt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10"/>
          </p:nvPr>
        </p:nvSpPr>
        <p:spPr/>
        <p:txBody>
          <a:bodyPr/>
          <a:lstStyle>
            <a:lvl1pPr>
              <a:defRPr/>
            </a:lvl1pPr>
          </a:lstStyle>
          <a:p>
            <a:endParaRPr lang="en-US" altLang="it-IT"/>
          </a:p>
        </p:txBody>
      </p:sp>
      <p:sp>
        <p:nvSpPr>
          <p:cNvPr id="5" name="Segnaposto piè di pagina 4"/>
          <p:cNvSpPr>
            <a:spLocks noGrp="1"/>
          </p:cNvSpPr>
          <p:nvPr>
            <p:ph type="ftr" sz="quarter" idx="11"/>
          </p:nvPr>
        </p:nvSpPr>
        <p:spPr/>
        <p:txBody>
          <a:bodyPr/>
          <a:lstStyle>
            <a:lvl1pPr>
              <a:defRPr/>
            </a:lvl1pPr>
          </a:lstStyle>
          <a:p>
            <a:r>
              <a:rPr lang="en-US" altLang="it-IT"/>
              <a:t>2: Application Layer</a:t>
            </a:r>
            <a:endParaRPr lang="en-US" altLang="it-IT">
              <a:latin typeface="Times New Roman" pitchFamily="64" charset="0"/>
            </a:endParaRPr>
          </a:p>
        </p:txBody>
      </p:sp>
      <p:sp>
        <p:nvSpPr>
          <p:cNvPr id="6" name="Segnaposto numero diapositiva 5"/>
          <p:cNvSpPr>
            <a:spLocks noGrp="1"/>
          </p:cNvSpPr>
          <p:nvPr>
            <p:ph type="sldNum" sz="quarter" idx="12"/>
          </p:nvPr>
        </p:nvSpPr>
        <p:spPr/>
        <p:txBody>
          <a:bodyPr/>
          <a:lstStyle>
            <a:lvl1pPr>
              <a:defRPr/>
            </a:lvl1pPr>
          </a:lstStyle>
          <a:p>
            <a:r>
              <a:rPr lang="en-US" altLang="it-IT"/>
              <a:t>2-</a:t>
            </a:r>
            <a:fld id="{E5D33334-2138-4284-B304-CEEF330306EE}" type="slidenum">
              <a:rPr lang="en-US" altLang="it-IT"/>
              <a:pPr/>
              <a:t>‹N›</a:t>
            </a:fld>
            <a:endParaRPr lang="en-US" alt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362700" y="228600"/>
            <a:ext cx="1943100" cy="6019800"/>
          </a:xfrm>
        </p:spPr>
        <p:txBody>
          <a:bodyPr vert="eaVert"/>
          <a:lstStyle/>
          <a:p>
            <a:r>
              <a:rPr lang="it-IT" smtClean="0"/>
              <a:t>Fare clic per modificare lo stile del titolo</a:t>
            </a:r>
            <a:endParaRPr lang="en-US"/>
          </a:p>
        </p:txBody>
      </p:sp>
      <p:sp>
        <p:nvSpPr>
          <p:cNvPr id="3" name="Segnaposto testo verticale 2"/>
          <p:cNvSpPr>
            <a:spLocks noGrp="1"/>
          </p:cNvSpPr>
          <p:nvPr>
            <p:ph type="body" orient="vert" idx="1"/>
          </p:nvPr>
        </p:nvSpPr>
        <p:spPr>
          <a:xfrm>
            <a:off x="533400" y="228600"/>
            <a:ext cx="5676900" cy="6019800"/>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10"/>
          </p:nvPr>
        </p:nvSpPr>
        <p:spPr/>
        <p:txBody>
          <a:bodyPr/>
          <a:lstStyle>
            <a:lvl1pPr>
              <a:defRPr/>
            </a:lvl1pPr>
          </a:lstStyle>
          <a:p>
            <a:endParaRPr lang="en-US" altLang="it-IT"/>
          </a:p>
        </p:txBody>
      </p:sp>
      <p:sp>
        <p:nvSpPr>
          <p:cNvPr id="5" name="Segnaposto piè di pagina 4"/>
          <p:cNvSpPr>
            <a:spLocks noGrp="1"/>
          </p:cNvSpPr>
          <p:nvPr>
            <p:ph type="ftr" sz="quarter" idx="11"/>
          </p:nvPr>
        </p:nvSpPr>
        <p:spPr/>
        <p:txBody>
          <a:bodyPr/>
          <a:lstStyle>
            <a:lvl1pPr>
              <a:defRPr/>
            </a:lvl1pPr>
          </a:lstStyle>
          <a:p>
            <a:r>
              <a:rPr lang="en-US" altLang="it-IT"/>
              <a:t>2: Application Layer</a:t>
            </a:r>
            <a:endParaRPr lang="en-US" altLang="it-IT">
              <a:latin typeface="Times New Roman" pitchFamily="64" charset="0"/>
            </a:endParaRPr>
          </a:p>
        </p:txBody>
      </p:sp>
      <p:sp>
        <p:nvSpPr>
          <p:cNvPr id="6" name="Segnaposto numero diapositiva 5"/>
          <p:cNvSpPr>
            <a:spLocks noGrp="1"/>
          </p:cNvSpPr>
          <p:nvPr>
            <p:ph type="sldNum" sz="quarter" idx="12"/>
          </p:nvPr>
        </p:nvSpPr>
        <p:spPr/>
        <p:txBody>
          <a:bodyPr/>
          <a:lstStyle>
            <a:lvl1pPr>
              <a:defRPr/>
            </a:lvl1pPr>
          </a:lstStyle>
          <a:p>
            <a:r>
              <a:rPr lang="en-US" altLang="it-IT"/>
              <a:t>2-</a:t>
            </a:r>
            <a:fld id="{D2CC1BDB-A281-46E0-90B4-E09E40654169}" type="slidenum">
              <a:rPr lang="en-US" altLang="it-IT"/>
              <a:pPr/>
              <a:t>‹N›</a:t>
            </a:fld>
            <a:endParaRPr lang="en-US" altLang="it-IT"/>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x" preserve="1">
  <p:cSld name="Titolo, contenuto e testo">
    <p:spTree>
      <p:nvGrpSpPr>
        <p:cNvPr id="1" name=""/>
        <p:cNvGrpSpPr/>
        <p:nvPr/>
      </p:nvGrpSpPr>
      <p:grpSpPr>
        <a:xfrm>
          <a:off x="0" y="0"/>
          <a:ext cx="0" cy="0"/>
          <a:chOff x="0" y="0"/>
          <a:chExt cx="0" cy="0"/>
        </a:xfrm>
      </p:grpSpPr>
      <p:sp>
        <p:nvSpPr>
          <p:cNvPr id="2" name="Titolo 1"/>
          <p:cNvSpPr>
            <a:spLocks noGrp="1"/>
          </p:cNvSpPr>
          <p:nvPr>
            <p:ph type="title"/>
          </p:nvPr>
        </p:nvSpPr>
        <p:spPr>
          <a:xfrm>
            <a:off x="533400" y="228600"/>
            <a:ext cx="7772400" cy="1143000"/>
          </a:xfrm>
        </p:spPr>
        <p:txBody>
          <a:bodyPr/>
          <a:lstStyle/>
          <a:p>
            <a:r>
              <a:rPr lang="it-IT" smtClean="0"/>
              <a:t>Fare clic per modificare lo stile del titolo</a:t>
            </a:r>
            <a:endParaRPr lang="en-US"/>
          </a:p>
        </p:txBody>
      </p:sp>
      <p:sp>
        <p:nvSpPr>
          <p:cNvPr id="3" name="Segnaposto contenuto 2"/>
          <p:cNvSpPr>
            <a:spLocks noGrp="1"/>
          </p:cNvSpPr>
          <p:nvPr>
            <p:ph sz="half" idx="1"/>
          </p:nvPr>
        </p:nvSpPr>
        <p:spPr>
          <a:xfrm>
            <a:off x="533400" y="1600200"/>
            <a:ext cx="3810000" cy="4648200"/>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testo 3"/>
          <p:cNvSpPr>
            <a:spLocks noGrp="1"/>
          </p:cNvSpPr>
          <p:nvPr>
            <p:ph type="body" sz="half" idx="2"/>
          </p:nvPr>
        </p:nvSpPr>
        <p:spPr>
          <a:xfrm>
            <a:off x="4495800" y="1600200"/>
            <a:ext cx="3810000" cy="4648200"/>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5" name="Segnaposto data 4"/>
          <p:cNvSpPr>
            <a:spLocks noGrp="1"/>
          </p:cNvSpPr>
          <p:nvPr>
            <p:ph type="dt" sz="half" idx="10"/>
          </p:nvPr>
        </p:nvSpPr>
        <p:spPr>
          <a:xfrm>
            <a:off x="685800" y="6248400"/>
            <a:ext cx="1905000" cy="457200"/>
          </a:xfrm>
        </p:spPr>
        <p:txBody>
          <a:bodyPr/>
          <a:lstStyle>
            <a:lvl1pPr>
              <a:defRPr/>
            </a:lvl1pPr>
          </a:lstStyle>
          <a:p>
            <a:endParaRPr lang="en-US" altLang="it-IT"/>
          </a:p>
        </p:txBody>
      </p:sp>
      <p:sp>
        <p:nvSpPr>
          <p:cNvPr id="6" name="Segnaposto piè di pagina 5"/>
          <p:cNvSpPr>
            <a:spLocks noGrp="1"/>
          </p:cNvSpPr>
          <p:nvPr>
            <p:ph type="ftr" sz="quarter" idx="11"/>
          </p:nvPr>
        </p:nvSpPr>
        <p:spPr>
          <a:xfrm>
            <a:off x="5410200" y="6400800"/>
            <a:ext cx="2895600" cy="457200"/>
          </a:xfrm>
        </p:spPr>
        <p:txBody>
          <a:bodyPr/>
          <a:lstStyle>
            <a:lvl1pPr>
              <a:defRPr/>
            </a:lvl1pPr>
          </a:lstStyle>
          <a:p>
            <a:r>
              <a:rPr lang="en-US" altLang="it-IT"/>
              <a:t>2: Application Layer</a:t>
            </a:r>
            <a:endParaRPr lang="en-US" altLang="it-IT">
              <a:latin typeface="Times New Roman" pitchFamily="64" charset="0"/>
            </a:endParaRPr>
          </a:p>
        </p:txBody>
      </p:sp>
      <p:sp>
        <p:nvSpPr>
          <p:cNvPr id="7" name="Segnaposto numero diapositiva 6"/>
          <p:cNvSpPr>
            <a:spLocks noGrp="1"/>
          </p:cNvSpPr>
          <p:nvPr>
            <p:ph type="sldNum" sz="quarter" idx="12"/>
          </p:nvPr>
        </p:nvSpPr>
        <p:spPr>
          <a:xfrm>
            <a:off x="8305800" y="6400800"/>
            <a:ext cx="635000" cy="457200"/>
          </a:xfrm>
        </p:spPr>
        <p:txBody>
          <a:bodyPr/>
          <a:lstStyle>
            <a:lvl1pPr>
              <a:defRPr/>
            </a:lvl1pPr>
          </a:lstStyle>
          <a:p>
            <a:r>
              <a:rPr lang="en-US" altLang="it-IT"/>
              <a:t>2-</a:t>
            </a:r>
            <a:fld id="{338EEB13-A021-4B14-8B57-873FD719974F}" type="slidenum">
              <a:rPr lang="en-US" altLang="it-IT"/>
              <a:pPr/>
              <a:t>‹N›</a:t>
            </a:fld>
            <a:endParaRPr lang="en-US" altLang="it-IT"/>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olo, test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533400" y="228600"/>
            <a:ext cx="7772400" cy="1143000"/>
          </a:xfrm>
        </p:spPr>
        <p:txBody>
          <a:bodyPr/>
          <a:lstStyle/>
          <a:p>
            <a:r>
              <a:rPr lang="it-IT" smtClean="0"/>
              <a:t>Fare clic per modificare lo stile del titolo</a:t>
            </a:r>
            <a:endParaRPr lang="en-US"/>
          </a:p>
        </p:txBody>
      </p:sp>
      <p:sp>
        <p:nvSpPr>
          <p:cNvPr id="3" name="Segnaposto testo 2"/>
          <p:cNvSpPr>
            <a:spLocks noGrp="1"/>
          </p:cNvSpPr>
          <p:nvPr>
            <p:ph type="body" sz="half" idx="1"/>
          </p:nvPr>
        </p:nvSpPr>
        <p:spPr>
          <a:xfrm>
            <a:off x="533400" y="1600200"/>
            <a:ext cx="3810000" cy="4648200"/>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contenuto 3"/>
          <p:cNvSpPr>
            <a:spLocks noGrp="1"/>
          </p:cNvSpPr>
          <p:nvPr>
            <p:ph sz="half" idx="2"/>
          </p:nvPr>
        </p:nvSpPr>
        <p:spPr>
          <a:xfrm>
            <a:off x="4495800" y="1600200"/>
            <a:ext cx="3810000" cy="4648200"/>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5" name="Segnaposto data 4"/>
          <p:cNvSpPr>
            <a:spLocks noGrp="1"/>
          </p:cNvSpPr>
          <p:nvPr>
            <p:ph type="dt" sz="half" idx="10"/>
          </p:nvPr>
        </p:nvSpPr>
        <p:spPr>
          <a:xfrm>
            <a:off x="685800" y="6248400"/>
            <a:ext cx="1905000" cy="457200"/>
          </a:xfrm>
        </p:spPr>
        <p:txBody>
          <a:bodyPr/>
          <a:lstStyle>
            <a:lvl1pPr>
              <a:defRPr/>
            </a:lvl1pPr>
          </a:lstStyle>
          <a:p>
            <a:endParaRPr lang="en-US" altLang="it-IT"/>
          </a:p>
        </p:txBody>
      </p:sp>
      <p:sp>
        <p:nvSpPr>
          <p:cNvPr id="6" name="Segnaposto piè di pagina 5"/>
          <p:cNvSpPr>
            <a:spLocks noGrp="1"/>
          </p:cNvSpPr>
          <p:nvPr>
            <p:ph type="ftr" sz="quarter" idx="11"/>
          </p:nvPr>
        </p:nvSpPr>
        <p:spPr>
          <a:xfrm>
            <a:off x="5410200" y="6400800"/>
            <a:ext cx="2895600" cy="457200"/>
          </a:xfrm>
        </p:spPr>
        <p:txBody>
          <a:bodyPr/>
          <a:lstStyle>
            <a:lvl1pPr>
              <a:defRPr/>
            </a:lvl1pPr>
          </a:lstStyle>
          <a:p>
            <a:r>
              <a:rPr lang="en-US" altLang="it-IT"/>
              <a:t>2: Application Layer</a:t>
            </a:r>
            <a:endParaRPr lang="en-US" altLang="it-IT">
              <a:latin typeface="Times New Roman" pitchFamily="64" charset="0"/>
            </a:endParaRPr>
          </a:p>
        </p:txBody>
      </p:sp>
      <p:sp>
        <p:nvSpPr>
          <p:cNvPr id="7" name="Segnaposto numero diapositiva 6"/>
          <p:cNvSpPr>
            <a:spLocks noGrp="1"/>
          </p:cNvSpPr>
          <p:nvPr>
            <p:ph type="sldNum" sz="quarter" idx="12"/>
          </p:nvPr>
        </p:nvSpPr>
        <p:spPr>
          <a:xfrm>
            <a:off x="8305800" y="6400800"/>
            <a:ext cx="635000" cy="457200"/>
          </a:xfrm>
        </p:spPr>
        <p:txBody>
          <a:bodyPr/>
          <a:lstStyle>
            <a:lvl1pPr>
              <a:defRPr/>
            </a:lvl1pPr>
          </a:lstStyle>
          <a:p>
            <a:r>
              <a:rPr lang="en-US" altLang="it-IT"/>
              <a:t>2-</a:t>
            </a:r>
            <a:fld id="{12D11BBB-CDBB-489D-ACD9-75E222010245}" type="slidenum">
              <a:rPr lang="en-US" altLang="it-IT"/>
              <a:pPr/>
              <a:t>‹N›</a:t>
            </a:fld>
            <a:endParaRPr lang="en-US" altLang="it-IT"/>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Chart" preserve="1">
  <p:cSld name="Titolo, testo e grafico">
    <p:spTree>
      <p:nvGrpSpPr>
        <p:cNvPr id="1" name=""/>
        <p:cNvGrpSpPr/>
        <p:nvPr/>
      </p:nvGrpSpPr>
      <p:grpSpPr>
        <a:xfrm>
          <a:off x="0" y="0"/>
          <a:ext cx="0" cy="0"/>
          <a:chOff x="0" y="0"/>
          <a:chExt cx="0" cy="0"/>
        </a:xfrm>
      </p:grpSpPr>
      <p:sp>
        <p:nvSpPr>
          <p:cNvPr id="2" name="Titolo 1"/>
          <p:cNvSpPr>
            <a:spLocks noGrp="1"/>
          </p:cNvSpPr>
          <p:nvPr>
            <p:ph type="title"/>
          </p:nvPr>
        </p:nvSpPr>
        <p:spPr>
          <a:xfrm>
            <a:off x="533400" y="228600"/>
            <a:ext cx="7772400" cy="1143000"/>
          </a:xfrm>
        </p:spPr>
        <p:txBody>
          <a:bodyPr/>
          <a:lstStyle/>
          <a:p>
            <a:r>
              <a:rPr lang="it-IT" smtClean="0"/>
              <a:t>Fare clic per modificare lo stile del titolo</a:t>
            </a:r>
            <a:endParaRPr lang="en-US"/>
          </a:p>
        </p:txBody>
      </p:sp>
      <p:sp>
        <p:nvSpPr>
          <p:cNvPr id="3" name="Segnaposto testo 2"/>
          <p:cNvSpPr>
            <a:spLocks noGrp="1"/>
          </p:cNvSpPr>
          <p:nvPr>
            <p:ph type="body" sz="half" idx="1"/>
          </p:nvPr>
        </p:nvSpPr>
        <p:spPr>
          <a:xfrm>
            <a:off x="533400" y="1600200"/>
            <a:ext cx="3810000" cy="4648200"/>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grafico 3"/>
          <p:cNvSpPr>
            <a:spLocks noGrp="1"/>
          </p:cNvSpPr>
          <p:nvPr>
            <p:ph type="chart" sz="half" idx="2"/>
          </p:nvPr>
        </p:nvSpPr>
        <p:spPr>
          <a:xfrm>
            <a:off x="4495800" y="1600200"/>
            <a:ext cx="3810000" cy="4648200"/>
          </a:xfrm>
        </p:spPr>
        <p:txBody>
          <a:bodyPr/>
          <a:lstStyle/>
          <a:p>
            <a:endParaRPr lang="en-US"/>
          </a:p>
        </p:txBody>
      </p:sp>
      <p:sp>
        <p:nvSpPr>
          <p:cNvPr id="5" name="Segnaposto data 4"/>
          <p:cNvSpPr>
            <a:spLocks noGrp="1"/>
          </p:cNvSpPr>
          <p:nvPr>
            <p:ph type="dt" sz="half" idx="10"/>
          </p:nvPr>
        </p:nvSpPr>
        <p:spPr>
          <a:xfrm>
            <a:off x="685800" y="6248400"/>
            <a:ext cx="1905000" cy="457200"/>
          </a:xfrm>
        </p:spPr>
        <p:txBody>
          <a:bodyPr/>
          <a:lstStyle>
            <a:lvl1pPr>
              <a:defRPr/>
            </a:lvl1pPr>
          </a:lstStyle>
          <a:p>
            <a:endParaRPr lang="en-US" altLang="it-IT"/>
          </a:p>
        </p:txBody>
      </p:sp>
      <p:sp>
        <p:nvSpPr>
          <p:cNvPr id="6" name="Segnaposto piè di pagina 5"/>
          <p:cNvSpPr>
            <a:spLocks noGrp="1"/>
          </p:cNvSpPr>
          <p:nvPr>
            <p:ph type="ftr" sz="quarter" idx="11"/>
          </p:nvPr>
        </p:nvSpPr>
        <p:spPr>
          <a:xfrm>
            <a:off x="5410200" y="6400800"/>
            <a:ext cx="2895600" cy="457200"/>
          </a:xfrm>
        </p:spPr>
        <p:txBody>
          <a:bodyPr/>
          <a:lstStyle>
            <a:lvl1pPr>
              <a:defRPr/>
            </a:lvl1pPr>
          </a:lstStyle>
          <a:p>
            <a:r>
              <a:rPr lang="en-US" altLang="it-IT"/>
              <a:t>2: Application Layer</a:t>
            </a:r>
            <a:endParaRPr lang="en-US" altLang="it-IT">
              <a:latin typeface="Times New Roman" pitchFamily="64" charset="0"/>
            </a:endParaRPr>
          </a:p>
        </p:txBody>
      </p:sp>
      <p:sp>
        <p:nvSpPr>
          <p:cNvPr id="7" name="Segnaposto numero diapositiva 6"/>
          <p:cNvSpPr>
            <a:spLocks noGrp="1"/>
          </p:cNvSpPr>
          <p:nvPr>
            <p:ph type="sldNum" sz="quarter" idx="12"/>
          </p:nvPr>
        </p:nvSpPr>
        <p:spPr>
          <a:xfrm>
            <a:off x="8305800" y="6400800"/>
            <a:ext cx="635000" cy="457200"/>
          </a:xfrm>
        </p:spPr>
        <p:txBody>
          <a:bodyPr/>
          <a:lstStyle>
            <a:lvl1pPr>
              <a:defRPr/>
            </a:lvl1pPr>
          </a:lstStyle>
          <a:p>
            <a:r>
              <a:rPr lang="en-US" altLang="it-IT"/>
              <a:t>2-</a:t>
            </a:r>
            <a:fld id="{B490898F-2BD6-43ED-9D79-52413B973FA8}" type="slidenum">
              <a:rPr lang="en-US" altLang="it-IT"/>
              <a:pPr/>
              <a:t>‹N›</a:t>
            </a:fld>
            <a:endParaRPr lang="en-US" altLang="it-IT"/>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OverTx" preserve="1">
  <p:cSld name="Titolo e contenuto sopra testo">
    <p:spTree>
      <p:nvGrpSpPr>
        <p:cNvPr id="1" name=""/>
        <p:cNvGrpSpPr/>
        <p:nvPr/>
      </p:nvGrpSpPr>
      <p:grpSpPr>
        <a:xfrm>
          <a:off x="0" y="0"/>
          <a:ext cx="0" cy="0"/>
          <a:chOff x="0" y="0"/>
          <a:chExt cx="0" cy="0"/>
        </a:xfrm>
      </p:grpSpPr>
      <p:sp>
        <p:nvSpPr>
          <p:cNvPr id="2" name="Titolo 1"/>
          <p:cNvSpPr>
            <a:spLocks noGrp="1"/>
          </p:cNvSpPr>
          <p:nvPr>
            <p:ph type="title"/>
          </p:nvPr>
        </p:nvSpPr>
        <p:spPr>
          <a:xfrm>
            <a:off x="533400" y="228600"/>
            <a:ext cx="7772400" cy="1143000"/>
          </a:xfrm>
        </p:spPr>
        <p:txBody>
          <a:bodyPr/>
          <a:lstStyle/>
          <a:p>
            <a:r>
              <a:rPr lang="it-IT" smtClean="0"/>
              <a:t>Fare clic per modificare lo stile del titolo</a:t>
            </a:r>
            <a:endParaRPr lang="en-US"/>
          </a:p>
        </p:txBody>
      </p:sp>
      <p:sp>
        <p:nvSpPr>
          <p:cNvPr id="3" name="Segnaposto contenuto 2"/>
          <p:cNvSpPr>
            <a:spLocks noGrp="1"/>
          </p:cNvSpPr>
          <p:nvPr>
            <p:ph sz="half" idx="1"/>
          </p:nvPr>
        </p:nvSpPr>
        <p:spPr>
          <a:xfrm>
            <a:off x="533400" y="1600200"/>
            <a:ext cx="7772400" cy="2247900"/>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testo 3"/>
          <p:cNvSpPr>
            <a:spLocks noGrp="1"/>
          </p:cNvSpPr>
          <p:nvPr>
            <p:ph type="body" sz="half" idx="2"/>
          </p:nvPr>
        </p:nvSpPr>
        <p:spPr>
          <a:xfrm>
            <a:off x="533400" y="4000500"/>
            <a:ext cx="7772400" cy="2247900"/>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5" name="Segnaposto data 4"/>
          <p:cNvSpPr>
            <a:spLocks noGrp="1"/>
          </p:cNvSpPr>
          <p:nvPr>
            <p:ph type="dt" sz="half" idx="10"/>
          </p:nvPr>
        </p:nvSpPr>
        <p:spPr>
          <a:xfrm>
            <a:off x="685800" y="6248400"/>
            <a:ext cx="1905000" cy="457200"/>
          </a:xfrm>
        </p:spPr>
        <p:txBody>
          <a:bodyPr/>
          <a:lstStyle>
            <a:lvl1pPr>
              <a:defRPr/>
            </a:lvl1pPr>
          </a:lstStyle>
          <a:p>
            <a:endParaRPr lang="en-US" altLang="it-IT"/>
          </a:p>
        </p:txBody>
      </p:sp>
      <p:sp>
        <p:nvSpPr>
          <p:cNvPr id="6" name="Segnaposto piè di pagina 5"/>
          <p:cNvSpPr>
            <a:spLocks noGrp="1"/>
          </p:cNvSpPr>
          <p:nvPr>
            <p:ph type="ftr" sz="quarter" idx="11"/>
          </p:nvPr>
        </p:nvSpPr>
        <p:spPr>
          <a:xfrm>
            <a:off x="5410200" y="6400800"/>
            <a:ext cx="2895600" cy="457200"/>
          </a:xfrm>
        </p:spPr>
        <p:txBody>
          <a:bodyPr/>
          <a:lstStyle>
            <a:lvl1pPr>
              <a:defRPr/>
            </a:lvl1pPr>
          </a:lstStyle>
          <a:p>
            <a:r>
              <a:rPr lang="en-US" altLang="it-IT"/>
              <a:t>2: Application Layer</a:t>
            </a:r>
            <a:endParaRPr lang="en-US" altLang="it-IT">
              <a:latin typeface="Times New Roman" pitchFamily="64" charset="0"/>
            </a:endParaRPr>
          </a:p>
        </p:txBody>
      </p:sp>
      <p:sp>
        <p:nvSpPr>
          <p:cNvPr id="7" name="Segnaposto numero diapositiva 6"/>
          <p:cNvSpPr>
            <a:spLocks noGrp="1"/>
          </p:cNvSpPr>
          <p:nvPr>
            <p:ph type="sldNum" sz="quarter" idx="12"/>
          </p:nvPr>
        </p:nvSpPr>
        <p:spPr>
          <a:xfrm>
            <a:off x="8305800" y="6400800"/>
            <a:ext cx="635000" cy="457200"/>
          </a:xfrm>
        </p:spPr>
        <p:txBody>
          <a:bodyPr/>
          <a:lstStyle>
            <a:lvl1pPr>
              <a:defRPr/>
            </a:lvl1pPr>
          </a:lstStyle>
          <a:p>
            <a:r>
              <a:rPr lang="en-US" altLang="it-IT"/>
              <a:t>2-</a:t>
            </a:r>
            <a:fld id="{B96A72B5-D377-4779-A345-C4E53288C820}" type="slidenum">
              <a:rPr lang="en-US" altLang="it-IT"/>
              <a:pPr/>
              <a:t>‹N›</a:t>
            </a:fld>
            <a:endParaRPr lang="en-US" alt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10"/>
          </p:nvPr>
        </p:nvSpPr>
        <p:spPr/>
        <p:txBody>
          <a:bodyPr/>
          <a:lstStyle>
            <a:lvl1pPr>
              <a:defRPr/>
            </a:lvl1pPr>
          </a:lstStyle>
          <a:p>
            <a:endParaRPr lang="en-US" altLang="it-IT"/>
          </a:p>
        </p:txBody>
      </p:sp>
      <p:sp>
        <p:nvSpPr>
          <p:cNvPr id="5" name="Segnaposto piè di pagina 4"/>
          <p:cNvSpPr>
            <a:spLocks noGrp="1"/>
          </p:cNvSpPr>
          <p:nvPr>
            <p:ph type="ftr" sz="quarter" idx="11"/>
          </p:nvPr>
        </p:nvSpPr>
        <p:spPr/>
        <p:txBody>
          <a:bodyPr/>
          <a:lstStyle>
            <a:lvl1pPr>
              <a:defRPr/>
            </a:lvl1pPr>
          </a:lstStyle>
          <a:p>
            <a:r>
              <a:rPr lang="en-US" altLang="it-IT"/>
              <a:t>2: Application Layer</a:t>
            </a:r>
            <a:endParaRPr lang="en-US" altLang="it-IT">
              <a:latin typeface="Times New Roman" pitchFamily="64" charset="0"/>
            </a:endParaRPr>
          </a:p>
        </p:txBody>
      </p:sp>
      <p:sp>
        <p:nvSpPr>
          <p:cNvPr id="6" name="Segnaposto numero diapositiva 5"/>
          <p:cNvSpPr>
            <a:spLocks noGrp="1"/>
          </p:cNvSpPr>
          <p:nvPr>
            <p:ph type="sldNum" sz="quarter" idx="12"/>
          </p:nvPr>
        </p:nvSpPr>
        <p:spPr/>
        <p:txBody>
          <a:bodyPr/>
          <a:lstStyle>
            <a:lvl1pPr>
              <a:defRPr/>
            </a:lvl1pPr>
          </a:lstStyle>
          <a:p>
            <a:r>
              <a:rPr lang="en-US" altLang="it-IT"/>
              <a:t>2-</a:t>
            </a:r>
            <a:fld id="{17483CA1-C624-4F15-ADA5-D153559A1946}" type="slidenum">
              <a:rPr lang="en-US" altLang="it-IT"/>
              <a:pPr/>
              <a:t>‹N›</a:t>
            </a:fld>
            <a:endParaRPr lang="en-US" alt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en-US"/>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lvl1pPr>
              <a:defRPr/>
            </a:lvl1pPr>
          </a:lstStyle>
          <a:p>
            <a:endParaRPr lang="en-US" altLang="it-IT"/>
          </a:p>
        </p:txBody>
      </p:sp>
      <p:sp>
        <p:nvSpPr>
          <p:cNvPr id="5" name="Segnaposto piè di pagina 4"/>
          <p:cNvSpPr>
            <a:spLocks noGrp="1"/>
          </p:cNvSpPr>
          <p:nvPr>
            <p:ph type="ftr" sz="quarter" idx="11"/>
          </p:nvPr>
        </p:nvSpPr>
        <p:spPr/>
        <p:txBody>
          <a:bodyPr/>
          <a:lstStyle>
            <a:lvl1pPr>
              <a:defRPr/>
            </a:lvl1pPr>
          </a:lstStyle>
          <a:p>
            <a:r>
              <a:rPr lang="en-US" altLang="it-IT"/>
              <a:t>2: Application Layer</a:t>
            </a:r>
            <a:endParaRPr lang="en-US" altLang="it-IT">
              <a:latin typeface="Times New Roman" pitchFamily="64" charset="0"/>
            </a:endParaRPr>
          </a:p>
        </p:txBody>
      </p:sp>
      <p:sp>
        <p:nvSpPr>
          <p:cNvPr id="6" name="Segnaposto numero diapositiva 5"/>
          <p:cNvSpPr>
            <a:spLocks noGrp="1"/>
          </p:cNvSpPr>
          <p:nvPr>
            <p:ph type="sldNum" sz="quarter" idx="12"/>
          </p:nvPr>
        </p:nvSpPr>
        <p:spPr/>
        <p:txBody>
          <a:bodyPr/>
          <a:lstStyle>
            <a:lvl1pPr>
              <a:defRPr/>
            </a:lvl1pPr>
          </a:lstStyle>
          <a:p>
            <a:r>
              <a:rPr lang="en-US" altLang="it-IT"/>
              <a:t>2-</a:t>
            </a:r>
            <a:fld id="{F94251AA-A1EB-4172-8160-0A5CA4B24338}" type="slidenum">
              <a:rPr lang="en-US" altLang="it-IT"/>
              <a:pPr/>
              <a:t>‹N›</a:t>
            </a:fld>
            <a:endParaRPr lang="en-US" alt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contenuto 2"/>
          <p:cNvSpPr>
            <a:spLocks noGrp="1"/>
          </p:cNvSpPr>
          <p:nvPr>
            <p:ph sz="half" idx="1"/>
          </p:nvPr>
        </p:nvSpPr>
        <p:spPr>
          <a:xfrm>
            <a:off x="533400" y="1600200"/>
            <a:ext cx="38100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contenuto 3"/>
          <p:cNvSpPr>
            <a:spLocks noGrp="1"/>
          </p:cNvSpPr>
          <p:nvPr>
            <p:ph sz="half" idx="2"/>
          </p:nvPr>
        </p:nvSpPr>
        <p:spPr>
          <a:xfrm>
            <a:off x="4495800" y="1600200"/>
            <a:ext cx="38100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5" name="Segnaposto data 4"/>
          <p:cNvSpPr>
            <a:spLocks noGrp="1"/>
          </p:cNvSpPr>
          <p:nvPr>
            <p:ph type="dt" sz="half" idx="10"/>
          </p:nvPr>
        </p:nvSpPr>
        <p:spPr/>
        <p:txBody>
          <a:bodyPr/>
          <a:lstStyle>
            <a:lvl1pPr>
              <a:defRPr/>
            </a:lvl1pPr>
          </a:lstStyle>
          <a:p>
            <a:endParaRPr lang="en-US" altLang="it-IT"/>
          </a:p>
        </p:txBody>
      </p:sp>
      <p:sp>
        <p:nvSpPr>
          <p:cNvPr id="6" name="Segnaposto piè di pagina 5"/>
          <p:cNvSpPr>
            <a:spLocks noGrp="1"/>
          </p:cNvSpPr>
          <p:nvPr>
            <p:ph type="ftr" sz="quarter" idx="11"/>
          </p:nvPr>
        </p:nvSpPr>
        <p:spPr/>
        <p:txBody>
          <a:bodyPr/>
          <a:lstStyle>
            <a:lvl1pPr>
              <a:defRPr/>
            </a:lvl1pPr>
          </a:lstStyle>
          <a:p>
            <a:r>
              <a:rPr lang="en-US" altLang="it-IT"/>
              <a:t>2: Application Layer</a:t>
            </a:r>
            <a:endParaRPr lang="en-US" altLang="it-IT">
              <a:latin typeface="Times New Roman" pitchFamily="64" charset="0"/>
            </a:endParaRPr>
          </a:p>
        </p:txBody>
      </p:sp>
      <p:sp>
        <p:nvSpPr>
          <p:cNvPr id="7" name="Segnaposto numero diapositiva 6"/>
          <p:cNvSpPr>
            <a:spLocks noGrp="1"/>
          </p:cNvSpPr>
          <p:nvPr>
            <p:ph type="sldNum" sz="quarter" idx="12"/>
          </p:nvPr>
        </p:nvSpPr>
        <p:spPr/>
        <p:txBody>
          <a:bodyPr/>
          <a:lstStyle>
            <a:lvl1pPr>
              <a:defRPr/>
            </a:lvl1pPr>
          </a:lstStyle>
          <a:p>
            <a:r>
              <a:rPr lang="en-US" altLang="it-IT"/>
              <a:t>2-</a:t>
            </a:r>
            <a:fld id="{D76B39D9-A1B0-4AAC-B375-159A5A296032}" type="slidenum">
              <a:rPr lang="en-US" altLang="it-IT"/>
              <a:pPr/>
              <a:t>‹N›</a:t>
            </a:fld>
            <a:endParaRPr lang="en-US" alt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p:spPr>
        <p:txBody>
          <a:bodyPr/>
          <a:lstStyle>
            <a:lvl1pPr>
              <a:defRPr/>
            </a:lvl1pPr>
          </a:lstStyle>
          <a:p>
            <a:r>
              <a:rPr lang="it-IT" smtClean="0"/>
              <a:t>Fare clic per modificare lo stile del titolo</a:t>
            </a:r>
            <a:endParaRPr lang="en-US"/>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7" name="Segnaposto data 6"/>
          <p:cNvSpPr>
            <a:spLocks noGrp="1"/>
          </p:cNvSpPr>
          <p:nvPr>
            <p:ph type="dt" sz="half" idx="10"/>
          </p:nvPr>
        </p:nvSpPr>
        <p:spPr/>
        <p:txBody>
          <a:bodyPr/>
          <a:lstStyle>
            <a:lvl1pPr>
              <a:defRPr/>
            </a:lvl1pPr>
          </a:lstStyle>
          <a:p>
            <a:endParaRPr lang="en-US" altLang="it-IT"/>
          </a:p>
        </p:txBody>
      </p:sp>
      <p:sp>
        <p:nvSpPr>
          <p:cNvPr id="8" name="Segnaposto piè di pagina 7"/>
          <p:cNvSpPr>
            <a:spLocks noGrp="1"/>
          </p:cNvSpPr>
          <p:nvPr>
            <p:ph type="ftr" sz="quarter" idx="11"/>
          </p:nvPr>
        </p:nvSpPr>
        <p:spPr/>
        <p:txBody>
          <a:bodyPr/>
          <a:lstStyle>
            <a:lvl1pPr>
              <a:defRPr/>
            </a:lvl1pPr>
          </a:lstStyle>
          <a:p>
            <a:r>
              <a:rPr lang="en-US" altLang="it-IT"/>
              <a:t>2: Application Layer</a:t>
            </a:r>
            <a:endParaRPr lang="en-US" altLang="it-IT">
              <a:latin typeface="Times New Roman" pitchFamily="64" charset="0"/>
            </a:endParaRPr>
          </a:p>
        </p:txBody>
      </p:sp>
      <p:sp>
        <p:nvSpPr>
          <p:cNvPr id="9" name="Segnaposto numero diapositiva 8"/>
          <p:cNvSpPr>
            <a:spLocks noGrp="1"/>
          </p:cNvSpPr>
          <p:nvPr>
            <p:ph type="sldNum" sz="quarter" idx="12"/>
          </p:nvPr>
        </p:nvSpPr>
        <p:spPr/>
        <p:txBody>
          <a:bodyPr/>
          <a:lstStyle>
            <a:lvl1pPr>
              <a:defRPr/>
            </a:lvl1pPr>
          </a:lstStyle>
          <a:p>
            <a:r>
              <a:rPr lang="en-US" altLang="it-IT"/>
              <a:t>2-</a:t>
            </a:r>
            <a:fld id="{27C84D98-1951-4CBA-93C4-390392DC9ED9}" type="slidenum">
              <a:rPr lang="en-US" altLang="it-IT"/>
              <a:pPr/>
              <a:t>‹N›</a:t>
            </a:fld>
            <a:endParaRPr lang="en-US" alt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data 2"/>
          <p:cNvSpPr>
            <a:spLocks noGrp="1"/>
          </p:cNvSpPr>
          <p:nvPr>
            <p:ph type="dt" sz="half" idx="10"/>
          </p:nvPr>
        </p:nvSpPr>
        <p:spPr/>
        <p:txBody>
          <a:bodyPr/>
          <a:lstStyle>
            <a:lvl1pPr>
              <a:defRPr/>
            </a:lvl1pPr>
          </a:lstStyle>
          <a:p>
            <a:endParaRPr lang="en-US" altLang="it-IT"/>
          </a:p>
        </p:txBody>
      </p:sp>
      <p:sp>
        <p:nvSpPr>
          <p:cNvPr id="4" name="Segnaposto piè di pagina 3"/>
          <p:cNvSpPr>
            <a:spLocks noGrp="1"/>
          </p:cNvSpPr>
          <p:nvPr>
            <p:ph type="ftr" sz="quarter" idx="11"/>
          </p:nvPr>
        </p:nvSpPr>
        <p:spPr/>
        <p:txBody>
          <a:bodyPr/>
          <a:lstStyle>
            <a:lvl1pPr>
              <a:defRPr/>
            </a:lvl1pPr>
          </a:lstStyle>
          <a:p>
            <a:r>
              <a:rPr lang="en-US" altLang="it-IT"/>
              <a:t>2: Application Layer</a:t>
            </a:r>
            <a:endParaRPr lang="en-US" altLang="it-IT">
              <a:latin typeface="Times New Roman" pitchFamily="64" charset="0"/>
            </a:endParaRPr>
          </a:p>
        </p:txBody>
      </p:sp>
      <p:sp>
        <p:nvSpPr>
          <p:cNvPr id="5" name="Segnaposto numero diapositiva 4"/>
          <p:cNvSpPr>
            <a:spLocks noGrp="1"/>
          </p:cNvSpPr>
          <p:nvPr>
            <p:ph type="sldNum" sz="quarter" idx="12"/>
          </p:nvPr>
        </p:nvSpPr>
        <p:spPr/>
        <p:txBody>
          <a:bodyPr/>
          <a:lstStyle>
            <a:lvl1pPr>
              <a:defRPr/>
            </a:lvl1pPr>
          </a:lstStyle>
          <a:p>
            <a:r>
              <a:rPr lang="en-US" altLang="it-IT"/>
              <a:t>2-</a:t>
            </a:r>
            <a:fld id="{629A2BFC-D330-4B94-82E7-4B065FE37838}" type="slidenum">
              <a:rPr lang="en-US" altLang="it-IT"/>
              <a:pPr/>
              <a:t>‹N›</a:t>
            </a:fld>
            <a:endParaRPr lang="en-US" alt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lvl1pPr>
              <a:defRPr/>
            </a:lvl1pPr>
          </a:lstStyle>
          <a:p>
            <a:endParaRPr lang="en-US" altLang="it-IT"/>
          </a:p>
        </p:txBody>
      </p:sp>
      <p:sp>
        <p:nvSpPr>
          <p:cNvPr id="3" name="Segnaposto piè di pagina 2"/>
          <p:cNvSpPr>
            <a:spLocks noGrp="1"/>
          </p:cNvSpPr>
          <p:nvPr>
            <p:ph type="ftr" sz="quarter" idx="11"/>
          </p:nvPr>
        </p:nvSpPr>
        <p:spPr/>
        <p:txBody>
          <a:bodyPr/>
          <a:lstStyle>
            <a:lvl1pPr>
              <a:defRPr/>
            </a:lvl1pPr>
          </a:lstStyle>
          <a:p>
            <a:r>
              <a:rPr lang="en-US" altLang="it-IT"/>
              <a:t>2: Application Layer</a:t>
            </a:r>
            <a:endParaRPr lang="en-US" altLang="it-IT">
              <a:latin typeface="Times New Roman" pitchFamily="64" charset="0"/>
            </a:endParaRPr>
          </a:p>
        </p:txBody>
      </p:sp>
      <p:sp>
        <p:nvSpPr>
          <p:cNvPr id="4" name="Segnaposto numero diapositiva 3"/>
          <p:cNvSpPr>
            <a:spLocks noGrp="1"/>
          </p:cNvSpPr>
          <p:nvPr>
            <p:ph type="sldNum" sz="quarter" idx="12"/>
          </p:nvPr>
        </p:nvSpPr>
        <p:spPr/>
        <p:txBody>
          <a:bodyPr/>
          <a:lstStyle>
            <a:lvl1pPr>
              <a:defRPr/>
            </a:lvl1pPr>
          </a:lstStyle>
          <a:p>
            <a:r>
              <a:rPr lang="en-US" altLang="it-IT"/>
              <a:t>2-</a:t>
            </a:r>
            <a:fld id="{EFDC3C72-F479-457C-8C0B-60481FA64229}" type="slidenum">
              <a:rPr lang="en-US" altLang="it-IT"/>
              <a:pPr/>
              <a:t>‹N›</a:t>
            </a:fld>
            <a:endParaRPr lang="en-US" alt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en-US"/>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lvl1pPr>
              <a:defRPr/>
            </a:lvl1pPr>
          </a:lstStyle>
          <a:p>
            <a:endParaRPr lang="en-US" altLang="it-IT"/>
          </a:p>
        </p:txBody>
      </p:sp>
      <p:sp>
        <p:nvSpPr>
          <p:cNvPr id="6" name="Segnaposto piè di pagina 5"/>
          <p:cNvSpPr>
            <a:spLocks noGrp="1"/>
          </p:cNvSpPr>
          <p:nvPr>
            <p:ph type="ftr" sz="quarter" idx="11"/>
          </p:nvPr>
        </p:nvSpPr>
        <p:spPr/>
        <p:txBody>
          <a:bodyPr/>
          <a:lstStyle>
            <a:lvl1pPr>
              <a:defRPr/>
            </a:lvl1pPr>
          </a:lstStyle>
          <a:p>
            <a:r>
              <a:rPr lang="en-US" altLang="it-IT"/>
              <a:t>2: Application Layer</a:t>
            </a:r>
            <a:endParaRPr lang="en-US" altLang="it-IT">
              <a:latin typeface="Times New Roman" pitchFamily="64" charset="0"/>
            </a:endParaRPr>
          </a:p>
        </p:txBody>
      </p:sp>
      <p:sp>
        <p:nvSpPr>
          <p:cNvPr id="7" name="Segnaposto numero diapositiva 6"/>
          <p:cNvSpPr>
            <a:spLocks noGrp="1"/>
          </p:cNvSpPr>
          <p:nvPr>
            <p:ph type="sldNum" sz="quarter" idx="12"/>
          </p:nvPr>
        </p:nvSpPr>
        <p:spPr/>
        <p:txBody>
          <a:bodyPr/>
          <a:lstStyle>
            <a:lvl1pPr>
              <a:defRPr/>
            </a:lvl1pPr>
          </a:lstStyle>
          <a:p>
            <a:r>
              <a:rPr lang="en-US" altLang="it-IT"/>
              <a:t>2-</a:t>
            </a:r>
            <a:fld id="{516E9E08-FF73-4994-9F8C-BA4BEE438BFE}" type="slidenum">
              <a:rPr lang="en-US" altLang="it-IT"/>
              <a:pPr/>
              <a:t>‹N›</a:t>
            </a:fld>
            <a:endParaRPr lang="en-US" alt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en-US"/>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lvl1pPr>
              <a:defRPr/>
            </a:lvl1pPr>
          </a:lstStyle>
          <a:p>
            <a:endParaRPr lang="en-US" altLang="it-IT"/>
          </a:p>
        </p:txBody>
      </p:sp>
      <p:sp>
        <p:nvSpPr>
          <p:cNvPr id="6" name="Segnaposto piè di pagina 5"/>
          <p:cNvSpPr>
            <a:spLocks noGrp="1"/>
          </p:cNvSpPr>
          <p:nvPr>
            <p:ph type="ftr" sz="quarter" idx="11"/>
          </p:nvPr>
        </p:nvSpPr>
        <p:spPr/>
        <p:txBody>
          <a:bodyPr/>
          <a:lstStyle>
            <a:lvl1pPr>
              <a:defRPr/>
            </a:lvl1pPr>
          </a:lstStyle>
          <a:p>
            <a:r>
              <a:rPr lang="en-US" altLang="it-IT"/>
              <a:t>2: Application Layer</a:t>
            </a:r>
            <a:endParaRPr lang="en-US" altLang="it-IT">
              <a:latin typeface="Times New Roman" pitchFamily="64" charset="0"/>
            </a:endParaRPr>
          </a:p>
        </p:txBody>
      </p:sp>
      <p:sp>
        <p:nvSpPr>
          <p:cNvPr id="7" name="Segnaposto numero diapositiva 6"/>
          <p:cNvSpPr>
            <a:spLocks noGrp="1"/>
          </p:cNvSpPr>
          <p:nvPr>
            <p:ph type="sldNum" sz="quarter" idx="12"/>
          </p:nvPr>
        </p:nvSpPr>
        <p:spPr/>
        <p:txBody>
          <a:bodyPr/>
          <a:lstStyle>
            <a:lvl1pPr>
              <a:defRPr/>
            </a:lvl1pPr>
          </a:lstStyle>
          <a:p>
            <a:r>
              <a:rPr lang="en-US" altLang="it-IT"/>
              <a:t>2-</a:t>
            </a:r>
            <a:fld id="{9D81A26A-848B-4BB5-8E52-27D2DE081B23}" type="slidenum">
              <a:rPr lang="en-US" altLang="it-IT"/>
              <a:pPr/>
              <a:t>‹N›</a:t>
            </a:fld>
            <a:endParaRPr lang="en-US" alt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533400" y="2286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altLang="it-IT" smtClean="0"/>
              <a:t>Fare clic per modificare stile</a:t>
            </a:r>
          </a:p>
        </p:txBody>
      </p:sp>
      <p:sp>
        <p:nvSpPr>
          <p:cNvPr id="1027" name="Rectangle 3"/>
          <p:cNvSpPr>
            <a:spLocks noGrp="1" noChangeArrowheads="1"/>
          </p:cNvSpPr>
          <p:nvPr>
            <p:ph type="body" idx="1"/>
          </p:nvPr>
        </p:nvSpPr>
        <p:spPr bwMode="auto">
          <a:xfrm>
            <a:off x="533400" y="1600200"/>
            <a:ext cx="7772400" cy="4648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ltLang="it-IT" smtClean="0"/>
              <a:t>Fare clic per modificare gli stili del testo dello schema</a:t>
            </a:r>
          </a:p>
          <a:p>
            <a:pPr lvl="1"/>
            <a:r>
              <a:rPr lang="en-US" altLang="it-IT" smtClean="0"/>
              <a:t>Secondo livello</a:t>
            </a:r>
          </a:p>
          <a:p>
            <a:pPr lvl="2"/>
            <a:r>
              <a:rPr lang="en-US" altLang="it-IT" smtClean="0"/>
              <a:t>Terzo livello</a:t>
            </a:r>
          </a:p>
          <a:p>
            <a:pPr lvl="3"/>
            <a:r>
              <a:rPr lang="en-US" altLang="it-IT" smtClean="0"/>
              <a:t>Quarto livello</a:t>
            </a:r>
          </a:p>
          <a:p>
            <a:pPr lvl="4"/>
            <a:r>
              <a:rPr lang="en-US" altLang="it-IT" smtClean="0"/>
              <a:t>Quinto livello</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buClrTx/>
              <a:buSzTx/>
              <a:buFontTx/>
              <a:buNone/>
              <a:defRPr sz="1400">
                <a:latin typeface="Times New Roman" pitchFamily="64" charset="0"/>
              </a:defRPr>
            </a:lvl1pPr>
          </a:lstStyle>
          <a:p>
            <a:endParaRPr lang="en-US" altLang="it-IT"/>
          </a:p>
        </p:txBody>
      </p:sp>
      <p:sp>
        <p:nvSpPr>
          <p:cNvPr id="1029" name="Rectangle 5"/>
          <p:cNvSpPr>
            <a:spLocks noGrp="1" noChangeArrowheads="1"/>
          </p:cNvSpPr>
          <p:nvPr>
            <p:ph type="ftr" sz="quarter" idx="3"/>
          </p:nvPr>
        </p:nvSpPr>
        <p:spPr bwMode="auto">
          <a:xfrm>
            <a:off x="5410200" y="64008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buClrTx/>
              <a:buSzTx/>
              <a:buFontTx/>
              <a:buNone/>
              <a:defRPr sz="1400"/>
            </a:lvl1pPr>
          </a:lstStyle>
          <a:p>
            <a:r>
              <a:rPr lang="en-US" altLang="it-IT"/>
              <a:t>2: Application Layer</a:t>
            </a:r>
            <a:endParaRPr lang="en-US" altLang="it-IT">
              <a:latin typeface="Times New Roman" pitchFamily="64" charset="0"/>
            </a:endParaRPr>
          </a:p>
        </p:txBody>
      </p:sp>
      <p:sp>
        <p:nvSpPr>
          <p:cNvPr id="1030" name="Rectangle 6"/>
          <p:cNvSpPr>
            <a:spLocks noGrp="1" noChangeArrowheads="1"/>
          </p:cNvSpPr>
          <p:nvPr>
            <p:ph type="sldNum" sz="quarter" idx="4"/>
          </p:nvPr>
        </p:nvSpPr>
        <p:spPr bwMode="auto">
          <a:xfrm>
            <a:off x="8305800" y="6400800"/>
            <a:ext cx="63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buClrTx/>
              <a:buSzTx/>
              <a:buFontTx/>
              <a:buNone/>
              <a:defRPr sz="1400">
                <a:latin typeface="Times New Roman" pitchFamily="64" charset="0"/>
              </a:defRPr>
            </a:lvl1pPr>
          </a:lstStyle>
          <a:p>
            <a:r>
              <a:rPr lang="en-US" altLang="it-IT"/>
              <a:t>2-</a:t>
            </a:r>
            <a:fld id="{2D730BBD-2998-4F13-B872-ABD4D520E518}" type="slidenum">
              <a:rPr lang="en-US" altLang="it-IT"/>
              <a:pPr/>
              <a:t>‹N›</a:t>
            </a:fld>
            <a:endParaRPr lang="en-US" alt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hf hdr="0" ftr="0" dt="0"/>
  <p:txStyles>
    <p:titleStyle>
      <a:lvl1pPr algn="l" rtl="0" eaLnBrk="0" fontAlgn="base" hangingPunct="0">
        <a:spcBef>
          <a:spcPct val="0"/>
        </a:spcBef>
        <a:spcAft>
          <a:spcPct val="0"/>
        </a:spcAft>
        <a:defRPr sz="4000" u="sng">
          <a:solidFill>
            <a:schemeClr val="accent2"/>
          </a:solidFill>
          <a:latin typeface="+mj-lt"/>
          <a:ea typeface="+mj-ea"/>
          <a:cs typeface="+mj-cs"/>
        </a:defRPr>
      </a:lvl1pPr>
      <a:lvl2pPr algn="l" rtl="0" eaLnBrk="0" fontAlgn="base" hangingPunct="0">
        <a:spcBef>
          <a:spcPct val="0"/>
        </a:spcBef>
        <a:spcAft>
          <a:spcPct val="0"/>
        </a:spcAft>
        <a:defRPr sz="4000" u="sng">
          <a:solidFill>
            <a:schemeClr val="accent2"/>
          </a:solidFill>
          <a:latin typeface="Comic Sans MS" pitchFamily="64" charset="0"/>
        </a:defRPr>
      </a:lvl2pPr>
      <a:lvl3pPr algn="l" rtl="0" eaLnBrk="0" fontAlgn="base" hangingPunct="0">
        <a:spcBef>
          <a:spcPct val="0"/>
        </a:spcBef>
        <a:spcAft>
          <a:spcPct val="0"/>
        </a:spcAft>
        <a:defRPr sz="4000" u="sng">
          <a:solidFill>
            <a:schemeClr val="accent2"/>
          </a:solidFill>
          <a:latin typeface="Comic Sans MS" pitchFamily="64" charset="0"/>
        </a:defRPr>
      </a:lvl3pPr>
      <a:lvl4pPr algn="l" rtl="0" eaLnBrk="0" fontAlgn="base" hangingPunct="0">
        <a:spcBef>
          <a:spcPct val="0"/>
        </a:spcBef>
        <a:spcAft>
          <a:spcPct val="0"/>
        </a:spcAft>
        <a:defRPr sz="4000" u="sng">
          <a:solidFill>
            <a:schemeClr val="accent2"/>
          </a:solidFill>
          <a:latin typeface="Comic Sans MS" pitchFamily="64" charset="0"/>
        </a:defRPr>
      </a:lvl4pPr>
      <a:lvl5pPr algn="l" rtl="0" eaLnBrk="0" fontAlgn="base" hangingPunct="0">
        <a:spcBef>
          <a:spcPct val="0"/>
        </a:spcBef>
        <a:spcAft>
          <a:spcPct val="0"/>
        </a:spcAft>
        <a:defRPr sz="4000" u="sng">
          <a:solidFill>
            <a:schemeClr val="accent2"/>
          </a:solidFill>
          <a:latin typeface="Comic Sans MS" pitchFamily="64" charset="0"/>
        </a:defRPr>
      </a:lvl5pPr>
      <a:lvl6pPr marL="457200" algn="l" rtl="0" eaLnBrk="0" fontAlgn="base" hangingPunct="0">
        <a:spcBef>
          <a:spcPct val="0"/>
        </a:spcBef>
        <a:spcAft>
          <a:spcPct val="0"/>
        </a:spcAft>
        <a:defRPr sz="4000" u="sng">
          <a:solidFill>
            <a:schemeClr val="accent2"/>
          </a:solidFill>
          <a:latin typeface="Comic Sans MS" pitchFamily="64" charset="0"/>
        </a:defRPr>
      </a:lvl6pPr>
      <a:lvl7pPr marL="914400" algn="l" rtl="0" eaLnBrk="0" fontAlgn="base" hangingPunct="0">
        <a:spcBef>
          <a:spcPct val="0"/>
        </a:spcBef>
        <a:spcAft>
          <a:spcPct val="0"/>
        </a:spcAft>
        <a:defRPr sz="4000" u="sng">
          <a:solidFill>
            <a:schemeClr val="accent2"/>
          </a:solidFill>
          <a:latin typeface="Comic Sans MS" pitchFamily="64" charset="0"/>
        </a:defRPr>
      </a:lvl7pPr>
      <a:lvl8pPr marL="1371600" algn="l" rtl="0" eaLnBrk="0" fontAlgn="base" hangingPunct="0">
        <a:spcBef>
          <a:spcPct val="0"/>
        </a:spcBef>
        <a:spcAft>
          <a:spcPct val="0"/>
        </a:spcAft>
        <a:defRPr sz="4000" u="sng">
          <a:solidFill>
            <a:schemeClr val="accent2"/>
          </a:solidFill>
          <a:latin typeface="Comic Sans MS" pitchFamily="64" charset="0"/>
        </a:defRPr>
      </a:lvl8pPr>
      <a:lvl9pPr marL="1828800" algn="l" rtl="0" eaLnBrk="0" fontAlgn="base" hangingPunct="0">
        <a:spcBef>
          <a:spcPct val="0"/>
        </a:spcBef>
        <a:spcAft>
          <a:spcPct val="0"/>
        </a:spcAft>
        <a:defRPr sz="4000" u="sng">
          <a:solidFill>
            <a:schemeClr val="accent2"/>
          </a:solidFill>
          <a:latin typeface="Comic Sans MS" pitchFamily="64" charset="0"/>
        </a:defRPr>
      </a:lvl9pPr>
    </p:titleStyle>
    <p:bodyStyle>
      <a:lvl1pPr marL="342900" indent="-342900" algn="l" rtl="0" eaLnBrk="0" fontAlgn="base" hangingPunct="0">
        <a:spcBef>
          <a:spcPct val="20000"/>
        </a:spcBef>
        <a:spcAft>
          <a:spcPct val="0"/>
        </a:spcAft>
        <a:buClr>
          <a:schemeClr val="accent2"/>
        </a:buClr>
        <a:buSzPct val="85000"/>
        <a:buFont typeface="ZapfDingbats" pitchFamily="82" charset="2"/>
        <a:buChar char="r"/>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5000"/>
        <a:buFont typeface="Wingdings" pitchFamily="64" charset="2"/>
        <a:buChar char="v"/>
        <a:defRPr sz="2400">
          <a:solidFill>
            <a:schemeClr val="tx1"/>
          </a:solidFill>
          <a:latin typeface="+mn-lt"/>
        </a:defRPr>
      </a:lvl2pPr>
      <a:lvl3pPr marL="1143000" indent="-228600" algn="l" rtl="0" eaLnBrk="0" fontAlgn="base" hangingPunct="0">
        <a:spcBef>
          <a:spcPct val="20000"/>
        </a:spcBef>
        <a:spcAft>
          <a:spcPct val="0"/>
        </a:spcAft>
        <a:buChar char="•"/>
        <a:defRPr sz="20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Times New Roman" pitchFamily="64" charset="0"/>
        </a:defRPr>
      </a:lvl4pPr>
      <a:lvl5pPr marL="2057400" indent="-228600" algn="l" rtl="0" eaLnBrk="0" fontAlgn="base" hangingPunct="0">
        <a:spcBef>
          <a:spcPct val="20000"/>
        </a:spcBef>
        <a:spcAft>
          <a:spcPct val="0"/>
        </a:spcAft>
        <a:buChar char="»"/>
        <a:defRPr sz="2000">
          <a:solidFill>
            <a:schemeClr val="tx1"/>
          </a:solidFill>
          <a:latin typeface="Times New Roman" pitchFamily="64" charset="0"/>
        </a:defRPr>
      </a:lvl5pPr>
      <a:lvl6pPr marL="2514600" indent="-228600" algn="l" rtl="0" eaLnBrk="0" fontAlgn="base" hangingPunct="0">
        <a:spcBef>
          <a:spcPct val="20000"/>
        </a:spcBef>
        <a:spcAft>
          <a:spcPct val="0"/>
        </a:spcAft>
        <a:buChar char="»"/>
        <a:defRPr sz="2000">
          <a:solidFill>
            <a:schemeClr val="tx1"/>
          </a:solidFill>
          <a:latin typeface="Times New Roman" pitchFamily="64" charset="0"/>
        </a:defRPr>
      </a:lvl6pPr>
      <a:lvl7pPr marL="2971800" indent="-228600" algn="l" rtl="0" eaLnBrk="0" fontAlgn="base" hangingPunct="0">
        <a:spcBef>
          <a:spcPct val="20000"/>
        </a:spcBef>
        <a:spcAft>
          <a:spcPct val="0"/>
        </a:spcAft>
        <a:buChar char="»"/>
        <a:defRPr sz="2000">
          <a:solidFill>
            <a:schemeClr val="tx1"/>
          </a:solidFill>
          <a:latin typeface="Times New Roman" pitchFamily="64" charset="0"/>
        </a:defRPr>
      </a:lvl7pPr>
      <a:lvl8pPr marL="3429000" indent="-228600" algn="l" rtl="0" eaLnBrk="0" fontAlgn="base" hangingPunct="0">
        <a:spcBef>
          <a:spcPct val="20000"/>
        </a:spcBef>
        <a:spcAft>
          <a:spcPct val="0"/>
        </a:spcAft>
        <a:buChar char="»"/>
        <a:defRPr sz="2000">
          <a:solidFill>
            <a:schemeClr val="tx1"/>
          </a:solidFill>
          <a:latin typeface="Times New Roman" pitchFamily="64" charset="0"/>
        </a:defRPr>
      </a:lvl8pPr>
      <a:lvl9pPr marL="3886200" indent="-228600" algn="l" rtl="0" eaLnBrk="0" fontAlgn="base" hangingPunct="0">
        <a:spcBef>
          <a:spcPct val="20000"/>
        </a:spcBef>
        <a:spcAft>
          <a:spcPct val="0"/>
        </a:spcAft>
        <a:buChar char="»"/>
        <a:defRPr sz="2000">
          <a:solidFill>
            <a:schemeClr val="tx1"/>
          </a:solidFill>
          <a:latin typeface="Times New Roman" pitchFamily="64" charset="0"/>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4.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3.xml"/><Relationship Id="rId1" Type="http://schemas.openxmlformats.org/officeDocument/2006/relationships/vmlDrawing" Target="../drawings/vmlDrawing4.vml"/><Relationship Id="rId5" Type="http://schemas.openxmlformats.org/officeDocument/2006/relationships/oleObject" Target="../embeddings/oleObject41.bin"/><Relationship Id="rId4" Type="http://schemas.openxmlformats.org/officeDocument/2006/relationships/oleObject" Target="../embeddings/oleObject40.bin"/></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4.xml"/><Relationship Id="rId1" Type="http://schemas.openxmlformats.org/officeDocument/2006/relationships/vmlDrawing" Target="../drawings/vmlDrawing5.vml"/><Relationship Id="rId5" Type="http://schemas.openxmlformats.org/officeDocument/2006/relationships/oleObject" Target="../embeddings/oleObject43.bin"/><Relationship Id="rId4" Type="http://schemas.openxmlformats.org/officeDocument/2006/relationships/oleObject" Target="../embeddings/oleObject42.bin"/></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14.xml"/><Relationship Id="rId1" Type="http://schemas.openxmlformats.org/officeDocument/2006/relationships/vmlDrawing" Target="../drawings/vmlDrawing6.vml"/><Relationship Id="rId4" Type="http://schemas.openxmlformats.org/officeDocument/2006/relationships/oleObject" Target="../embeddings/oleObject44.bin"/></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4.xml"/><Relationship Id="rId1" Type="http://schemas.openxmlformats.org/officeDocument/2006/relationships/vmlDrawing" Target="../drawings/vmlDrawing7.vml"/><Relationship Id="rId5" Type="http://schemas.openxmlformats.org/officeDocument/2006/relationships/oleObject" Target="../embeddings/oleObject46.bin"/><Relationship Id="rId4" Type="http://schemas.openxmlformats.org/officeDocument/2006/relationships/oleObject" Target="../embeddings/oleObject45.bin"/></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40.xml"/><Relationship Id="rId7" Type="http://schemas.openxmlformats.org/officeDocument/2006/relationships/oleObject" Target="../embeddings/oleObject50.bin"/><Relationship Id="rId2" Type="http://schemas.openxmlformats.org/officeDocument/2006/relationships/slideLayout" Target="../slideLayouts/slideLayout4.xml"/><Relationship Id="rId1" Type="http://schemas.openxmlformats.org/officeDocument/2006/relationships/vmlDrawing" Target="../drawings/vmlDrawing8.vml"/><Relationship Id="rId6" Type="http://schemas.openxmlformats.org/officeDocument/2006/relationships/oleObject" Target="../embeddings/oleObject49.bin"/><Relationship Id="rId5" Type="http://schemas.openxmlformats.org/officeDocument/2006/relationships/oleObject" Target="../embeddings/oleObject48.bin"/><Relationship Id="rId4" Type="http://schemas.openxmlformats.org/officeDocument/2006/relationships/oleObject" Target="../embeddings/oleObject47.bin"/></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41.xml"/><Relationship Id="rId7" Type="http://schemas.openxmlformats.org/officeDocument/2006/relationships/oleObject" Target="../embeddings/oleObject54.bin"/><Relationship Id="rId2" Type="http://schemas.openxmlformats.org/officeDocument/2006/relationships/slideLayout" Target="../slideLayouts/slideLayout4.xml"/><Relationship Id="rId1" Type="http://schemas.openxmlformats.org/officeDocument/2006/relationships/vmlDrawing" Target="../drawings/vmlDrawing9.vml"/><Relationship Id="rId6" Type="http://schemas.openxmlformats.org/officeDocument/2006/relationships/oleObject" Target="../embeddings/oleObject53.bin"/><Relationship Id="rId5" Type="http://schemas.openxmlformats.org/officeDocument/2006/relationships/oleObject" Target="../embeddings/oleObject52.bin"/><Relationship Id="rId4" Type="http://schemas.openxmlformats.org/officeDocument/2006/relationships/oleObject" Target="../embeddings/oleObject51.bin"/></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2.xml"/><Relationship Id="rId7" Type="http://schemas.openxmlformats.org/officeDocument/2006/relationships/oleObject" Target="../embeddings/oleObject58.bin"/><Relationship Id="rId2" Type="http://schemas.openxmlformats.org/officeDocument/2006/relationships/slideLayout" Target="../slideLayouts/slideLayout4.xml"/><Relationship Id="rId1" Type="http://schemas.openxmlformats.org/officeDocument/2006/relationships/vmlDrawing" Target="../drawings/vmlDrawing10.vml"/><Relationship Id="rId6" Type="http://schemas.openxmlformats.org/officeDocument/2006/relationships/oleObject" Target="../embeddings/oleObject57.bin"/><Relationship Id="rId5" Type="http://schemas.openxmlformats.org/officeDocument/2006/relationships/oleObject" Target="../embeddings/oleObject56.bin"/><Relationship Id="rId4" Type="http://schemas.openxmlformats.org/officeDocument/2006/relationships/oleObject" Target="../embeddings/oleObject55.bin"/></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4.xml"/><Relationship Id="rId1" Type="http://schemas.openxmlformats.org/officeDocument/2006/relationships/vmlDrawing" Target="../drawings/vmlDrawing11.vml"/><Relationship Id="rId6" Type="http://schemas.openxmlformats.org/officeDocument/2006/relationships/image" Target="../media/image9.png"/><Relationship Id="rId5" Type="http://schemas.openxmlformats.org/officeDocument/2006/relationships/oleObject" Target="../embeddings/oleObject60.bin"/><Relationship Id="rId4" Type="http://schemas.openxmlformats.org/officeDocument/2006/relationships/oleObject" Target="../embeddings/oleObject59.bin"/></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46.xml"/><Relationship Id="rId2" Type="http://schemas.openxmlformats.org/officeDocument/2006/relationships/slideLayout" Target="../slideLayouts/slideLayout4.xml"/><Relationship Id="rId1" Type="http://schemas.openxmlformats.org/officeDocument/2006/relationships/vmlDrawing" Target="../drawings/vmlDrawing12.vml"/><Relationship Id="rId4" Type="http://schemas.openxmlformats.org/officeDocument/2006/relationships/oleObject" Target="../embeddings/oleObject61.bin"/></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8" Type="http://schemas.openxmlformats.org/officeDocument/2006/relationships/oleObject" Target="../embeddings/oleObject66.bin"/><Relationship Id="rId3" Type="http://schemas.openxmlformats.org/officeDocument/2006/relationships/notesSlide" Target="../notesSlides/notesSlide49.xml"/><Relationship Id="rId7" Type="http://schemas.openxmlformats.org/officeDocument/2006/relationships/oleObject" Target="../embeddings/oleObject65.bin"/><Relationship Id="rId2" Type="http://schemas.openxmlformats.org/officeDocument/2006/relationships/slideLayout" Target="../slideLayouts/slideLayout4.xml"/><Relationship Id="rId1" Type="http://schemas.openxmlformats.org/officeDocument/2006/relationships/vmlDrawing" Target="../drawings/vmlDrawing13.vml"/><Relationship Id="rId6" Type="http://schemas.openxmlformats.org/officeDocument/2006/relationships/oleObject" Target="../embeddings/oleObject64.bin"/><Relationship Id="rId5" Type="http://schemas.openxmlformats.org/officeDocument/2006/relationships/oleObject" Target="../embeddings/oleObject63.bin"/><Relationship Id="rId4" Type="http://schemas.openxmlformats.org/officeDocument/2006/relationships/oleObject" Target="../embeddings/oleObject62.bin"/><Relationship Id="rId9" Type="http://schemas.openxmlformats.org/officeDocument/2006/relationships/oleObject" Target="../embeddings/oleObject67.bin"/></Relationships>
</file>

<file path=ppt/slides/_rels/slide5.xml.rels><?xml version="1.0" encoding="UTF-8" standalone="yes"?>
<Relationships xmlns="http://schemas.openxmlformats.org/package/2006/relationships"><Relationship Id="rId8" Type="http://schemas.openxmlformats.org/officeDocument/2006/relationships/oleObject" Target="../embeddings/oleObject3.bin"/><Relationship Id="rId13" Type="http://schemas.openxmlformats.org/officeDocument/2006/relationships/oleObject" Target="../embeddings/oleObject8.bin"/><Relationship Id="rId18" Type="http://schemas.openxmlformats.org/officeDocument/2006/relationships/oleObject" Target="../embeddings/oleObject13.bin"/><Relationship Id="rId3" Type="http://schemas.openxmlformats.org/officeDocument/2006/relationships/notesSlide" Target="../notesSlides/notesSlide5.xml"/><Relationship Id="rId7" Type="http://schemas.openxmlformats.org/officeDocument/2006/relationships/oleObject" Target="../embeddings/oleObject2.bin"/><Relationship Id="rId12" Type="http://schemas.openxmlformats.org/officeDocument/2006/relationships/oleObject" Target="../embeddings/oleObject7.bin"/><Relationship Id="rId17" Type="http://schemas.openxmlformats.org/officeDocument/2006/relationships/oleObject" Target="../embeddings/oleObject12.bin"/><Relationship Id="rId2" Type="http://schemas.openxmlformats.org/officeDocument/2006/relationships/slideLayout" Target="../slideLayouts/slideLayout4.xml"/><Relationship Id="rId16" Type="http://schemas.openxmlformats.org/officeDocument/2006/relationships/oleObject" Target="../embeddings/oleObject11.bin"/><Relationship Id="rId1" Type="http://schemas.openxmlformats.org/officeDocument/2006/relationships/vmlDrawing" Target="../drawings/vmlDrawing1.vml"/><Relationship Id="rId6" Type="http://schemas.openxmlformats.org/officeDocument/2006/relationships/oleObject" Target="../embeddings/oleObject1.bin"/><Relationship Id="rId11" Type="http://schemas.openxmlformats.org/officeDocument/2006/relationships/oleObject" Target="../embeddings/oleObject6.bin"/><Relationship Id="rId5" Type="http://schemas.openxmlformats.org/officeDocument/2006/relationships/image" Target="../media/image6.png"/><Relationship Id="rId15" Type="http://schemas.openxmlformats.org/officeDocument/2006/relationships/oleObject" Target="../embeddings/oleObject10.bin"/><Relationship Id="rId10" Type="http://schemas.openxmlformats.org/officeDocument/2006/relationships/oleObject" Target="../embeddings/oleObject5.bin"/><Relationship Id="rId19" Type="http://schemas.openxmlformats.org/officeDocument/2006/relationships/image" Target="../media/image7.png"/><Relationship Id="rId4" Type="http://schemas.openxmlformats.org/officeDocument/2006/relationships/image" Target="../media/image5.wmf"/><Relationship Id="rId9" Type="http://schemas.openxmlformats.org/officeDocument/2006/relationships/oleObject" Target="../embeddings/oleObject4.bin"/><Relationship Id="rId14" Type="http://schemas.openxmlformats.org/officeDocument/2006/relationships/oleObject" Target="../embeddings/oleObject9.bin"/></Relationships>
</file>

<file path=ppt/slides/_rels/slide50.xml.rels><?xml version="1.0" encoding="UTF-8" standalone="yes"?>
<Relationships xmlns="http://schemas.openxmlformats.org/package/2006/relationships"><Relationship Id="rId8" Type="http://schemas.openxmlformats.org/officeDocument/2006/relationships/oleObject" Target="../embeddings/oleObject72.bin"/><Relationship Id="rId3" Type="http://schemas.openxmlformats.org/officeDocument/2006/relationships/notesSlide" Target="../notesSlides/notesSlide50.xml"/><Relationship Id="rId7" Type="http://schemas.openxmlformats.org/officeDocument/2006/relationships/oleObject" Target="../embeddings/oleObject71.bin"/><Relationship Id="rId2" Type="http://schemas.openxmlformats.org/officeDocument/2006/relationships/slideLayout" Target="../slideLayouts/slideLayout4.xml"/><Relationship Id="rId1" Type="http://schemas.openxmlformats.org/officeDocument/2006/relationships/vmlDrawing" Target="../drawings/vmlDrawing14.vml"/><Relationship Id="rId6" Type="http://schemas.openxmlformats.org/officeDocument/2006/relationships/oleObject" Target="../embeddings/oleObject70.bin"/><Relationship Id="rId5" Type="http://schemas.openxmlformats.org/officeDocument/2006/relationships/oleObject" Target="../embeddings/oleObject69.bin"/><Relationship Id="rId4" Type="http://schemas.openxmlformats.org/officeDocument/2006/relationships/oleObject" Target="../embeddings/oleObject68.bin"/><Relationship Id="rId9" Type="http://schemas.openxmlformats.org/officeDocument/2006/relationships/oleObject" Target="../embeddings/oleObject73.bin"/></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3" Type="http://schemas.openxmlformats.org/officeDocument/2006/relationships/notesSlide" Target="../notesSlides/notesSlide52.xml"/><Relationship Id="rId7" Type="http://schemas.openxmlformats.org/officeDocument/2006/relationships/oleObject" Target="../embeddings/oleObject75.bin"/><Relationship Id="rId2" Type="http://schemas.openxmlformats.org/officeDocument/2006/relationships/slideLayout" Target="../slideLayouts/slideLayout4.xml"/><Relationship Id="rId1" Type="http://schemas.openxmlformats.org/officeDocument/2006/relationships/vmlDrawing" Target="../drawings/vmlDrawing15.vml"/><Relationship Id="rId6" Type="http://schemas.openxmlformats.org/officeDocument/2006/relationships/oleObject" Target="../embeddings/oleObject74.bin"/><Relationship Id="rId5" Type="http://schemas.openxmlformats.org/officeDocument/2006/relationships/image" Target="../media/image10.png"/><Relationship Id="rId4" Type="http://schemas.openxmlformats.org/officeDocument/2006/relationships/image" Target="../media/image9.png"/></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4.xml"/></Relationships>
</file>

<file path=ppt/slides/_rels/slide58.xml.rels><?xml version="1.0" encoding="UTF-8" standalone="yes"?>
<Relationships xmlns="http://schemas.openxmlformats.org/package/2006/relationships"><Relationship Id="rId8" Type="http://schemas.openxmlformats.org/officeDocument/2006/relationships/oleObject" Target="../embeddings/oleObject78.bin"/><Relationship Id="rId3" Type="http://schemas.openxmlformats.org/officeDocument/2006/relationships/notesSlide" Target="../notesSlides/notesSlide58.xml"/><Relationship Id="rId7" Type="http://schemas.openxmlformats.org/officeDocument/2006/relationships/image" Target="../media/image10.png"/><Relationship Id="rId2" Type="http://schemas.openxmlformats.org/officeDocument/2006/relationships/slideLayout" Target="../slideLayouts/slideLayout4.xml"/><Relationship Id="rId1" Type="http://schemas.openxmlformats.org/officeDocument/2006/relationships/vmlDrawing" Target="../drawings/vmlDrawing16.vml"/><Relationship Id="rId6" Type="http://schemas.openxmlformats.org/officeDocument/2006/relationships/oleObject" Target="../embeddings/oleObject77.bin"/><Relationship Id="rId5" Type="http://schemas.openxmlformats.org/officeDocument/2006/relationships/oleObject" Target="../embeddings/oleObject76.bin"/><Relationship Id="rId4" Type="http://schemas.openxmlformats.org/officeDocument/2006/relationships/image" Target="../media/image9.png"/><Relationship Id="rId9" Type="http://schemas.openxmlformats.org/officeDocument/2006/relationships/oleObject" Target="../embeddings/oleObject79.bin"/></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4.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4.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4.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15.xml"/></Relationships>
</file>

<file path=ppt/slides/_rels/slide6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5.xml"/><Relationship Id="rId1" Type="http://schemas.openxmlformats.org/officeDocument/2006/relationships/slideLayout" Target="../slideLayouts/slideLayout4.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notesSlide" Target="../notesSlides/notesSlide68.xml"/><Relationship Id="rId2" Type="http://schemas.openxmlformats.org/officeDocument/2006/relationships/slideLayout" Target="../slideLayouts/slideLayout4.xml"/><Relationship Id="rId1" Type="http://schemas.openxmlformats.org/officeDocument/2006/relationships/vmlDrawing" Target="../drawings/vmlDrawing17.vml"/><Relationship Id="rId5" Type="http://schemas.openxmlformats.org/officeDocument/2006/relationships/oleObject" Target="../embeddings/oleObject81.bin"/><Relationship Id="rId4" Type="http://schemas.openxmlformats.org/officeDocument/2006/relationships/oleObject" Target="../embeddings/oleObject80.bin"/></Relationships>
</file>

<file path=ppt/slides/_rels/slide69.xml.rels><?xml version="1.0" encoding="UTF-8" standalone="yes"?>
<Relationships xmlns="http://schemas.openxmlformats.org/package/2006/relationships"><Relationship Id="rId3" Type="http://schemas.openxmlformats.org/officeDocument/2006/relationships/notesSlide" Target="../notesSlides/notesSlide69.xml"/><Relationship Id="rId2" Type="http://schemas.openxmlformats.org/officeDocument/2006/relationships/slideLayout" Target="../slideLayouts/slideLayout6.xml"/><Relationship Id="rId1" Type="http://schemas.openxmlformats.org/officeDocument/2006/relationships/vmlDrawing" Target="../drawings/vmlDrawing18.vml"/><Relationship Id="rId5" Type="http://schemas.openxmlformats.org/officeDocument/2006/relationships/oleObject" Target="../embeddings/oleObject83.bin"/><Relationship Id="rId4" Type="http://schemas.openxmlformats.org/officeDocument/2006/relationships/oleObject" Target="../embeddings/oleObject82.bin"/></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4.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4.xml"/></Relationships>
</file>

<file path=ppt/slides/_rels/slide7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2.xml"/><Relationship Id="rId1" Type="http://schemas.openxmlformats.org/officeDocument/2006/relationships/slideLayout" Target="../slideLayouts/slideLayout4.xml"/></Relationships>
</file>

<file path=ppt/slides/_rels/slide7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3.xml"/><Relationship Id="rId1" Type="http://schemas.openxmlformats.org/officeDocument/2006/relationships/slideLayout" Target="../slideLayouts/slideLayout4.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4.xml"/></Relationships>
</file>

<file path=ppt/slides/_rels/slide76.xml.rels><?xml version="1.0" encoding="UTF-8" standalone="yes"?>
<Relationships xmlns="http://schemas.openxmlformats.org/package/2006/relationships"><Relationship Id="rId8" Type="http://schemas.openxmlformats.org/officeDocument/2006/relationships/oleObject" Target="../embeddings/oleObject86.bin"/><Relationship Id="rId13" Type="http://schemas.openxmlformats.org/officeDocument/2006/relationships/oleObject" Target="../embeddings/oleObject91.bin"/><Relationship Id="rId18" Type="http://schemas.openxmlformats.org/officeDocument/2006/relationships/oleObject" Target="../embeddings/oleObject96.bin"/><Relationship Id="rId3" Type="http://schemas.openxmlformats.org/officeDocument/2006/relationships/notesSlide" Target="../notesSlides/notesSlide76.xml"/><Relationship Id="rId7" Type="http://schemas.openxmlformats.org/officeDocument/2006/relationships/oleObject" Target="../embeddings/oleObject85.bin"/><Relationship Id="rId12" Type="http://schemas.openxmlformats.org/officeDocument/2006/relationships/oleObject" Target="../embeddings/oleObject90.bin"/><Relationship Id="rId17" Type="http://schemas.openxmlformats.org/officeDocument/2006/relationships/oleObject" Target="../embeddings/oleObject95.bin"/><Relationship Id="rId2" Type="http://schemas.openxmlformats.org/officeDocument/2006/relationships/slideLayout" Target="../slideLayouts/slideLayout7.xml"/><Relationship Id="rId16" Type="http://schemas.openxmlformats.org/officeDocument/2006/relationships/oleObject" Target="../embeddings/oleObject94.bin"/><Relationship Id="rId1" Type="http://schemas.openxmlformats.org/officeDocument/2006/relationships/vmlDrawing" Target="../drawings/vmlDrawing19.vml"/><Relationship Id="rId6" Type="http://schemas.openxmlformats.org/officeDocument/2006/relationships/oleObject" Target="../embeddings/oleObject84.bin"/><Relationship Id="rId11" Type="http://schemas.openxmlformats.org/officeDocument/2006/relationships/oleObject" Target="../embeddings/oleObject89.bin"/><Relationship Id="rId5" Type="http://schemas.openxmlformats.org/officeDocument/2006/relationships/image" Target="../media/image6.png"/><Relationship Id="rId15" Type="http://schemas.openxmlformats.org/officeDocument/2006/relationships/oleObject" Target="../embeddings/oleObject93.bin"/><Relationship Id="rId10" Type="http://schemas.openxmlformats.org/officeDocument/2006/relationships/oleObject" Target="../embeddings/oleObject88.bin"/><Relationship Id="rId19" Type="http://schemas.openxmlformats.org/officeDocument/2006/relationships/image" Target="../media/image7.png"/><Relationship Id="rId4" Type="http://schemas.openxmlformats.org/officeDocument/2006/relationships/image" Target="../media/image5.wmf"/><Relationship Id="rId9" Type="http://schemas.openxmlformats.org/officeDocument/2006/relationships/oleObject" Target="../embeddings/oleObject87.bin"/><Relationship Id="rId14" Type="http://schemas.openxmlformats.org/officeDocument/2006/relationships/oleObject" Target="../embeddings/oleObject92.bin"/></Relationships>
</file>

<file path=ppt/slides/_rels/slide77.xml.rels><?xml version="1.0" encoding="UTF-8" standalone="yes"?>
<Relationships xmlns="http://schemas.openxmlformats.org/package/2006/relationships"><Relationship Id="rId3" Type="http://schemas.openxmlformats.org/officeDocument/2006/relationships/notesSlide" Target="../notesSlides/notesSlide77.xml"/><Relationship Id="rId2" Type="http://schemas.openxmlformats.org/officeDocument/2006/relationships/slideLayout" Target="../slideLayouts/slideLayout7.xml"/><Relationship Id="rId1" Type="http://schemas.openxmlformats.org/officeDocument/2006/relationships/vmlDrawing" Target="../drawings/vmlDrawing20.vml"/><Relationship Id="rId6" Type="http://schemas.openxmlformats.org/officeDocument/2006/relationships/oleObject" Target="../embeddings/oleObject99.bin"/><Relationship Id="rId5" Type="http://schemas.openxmlformats.org/officeDocument/2006/relationships/oleObject" Target="../embeddings/oleObject98.bin"/><Relationship Id="rId4" Type="http://schemas.openxmlformats.org/officeDocument/2006/relationships/oleObject" Target="../embeddings/oleObject97.bin"/></Relationships>
</file>

<file path=ppt/slides/_rels/slide78.xml.rels><?xml version="1.0" encoding="UTF-8" standalone="yes"?>
<Relationships xmlns="http://schemas.openxmlformats.org/package/2006/relationships"><Relationship Id="rId3" Type="http://schemas.openxmlformats.org/officeDocument/2006/relationships/notesSlide" Target="../notesSlides/notesSlide78.xml"/><Relationship Id="rId2" Type="http://schemas.openxmlformats.org/officeDocument/2006/relationships/slideLayout" Target="../slideLayouts/slideLayout7.xml"/><Relationship Id="rId1" Type="http://schemas.openxmlformats.org/officeDocument/2006/relationships/vmlDrawing" Target="../drawings/vmlDrawing21.vml"/><Relationship Id="rId6" Type="http://schemas.openxmlformats.org/officeDocument/2006/relationships/oleObject" Target="../embeddings/oleObject102.bin"/><Relationship Id="rId5" Type="http://schemas.openxmlformats.org/officeDocument/2006/relationships/oleObject" Target="../embeddings/oleObject101.bin"/><Relationship Id="rId4" Type="http://schemas.openxmlformats.org/officeDocument/2006/relationships/oleObject" Target="../embeddings/oleObject100.bin"/></Relationships>
</file>

<file path=ppt/slides/_rels/slide79.xml.rels><?xml version="1.0" encoding="UTF-8" standalone="yes"?>
<Relationships xmlns="http://schemas.openxmlformats.org/package/2006/relationships"><Relationship Id="rId3" Type="http://schemas.openxmlformats.org/officeDocument/2006/relationships/notesSlide" Target="../notesSlides/notesSlide79.xml"/><Relationship Id="rId2" Type="http://schemas.openxmlformats.org/officeDocument/2006/relationships/slideLayout" Target="../slideLayouts/slideLayout7.xml"/><Relationship Id="rId1" Type="http://schemas.openxmlformats.org/officeDocument/2006/relationships/vmlDrawing" Target="../drawings/vmlDrawing22.vml"/><Relationship Id="rId6" Type="http://schemas.openxmlformats.org/officeDocument/2006/relationships/oleObject" Target="../embeddings/oleObject105.bin"/><Relationship Id="rId5" Type="http://schemas.openxmlformats.org/officeDocument/2006/relationships/oleObject" Target="../embeddings/oleObject104.bin"/><Relationship Id="rId4" Type="http://schemas.openxmlformats.org/officeDocument/2006/relationships/oleObject" Target="../embeddings/oleObject103.bin"/></Relationships>
</file>

<file path=ppt/slides/_rels/slide8.xml.rels><?xml version="1.0" encoding="UTF-8" standalone="yes"?>
<Relationships xmlns="http://schemas.openxmlformats.org/package/2006/relationships"><Relationship Id="rId8" Type="http://schemas.openxmlformats.org/officeDocument/2006/relationships/oleObject" Target="../embeddings/oleObject16.bin"/><Relationship Id="rId13" Type="http://schemas.openxmlformats.org/officeDocument/2006/relationships/oleObject" Target="../embeddings/oleObject21.bin"/><Relationship Id="rId18" Type="http://schemas.openxmlformats.org/officeDocument/2006/relationships/oleObject" Target="../embeddings/oleObject26.bin"/><Relationship Id="rId3" Type="http://schemas.openxmlformats.org/officeDocument/2006/relationships/notesSlide" Target="../notesSlides/notesSlide8.xml"/><Relationship Id="rId7" Type="http://schemas.openxmlformats.org/officeDocument/2006/relationships/oleObject" Target="../embeddings/oleObject15.bin"/><Relationship Id="rId12" Type="http://schemas.openxmlformats.org/officeDocument/2006/relationships/oleObject" Target="../embeddings/oleObject20.bin"/><Relationship Id="rId17" Type="http://schemas.openxmlformats.org/officeDocument/2006/relationships/oleObject" Target="../embeddings/oleObject25.bin"/><Relationship Id="rId2" Type="http://schemas.openxmlformats.org/officeDocument/2006/relationships/slideLayout" Target="../slideLayouts/slideLayout12.xml"/><Relationship Id="rId16" Type="http://schemas.openxmlformats.org/officeDocument/2006/relationships/oleObject" Target="../embeddings/oleObject24.bin"/><Relationship Id="rId1" Type="http://schemas.openxmlformats.org/officeDocument/2006/relationships/vmlDrawing" Target="../drawings/vmlDrawing2.vml"/><Relationship Id="rId6" Type="http://schemas.openxmlformats.org/officeDocument/2006/relationships/oleObject" Target="../embeddings/oleObject14.bin"/><Relationship Id="rId11" Type="http://schemas.openxmlformats.org/officeDocument/2006/relationships/oleObject" Target="../embeddings/oleObject19.bin"/><Relationship Id="rId5" Type="http://schemas.openxmlformats.org/officeDocument/2006/relationships/image" Target="../media/image6.png"/><Relationship Id="rId15" Type="http://schemas.openxmlformats.org/officeDocument/2006/relationships/oleObject" Target="../embeddings/oleObject23.bin"/><Relationship Id="rId10" Type="http://schemas.openxmlformats.org/officeDocument/2006/relationships/oleObject" Target="../embeddings/oleObject18.bin"/><Relationship Id="rId19" Type="http://schemas.openxmlformats.org/officeDocument/2006/relationships/image" Target="../media/image7.png"/><Relationship Id="rId4" Type="http://schemas.openxmlformats.org/officeDocument/2006/relationships/image" Target="../media/image5.wmf"/><Relationship Id="rId9" Type="http://schemas.openxmlformats.org/officeDocument/2006/relationships/oleObject" Target="../embeddings/oleObject17.bin"/><Relationship Id="rId14" Type="http://schemas.openxmlformats.org/officeDocument/2006/relationships/oleObject" Target="../embeddings/oleObject22.bin"/></Relationships>
</file>

<file path=ppt/slides/_rels/slide80.xml.rels><?xml version="1.0" encoding="UTF-8" standalone="yes"?>
<Relationships xmlns="http://schemas.openxmlformats.org/package/2006/relationships"><Relationship Id="rId3" Type="http://schemas.openxmlformats.org/officeDocument/2006/relationships/notesSlide" Target="../notesSlides/notesSlide80.xml"/><Relationship Id="rId2" Type="http://schemas.openxmlformats.org/officeDocument/2006/relationships/slideLayout" Target="../slideLayouts/slideLayout7.xml"/><Relationship Id="rId1" Type="http://schemas.openxmlformats.org/officeDocument/2006/relationships/vmlDrawing" Target="../drawings/vmlDrawing23.vml"/><Relationship Id="rId4" Type="http://schemas.openxmlformats.org/officeDocument/2006/relationships/oleObject" Target="../embeddings/oleObject106.bin"/></Relationships>
</file>

<file path=ppt/slides/_rels/slide81.xml.rels><?xml version="1.0" encoding="UTF-8" standalone="yes"?>
<Relationships xmlns="http://schemas.openxmlformats.org/package/2006/relationships"><Relationship Id="rId8" Type="http://schemas.openxmlformats.org/officeDocument/2006/relationships/oleObject" Target="../embeddings/oleObject111.bin"/><Relationship Id="rId13" Type="http://schemas.openxmlformats.org/officeDocument/2006/relationships/image" Target="../media/image9.png"/><Relationship Id="rId3" Type="http://schemas.openxmlformats.org/officeDocument/2006/relationships/notesSlide" Target="../notesSlides/notesSlide81.xml"/><Relationship Id="rId7" Type="http://schemas.openxmlformats.org/officeDocument/2006/relationships/oleObject" Target="../embeddings/oleObject110.bin"/><Relationship Id="rId12" Type="http://schemas.openxmlformats.org/officeDocument/2006/relationships/oleObject" Target="../embeddings/oleObject115.bin"/><Relationship Id="rId2" Type="http://schemas.openxmlformats.org/officeDocument/2006/relationships/slideLayout" Target="../slideLayouts/slideLayout7.xml"/><Relationship Id="rId1" Type="http://schemas.openxmlformats.org/officeDocument/2006/relationships/vmlDrawing" Target="../drawings/vmlDrawing24.vml"/><Relationship Id="rId6" Type="http://schemas.openxmlformats.org/officeDocument/2006/relationships/oleObject" Target="../embeddings/oleObject109.bin"/><Relationship Id="rId11" Type="http://schemas.openxmlformats.org/officeDocument/2006/relationships/oleObject" Target="../embeddings/oleObject114.bin"/><Relationship Id="rId5" Type="http://schemas.openxmlformats.org/officeDocument/2006/relationships/oleObject" Target="../embeddings/oleObject108.bin"/><Relationship Id="rId10" Type="http://schemas.openxmlformats.org/officeDocument/2006/relationships/oleObject" Target="../embeddings/oleObject113.bin"/><Relationship Id="rId4" Type="http://schemas.openxmlformats.org/officeDocument/2006/relationships/oleObject" Target="../embeddings/oleObject107.bin"/><Relationship Id="rId9" Type="http://schemas.openxmlformats.org/officeDocument/2006/relationships/oleObject" Target="../embeddings/oleObject112.bin"/></Relationships>
</file>

<file path=ppt/slides/_rels/slide82.xml.rels><?xml version="1.0" encoding="UTF-8" standalone="yes"?>
<Relationships xmlns="http://schemas.openxmlformats.org/package/2006/relationships"><Relationship Id="rId8" Type="http://schemas.openxmlformats.org/officeDocument/2006/relationships/oleObject" Target="../embeddings/oleObject120.bin"/><Relationship Id="rId13" Type="http://schemas.openxmlformats.org/officeDocument/2006/relationships/image" Target="../media/image9.png"/><Relationship Id="rId3" Type="http://schemas.openxmlformats.org/officeDocument/2006/relationships/notesSlide" Target="../notesSlides/notesSlide82.xml"/><Relationship Id="rId7" Type="http://schemas.openxmlformats.org/officeDocument/2006/relationships/oleObject" Target="../embeddings/oleObject119.bin"/><Relationship Id="rId12" Type="http://schemas.openxmlformats.org/officeDocument/2006/relationships/oleObject" Target="../embeddings/oleObject124.bin"/><Relationship Id="rId2" Type="http://schemas.openxmlformats.org/officeDocument/2006/relationships/slideLayout" Target="../slideLayouts/slideLayout7.xml"/><Relationship Id="rId1" Type="http://schemas.openxmlformats.org/officeDocument/2006/relationships/vmlDrawing" Target="../drawings/vmlDrawing25.vml"/><Relationship Id="rId6" Type="http://schemas.openxmlformats.org/officeDocument/2006/relationships/oleObject" Target="../embeddings/oleObject118.bin"/><Relationship Id="rId11" Type="http://schemas.openxmlformats.org/officeDocument/2006/relationships/oleObject" Target="../embeddings/oleObject123.bin"/><Relationship Id="rId5" Type="http://schemas.openxmlformats.org/officeDocument/2006/relationships/oleObject" Target="../embeddings/oleObject117.bin"/><Relationship Id="rId10" Type="http://schemas.openxmlformats.org/officeDocument/2006/relationships/oleObject" Target="../embeddings/oleObject122.bin"/><Relationship Id="rId4" Type="http://schemas.openxmlformats.org/officeDocument/2006/relationships/oleObject" Target="../embeddings/oleObject116.bin"/><Relationship Id="rId9" Type="http://schemas.openxmlformats.org/officeDocument/2006/relationships/oleObject" Target="../embeddings/oleObject121.bin"/></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8" Type="http://schemas.openxmlformats.org/officeDocument/2006/relationships/oleObject" Target="../embeddings/oleObject129.bin"/><Relationship Id="rId13" Type="http://schemas.openxmlformats.org/officeDocument/2006/relationships/oleObject" Target="../embeddings/oleObject134.bin"/><Relationship Id="rId3" Type="http://schemas.openxmlformats.org/officeDocument/2006/relationships/notesSlide" Target="../notesSlides/notesSlide84.xml"/><Relationship Id="rId7" Type="http://schemas.openxmlformats.org/officeDocument/2006/relationships/oleObject" Target="../embeddings/oleObject128.bin"/><Relationship Id="rId12" Type="http://schemas.openxmlformats.org/officeDocument/2006/relationships/oleObject" Target="../embeddings/oleObject133.bin"/><Relationship Id="rId2" Type="http://schemas.openxmlformats.org/officeDocument/2006/relationships/slideLayout" Target="../slideLayouts/slideLayout7.xml"/><Relationship Id="rId1" Type="http://schemas.openxmlformats.org/officeDocument/2006/relationships/vmlDrawing" Target="../drawings/vmlDrawing26.vml"/><Relationship Id="rId6" Type="http://schemas.openxmlformats.org/officeDocument/2006/relationships/oleObject" Target="../embeddings/oleObject127.bin"/><Relationship Id="rId11" Type="http://schemas.openxmlformats.org/officeDocument/2006/relationships/oleObject" Target="../embeddings/oleObject132.bin"/><Relationship Id="rId5" Type="http://schemas.openxmlformats.org/officeDocument/2006/relationships/oleObject" Target="../embeddings/oleObject126.bin"/><Relationship Id="rId15" Type="http://schemas.openxmlformats.org/officeDocument/2006/relationships/image" Target="../media/image10.png"/><Relationship Id="rId10" Type="http://schemas.openxmlformats.org/officeDocument/2006/relationships/oleObject" Target="../embeddings/oleObject131.bin"/><Relationship Id="rId4" Type="http://schemas.openxmlformats.org/officeDocument/2006/relationships/oleObject" Target="../embeddings/oleObject125.bin"/><Relationship Id="rId9" Type="http://schemas.openxmlformats.org/officeDocument/2006/relationships/oleObject" Target="../embeddings/oleObject130.bin"/><Relationship Id="rId14" Type="http://schemas.openxmlformats.org/officeDocument/2006/relationships/image" Target="../media/image9.png"/></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notesSlide" Target="../notesSlides/notesSlide86.xml"/><Relationship Id="rId7" Type="http://schemas.openxmlformats.org/officeDocument/2006/relationships/oleObject" Target="../embeddings/oleObject138.bin"/><Relationship Id="rId2" Type="http://schemas.openxmlformats.org/officeDocument/2006/relationships/slideLayout" Target="../slideLayouts/slideLayout13.xml"/><Relationship Id="rId1" Type="http://schemas.openxmlformats.org/officeDocument/2006/relationships/vmlDrawing" Target="../drawings/vmlDrawing27.vml"/><Relationship Id="rId6" Type="http://schemas.openxmlformats.org/officeDocument/2006/relationships/oleObject" Target="../embeddings/oleObject137.bin"/><Relationship Id="rId5" Type="http://schemas.openxmlformats.org/officeDocument/2006/relationships/oleObject" Target="../embeddings/oleObject136.bin"/><Relationship Id="rId4" Type="http://schemas.openxmlformats.org/officeDocument/2006/relationships/oleObject" Target="../embeddings/oleObject135.bin"/><Relationship Id="rId9" Type="http://schemas.openxmlformats.org/officeDocument/2006/relationships/image" Target="../media/image9.png"/></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4.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9.xml.rels><?xml version="1.0" encoding="UTF-8" standalone="yes"?>
<Relationships xmlns="http://schemas.openxmlformats.org/package/2006/relationships"><Relationship Id="rId8" Type="http://schemas.openxmlformats.org/officeDocument/2006/relationships/oleObject" Target="../embeddings/oleObject144.bin"/><Relationship Id="rId3" Type="http://schemas.openxmlformats.org/officeDocument/2006/relationships/oleObject" Target="../embeddings/oleObject139.bin"/><Relationship Id="rId7" Type="http://schemas.openxmlformats.org/officeDocument/2006/relationships/oleObject" Target="../embeddings/oleObject143.bin"/><Relationship Id="rId2" Type="http://schemas.openxmlformats.org/officeDocument/2006/relationships/slideLayout" Target="../slideLayouts/slideLayout2.xml"/><Relationship Id="rId1" Type="http://schemas.openxmlformats.org/officeDocument/2006/relationships/vmlDrawing" Target="../drawings/vmlDrawing28.vml"/><Relationship Id="rId6" Type="http://schemas.openxmlformats.org/officeDocument/2006/relationships/oleObject" Target="../embeddings/oleObject142.bin"/><Relationship Id="rId5" Type="http://schemas.openxmlformats.org/officeDocument/2006/relationships/oleObject" Target="../embeddings/oleObject141.bin"/><Relationship Id="rId4" Type="http://schemas.openxmlformats.org/officeDocument/2006/relationships/oleObject" Target="../embeddings/oleObject140.bin"/></Relationships>
</file>

<file path=ppt/slides/_rels/slide9.xml.rels><?xml version="1.0" encoding="UTF-8" standalone="yes"?>
<Relationships xmlns="http://schemas.openxmlformats.org/package/2006/relationships"><Relationship Id="rId8" Type="http://schemas.openxmlformats.org/officeDocument/2006/relationships/oleObject" Target="../embeddings/oleObject29.bin"/><Relationship Id="rId13" Type="http://schemas.openxmlformats.org/officeDocument/2006/relationships/oleObject" Target="../embeddings/oleObject34.bin"/><Relationship Id="rId18" Type="http://schemas.openxmlformats.org/officeDocument/2006/relationships/oleObject" Target="../embeddings/oleObject39.bin"/><Relationship Id="rId3" Type="http://schemas.openxmlformats.org/officeDocument/2006/relationships/notesSlide" Target="../notesSlides/notesSlide9.xml"/><Relationship Id="rId7" Type="http://schemas.openxmlformats.org/officeDocument/2006/relationships/oleObject" Target="../embeddings/oleObject28.bin"/><Relationship Id="rId12" Type="http://schemas.openxmlformats.org/officeDocument/2006/relationships/oleObject" Target="../embeddings/oleObject33.bin"/><Relationship Id="rId17" Type="http://schemas.openxmlformats.org/officeDocument/2006/relationships/oleObject" Target="../embeddings/oleObject38.bin"/><Relationship Id="rId2" Type="http://schemas.openxmlformats.org/officeDocument/2006/relationships/slideLayout" Target="../slideLayouts/slideLayout13.xml"/><Relationship Id="rId16" Type="http://schemas.openxmlformats.org/officeDocument/2006/relationships/oleObject" Target="../embeddings/oleObject37.bin"/><Relationship Id="rId1" Type="http://schemas.openxmlformats.org/officeDocument/2006/relationships/vmlDrawing" Target="../drawings/vmlDrawing3.vml"/><Relationship Id="rId6" Type="http://schemas.openxmlformats.org/officeDocument/2006/relationships/oleObject" Target="../embeddings/oleObject27.bin"/><Relationship Id="rId11" Type="http://schemas.openxmlformats.org/officeDocument/2006/relationships/oleObject" Target="../embeddings/oleObject32.bin"/><Relationship Id="rId5" Type="http://schemas.openxmlformats.org/officeDocument/2006/relationships/image" Target="../media/image6.png"/><Relationship Id="rId15" Type="http://schemas.openxmlformats.org/officeDocument/2006/relationships/oleObject" Target="../embeddings/oleObject36.bin"/><Relationship Id="rId10" Type="http://schemas.openxmlformats.org/officeDocument/2006/relationships/oleObject" Target="../embeddings/oleObject31.bin"/><Relationship Id="rId19" Type="http://schemas.openxmlformats.org/officeDocument/2006/relationships/image" Target="../media/image7.png"/><Relationship Id="rId4" Type="http://schemas.openxmlformats.org/officeDocument/2006/relationships/image" Target="../media/image5.wmf"/><Relationship Id="rId9" Type="http://schemas.openxmlformats.org/officeDocument/2006/relationships/oleObject" Target="../embeddings/oleObject30.bin"/><Relationship Id="rId14" Type="http://schemas.openxmlformats.org/officeDocument/2006/relationships/oleObject" Target="../embeddings/oleObject35.bin"/></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2.xml.rels><?xml version="1.0" encoding="UTF-8" standalone="yes"?>
<Relationships xmlns="http://schemas.openxmlformats.org/package/2006/relationships"><Relationship Id="rId8" Type="http://schemas.openxmlformats.org/officeDocument/2006/relationships/oleObject" Target="../embeddings/oleObject149.bin"/><Relationship Id="rId13" Type="http://schemas.openxmlformats.org/officeDocument/2006/relationships/oleObject" Target="../embeddings/oleObject154.bin"/><Relationship Id="rId18" Type="http://schemas.openxmlformats.org/officeDocument/2006/relationships/oleObject" Target="../embeddings/oleObject159.bin"/><Relationship Id="rId3" Type="http://schemas.openxmlformats.org/officeDocument/2006/relationships/image" Target="../media/image14.png"/><Relationship Id="rId21" Type="http://schemas.openxmlformats.org/officeDocument/2006/relationships/oleObject" Target="../embeddings/oleObject162.bin"/><Relationship Id="rId7" Type="http://schemas.openxmlformats.org/officeDocument/2006/relationships/oleObject" Target="../embeddings/oleObject148.bin"/><Relationship Id="rId12" Type="http://schemas.openxmlformats.org/officeDocument/2006/relationships/oleObject" Target="../embeddings/oleObject153.bin"/><Relationship Id="rId17" Type="http://schemas.openxmlformats.org/officeDocument/2006/relationships/oleObject" Target="../embeddings/oleObject158.bin"/><Relationship Id="rId2" Type="http://schemas.openxmlformats.org/officeDocument/2006/relationships/slideLayout" Target="../slideLayouts/slideLayout2.xml"/><Relationship Id="rId16" Type="http://schemas.openxmlformats.org/officeDocument/2006/relationships/oleObject" Target="../embeddings/oleObject157.bin"/><Relationship Id="rId20" Type="http://schemas.openxmlformats.org/officeDocument/2006/relationships/oleObject" Target="../embeddings/oleObject161.bin"/><Relationship Id="rId1" Type="http://schemas.openxmlformats.org/officeDocument/2006/relationships/vmlDrawing" Target="../drawings/vmlDrawing29.vml"/><Relationship Id="rId6" Type="http://schemas.openxmlformats.org/officeDocument/2006/relationships/oleObject" Target="../embeddings/oleObject147.bin"/><Relationship Id="rId11" Type="http://schemas.openxmlformats.org/officeDocument/2006/relationships/oleObject" Target="../embeddings/oleObject152.bin"/><Relationship Id="rId5" Type="http://schemas.openxmlformats.org/officeDocument/2006/relationships/oleObject" Target="../embeddings/oleObject146.bin"/><Relationship Id="rId15" Type="http://schemas.openxmlformats.org/officeDocument/2006/relationships/oleObject" Target="../embeddings/oleObject156.bin"/><Relationship Id="rId10" Type="http://schemas.openxmlformats.org/officeDocument/2006/relationships/oleObject" Target="../embeddings/oleObject151.bin"/><Relationship Id="rId19" Type="http://schemas.openxmlformats.org/officeDocument/2006/relationships/oleObject" Target="../embeddings/oleObject160.bin"/><Relationship Id="rId4" Type="http://schemas.openxmlformats.org/officeDocument/2006/relationships/oleObject" Target="../embeddings/oleObject145.bin"/><Relationship Id="rId9" Type="http://schemas.openxmlformats.org/officeDocument/2006/relationships/oleObject" Target="../embeddings/oleObject150.bin"/><Relationship Id="rId14" Type="http://schemas.openxmlformats.org/officeDocument/2006/relationships/oleObject" Target="../embeddings/oleObject155.bin"/></Relationships>
</file>

<file path=ppt/slides/_rels/slide93.xml.rels><?xml version="1.0" encoding="UTF-8" standalone="yes"?>
<Relationships xmlns="http://schemas.openxmlformats.org/package/2006/relationships"><Relationship Id="rId8" Type="http://schemas.openxmlformats.org/officeDocument/2006/relationships/oleObject" Target="../embeddings/oleObject167.bin"/><Relationship Id="rId13" Type="http://schemas.openxmlformats.org/officeDocument/2006/relationships/oleObject" Target="../embeddings/oleObject172.bin"/><Relationship Id="rId18" Type="http://schemas.openxmlformats.org/officeDocument/2006/relationships/oleObject" Target="../embeddings/oleObject177.bin"/><Relationship Id="rId3" Type="http://schemas.openxmlformats.org/officeDocument/2006/relationships/image" Target="../media/image14.png"/><Relationship Id="rId7" Type="http://schemas.openxmlformats.org/officeDocument/2006/relationships/oleObject" Target="../embeddings/oleObject166.bin"/><Relationship Id="rId12" Type="http://schemas.openxmlformats.org/officeDocument/2006/relationships/oleObject" Target="../embeddings/oleObject171.bin"/><Relationship Id="rId17" Type="http://schemas.openxmlformats.org/officeDocument/2006/relationships/oleObject" Target="../embeddings/oleObject176.bin"/><Relationship Id="rId2" Type="http://schemas.openxmlformats.org/officeDocument/2006/relationships/slideLayout" Target="../slideLayouts/slideLayout2.xml"/><Relationship Id="rId16" Type="http://schemas.openxmlformats.org/officeDocument/2006/relationships/oleObject" Target="../embeddings/oleObject175.bin"/><Relationship Id="rId20" Type="http://schemas.openxmlformats.org/officeDocument/2006/relationships/oleObject" Target="../embeddings/oleObject179.bin"/><Relationship Id="rId1" Type="http://schemas.openxmlformats.org/officeDocument/2006/relationships/vmlDrawing" Target="../drawings/vmlDrawing30.vml"/><Relationship Id="rId6" Type="http://schemas.openxmlformats.org/officeDocument/2006/relationships/oleObject" Target="../embeddings/oleObject165.bin"/><Relationship Id="rId11" Type="http://schemas.openxmlformats.org/officeDocument/2006/relationships/oleObject" Target="../embeddings/oleObject170.bin"/><Relationship Id="rId5" Type="http://schemas.openxmlformats.org/officeDocument/2006/relationships/oleObject" Target="../embeddings/oleObject164.bin"/><Relationship Id="rId15" Type="http://schemas.openxmlformats.org/officeDocument/2006/relationships/oleObject" Target="../embeddings/oleObject174.bin"/><Relationship Id="rId10" Type="http://schemas.openxmlformats.org/officeDocument/2006/relationships/oleObject" Target="../embeddings/oleObject169.bin"/><Relationship Id="rId19" Type="http://schemas.openxmlformats.org/officeDocument/2006/relationships/oleObject" Target="../embeddings/oleObject178.bin"/><Relationship Id="rId4" Type="http://schemas.openxmlformats.org/officeDocument/2006/relationships/oleObject" Target="../embeddings/oleObject163.bin"/><Relationship Id="rId9" Type="http://schemas.openxmlformats.org/officeDocument/2006/relationships/oleObject" Target="../embeddings/oleObject168.bin"/><Relationship Id="rId14" Type="http://schemas.openxmlformats.org/officeDocument/2006/relationships/oleObject" Target="../embeddings/oleObject173.bin"/></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3" Type="http://schemas.openxmlformats.org/officeDocument/2006/relationships/oleObject" Target="../embeddings/oleObject180.bin"/><Relationship Id="rId2" Type="http://schemas.openxmlformats.org/officeDocument/2006/relationships/slideLayout" Target="../slideLayouts/slideLayout2.xml"/><Relationship Id="rId1" Type="http://schemas.openxmlformats.org/officeDocument/2006/relationships/vmlDrawing" Target="../drawings/vmlDrawing31.vml"/><Relationship Id="rId4" Type="http://schemas.openxmlformats.org/officeDocument/2006/relationships/oleObject" Target="../embeddings/oleObject181.bin"/></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numero diapositiva 3"/>
          <p:cNvSpPr>
            <a:spLocks noGrp="1"/>
          </p:cNvSpPr>
          <p:nvPr>
            <p:ph type="sldNum" sz="quarter" idx="12"/>
          </p:nvPr>
        </p:nvSpPr>
        <p:spPr/>
        <p:txBody>
          <a:bodyPr/>
          <a:lstStyle/>
          <a:p>
            <a:r>
              <a:rPr lang="en-US" altLang="it-IT"/>
              <a:t>2-</a:t>
            </a:r>
            <a:fld id="{7BAC174A-D40F-43F7-8024-9D7DD19515E2}" type="slidenum">
              <a:rPr lang="en-US" altLang="it-IT"/>
              <a:pPr/>
              <a:t>1</a:t>
            </a:fld>
            <a:endParaRPr lang="en-US" altLang="it-IT"/>
          </a:p>
        </p:txBody>
      </p:sp>
      <p:sp>
        <p:nvSpPr>
          <p:cNvPr id="236546" name="Rectangle 2"/>
          <p:cNvSpPr>
            <a:spLocks noChangeArrowheads="1"/>
          </p:cNvSpPr>
          <p:nvPr/>
        </p:nvSpPr>
        <p:spPr bwMode="auto">
          <a:xfrm>
            <a:off x="382588" y="493713"/>
            <a:ext cx="5764212" cy="1724025"/>
          </a:xfrm>
          <a:prstGeom prst="rect">
            <a:avLst/>
          </a:prstGeom>
          <a:noFill/>
          <a:ln w="9525">
            <a:noFill/>
            <a:miter lim="800000"/>
            <a:headEnd/>
            <a:tailEnd/>
          </a:ln>
          <a:effectLst/>
        </p:spPr>
        <p:txBody>
          <a:bodyPr anchor="ctr"/>
          <a:lstStyle/>
          <a:p>
            <a:pPr>
              <a:spcBef>
                <a:spcPct val="0"/>
              </a:spcBef>
              <a:buClrTx/>
              <a:buSzTx/>
              <a:buFontTx/>
              <a:buNone/>
            </a:pPr>
            <a:r>
              <a:rPr lang="it-IT" sz="4000">
                <a:solidFill>
                  <a:schemeClr val="accent2"/>
                </a:solidFill>
              </a:rPr>
              <a:t>Capitolo 2</a:t>
            </a:r>
            <a:br>
              <a:rPr lang="it-IT" sz="4000">
                <a:solidFill>
                  <a:schemeClr val="accent2"/>
                </a:solidFill>
              </a:rPr>
            </a:br>
            <a:r>
              <a:rPr lang="it-IT" sz="4000">
                <a:solidFill>
                  <a:schemeClr val="accent2"/>
                </a:solidFill>
              </a:rPr>
              <a:t>Livello di applicazione</a:t>
            </a:r>
            <a:endParaRPr lang="en-US" sz="4000">
              <a:solidFill>
                <a:schemeClr val="accent2"/>
              </a:solidFill>
            </a:endParaRPr>
          </a:p>
        </p:txBody>
      </p:sp>
      <p:sp>
        <p:nvSpPr>
          <p:cNvPr id="236554" name="Rectangle 10"/>
          <p:cNvSpPr>
            <a:spLocks noChangeArrowheads="1"/>
          </p:cNvSpPr>
          <p:nvPr/>
        </p:nvSpPr>
        <p:spPr bwMode="auto">
          <a:xfrm>
            <a:off x="6229350" y="4064000"/>
            <a:ext cx="2730500" cy="2282825"/>
          </a:xfrm>
          <a:prstGeom prst="rect">
            <a:avLst/>
          </a:prstGeom>
          <a:noFill/>
          <a:ln w="9525">
            <a:noFill/>
            <a:round/>
            <a:headEnd/>
            <a:tailEnd/>
          </a:ln>
          <a:effectLst/>
        </p:spPr>
        <p:txBody>
          <a:bodyPr lIns="90000" tIns="46800" rIns="90000" bIns="46800" anchor="ctr"/>
          <a:lstStyle/>
          <a:p>
            <a:pPr algn="ctr" defTabSz="449263">
              <a:spcBef>
                <a:spcPct val="0"/>
              </a:spcBef>
              <a:buClrTx/>
              <a:buSzTx/>
              <a:buFont typeface="Comic Sans MS" pitchFamily="6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400" i="1">
                <a:solidFill>
                  <a:srgbClr val="3333CC"/>
                </a:solidFill>
              </a:rPr>
              <a:t>Reti di calcolatori e Internet: Un approccio top-down</a:t>
            </a:r>
            <a:br>
              <a:rPr lang="en-GB" sz="1400" i="1">
                <a:solidFill>
                  <a:srgbClr val="3333CC"/>
                </a:solidFill>
              </a:rPr>
            </a:br>
            <a:r>
              <a:rPr lang="en-GB" sz="1400">
                <a:solidFill>
                  <a:srgbClr val="3333CC"/>
                </a:solidFill>
              </a:rPr>
              <a:t> </a:t>
            </a:r>
            <a:br>
              <a:rPr lang="en-GB" sz="1400">
                <a:solidFill>
                  <a:srgbClr val="3333CC"/>
                </a:solidFill>
              </a:rPr>
            </a:br>
            <a:r>
              <a:rPr lang="en-GB" sz="1400">
                <a:solidFill>
                  <a:srgbClr val="3333CC"/>
                </a:solidFill>
              </a:rPr>
              <a:t>4</a:t>
            </a:r>
            <a:r>
              <a:rPr lang="en-GB" sz="1400" baseline="30000">
                <a:solidFill>
                  <a:srgbClr val="3333CC"/>
                </a:solidFill>
              </a:rPr>
              <a:t>a</a:t>
            </a:r>
            <a:r>
              <a:rPr lang="en-GB" sz="1400">
                <a:solidFill>
                  <a:srgbClr val="3333CC"/>
                </a:solidFill>
              </a:rPr>
              <a:t> edizione </a:t>
            </a:r>
            <a:br>
              <a:rPr lang="en-GB" sz="1400">
                <a:solidFill>
                  <a:srgbClr val="3333CC"/>
                </a:solidFill>
              </a:rPr>
            </a:br>
            <a:r>
              <a:rPr lang="en-GB" sz="1400">
                <a:solidFill>
                  <a:srgbClr val="3333CC"/>
                </a:solidFill>
              </a:rPr>
              <a:t>Jim Kurose, Keith Ross</a:t>
            </a:r>
          </a:p>
          <a:p>
            <a:pPr algn="ctr" defTabSz="449263">
              <a:spcBef>
                <a:spcPct val="0"/>
              </a:spcBef>
              <a:buClrTx/>
              <a:buSzTx/>
              <a:buFont typeface="Comic Sans MS" pitchFamily="6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400">
                <a:solidFill>
                  <a:srgbClr val="3333CC"/>
                </a:solidFill>
              </a:rPr>
              <a:t/>
            </a:r>
            <a:br>
              <a:rPr lang="en-GB" sz="1400">
                <a:solidFill>
                  <a:srgbClr val="3333CC"/>
                </a:solidFill>
              </a:rPr>
            </a:br>
            <a:r>
              <a:rPr lang="en-GB" sz="1100">
                <a:solidFill>
                  <a:srgbClr val="3333CC"/>
                </a:solidFill>
              </a:rPr>
              <a:t>Pearson Paravia Bruno Mondadori Spa</a:t>
            </a:r>
          </a:p>
          <a:p>
            <a:pPr algn="ctr" defTabSz="449263">
              <a:spcBef>
                <a:spcPct val="0"/>
              </a:spcBef>
              <a:buClrTx/>
              <a:buSzTx/>
              <a:buFont typeface="Comic Sans MS" pitchFamily="6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100">
                <a:solidFill>
                  <a:srgbClr val="3333CC"/>
                </a:solidFill>
              </a:rPr>
              <a:t> ©2008 </a:t>
            </a:r>
            <a:r>
              <a:rPr lang="en-GB" sz="1800">
                <a:solidFill>
                  <a:srgbClr val="3333CC"/>
                </a:solidFill>
              </a:rPr>
              <a:t/>
            </a:r>
            <a:br>
              <a:rPr lang="en-GB" sz="1800">
                <a:solidFill>
                  <a:srgbClr val="3333CC"/>
                </a:solidFill>
              </a:rPr>
            </a:br>
            <a:endParaRPr lang="en-GB" sz="1800">
              <a:solidFill>
                <a:srgbClr val="3333CC"/>
              </a:solidFill>
            </a:endParaRPr>
          </a:p>
        </p:txBody>
      </p:sp>
      <p:sp>
        <p:nvSpPr>
          <p:cNvPr id="236555" name="Text Box 11"/>
          <p:cNvSpPr txBox="1">
            <a:spLocks noChangeArrowheads="1"/>
          </p:cNvSpPr>
          <p:nvPr/>
        </p:nvSpPr>
        <p:spPr bwMode="auto">
          <a:xfrm>
            <a:off x="376238" y="2593975"/>
            <a:ext cx="5072062" cy="3683000"/>
          </a:xfrm>
          <a:prstGeom prst="rect">
            <a:avLst/>
          </a:prstGeom>
          <a:noFill/>
          <a:ln w="9525">
            <a:noFill/>
            <a:round/>
            <a:headEnd/>
            <a:tailEnd/>
          </a:ln>
          <a:effectLst/>
        </p:spPr>
        <p:txBody>
          <a:bodyPr lIns="90000" tIns="46800" rIns="90000" bIns="46800">
            <a:spAutoFit/>
          </a:bodyPr>
          <a:lstStyle/>
          <a:p>
            <a:pPr defTabSz="449263">
              <a:spcBef>
                <a:spcPct val="0"/>
              </a:spcBef>
              <a:buClrTx/>
              <a:buSzTx/>
              <a:buFont typeface="Arial"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a:latin typeface="Arial" charset="0"/>
              </a:rPr>
              <a:t>Nota per l’utilizzo:</a:t>
            </a:r>
          </a:p>
          <a:p>
            <a:pPr defTabSz="449263">
              <a:spcBef>
                <a:spcPct val="0"/>
              </a:spcBef>
              <a:buClrTx/>
              <a:buSzTx/>
              <a:buFont typeface="Arial"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200">
                <a:latin typeface="Arial" charset="0"/>
              </a:rPr>
              <a:t>Abbiamo preparato queste slide con l’intenzione di renderle disponibili a tutti (professori, studenti, lettori). Sono in formato PowerPoint  in modo che voi possiate aggiungere e cancellare slide (compresa questa) o modificarne il contenuto in base alle vostre esigenze.</a:t>
            </a:r>
          </a:p>
          <a:p>
            <a:pPr defTabSz="449263">
              <a:spcBef>
                <a:spcPct val="0"/>
              </a:spcBef>
              <a:buClrTx/>
              <a:buSzTx/>
              <a:buFont typeface="Arial"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200">
                <a:latin typeface="Arial" charset="0"/>
              </a:rPr>
              <a:t>Come potete facilmente immaginare, da parte nostra abbiamo fatto </a:t>
            </a:r>
            <a:r>
              <a:rPr lang="en-GB" sz="1200" i="1">
                <a:latin typeface="Arial" charset="0"/>
              </a:rPr>
              <a:t>un sacco</a:t>
            </a:r>
            <a:r>
              <a:rPr lang="en-GB" sz="1200">
                <a:latin typeface="Arial" charset="0"/>
              </a:rPr>
              <a:t> di lavoro. In cambio, vi chiediamo solo di rispettare le seguenti condizioni:</a:t>
            </a:r>
          </a:p>
          <a:p>
            <a:pPr defTabSz="449263">
              <a:spcBef>
                <a:spcPct val="0"/>
              </a:spcBef>
              <a:buClrTx/>
              <a:buSzTx/>
              <a:buFont typeface="Wingdings" pitchFamily="64" charset="2"/>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200">
                <a:latin typeface="Arial" charset="0"/>
              </a:rPr>
              <a:t> se utilizzate queste slide (ad esempio, in aula) in una forma sostanzialmente inalterata, fate riferimento alla fonte (dopo tutto, ci piacerebbe che la gente usasse il nostro libro!)</a:t>
            </a:r>
            <a:r>
              <a:rPr lang="ar-SA" sz="1200">
                <a:latin typeface="Arial" charset="0"/>
                <a:cs typeface="Arial" charset="0"/>
              </a:rPr>
              <a:t>‏</a:t>
            </a:r>
            <a:endParaRPr lang="en-GB" sz="1200">
              <a:latin typeface="Arial" charset="0"/>
            </a:endParaRPr>
          </a:p>
          <a:p>
            <a:pPr defTabSz="449263">
              <a:spcBef>
                <a:spcPct val="0"/>
              </a:spcBef>
              <a:buClrTx/>
              <a:buSzTx/>
              <a:buFont typeface="Wingdings" pitchFamily="64" charset="2"/>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200">
                <a:latin typeface="Arial" charset="0"/>
              </a:rPr>
              <a:t> se rendete disponibili queste slide in una forma sostanzialmente inalterata su un sito web, indicate che si tratta di un adattamento (o di una copia) delle nostre slide, e inserite la nota relativa al copyright. </a:t>
            </a:r>
          </a:p>
          <a:p>
            <a:pPr defTabSz="449263">
              <a:spcBef>
                <a:spcPct val="0"/>
              </a:spcBef>
              <a:buClrTx/>
              <a:buSzTx/>
              <a:buFont typeface="Wingdings" pitchFamily="64" charset="2"/>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sz="1200">
              <a:latin typeface="Arial" charset="0"/>
            </a:endParaRPr>
          </a:p>
          <a:p>
            <a:pPr defTabSz="449263">
              <a:spcBef>
                <a:spcPct val="0"/>
              </a:spcBef>
              <a:buClrTx/>
              <a:buSzTx/>
              <a:buFont typeface="Wingdings" pitchFamily="64" charset="2"/>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200" i="1">
                <a:latin typeface="Arial" charset="0"/>
              </a:rPr>
              <a:t>Thanks and enjoy!</a:t>
            </a:r>
            <a:r>
              <a:rPr lang="en-GB" sz="1200">
                <a:latin typeface="Arial" charset="0"/>
              </a:rPr>
              <a:t>  JFK/KWR</a:t>
            </a:r>
          </a:p>
          <a:p>
            <a:pPr defTabSz="449263">
              <a:spcBef>
                <a:spcPct val="0"/>
              </a:spcBef>
              <a:buClrTx/>
              <a:buSzTx/>
              <a:buFont typeface="Arial"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sz="1200">
              <a:latin typeface="Arial" charset="0"/>
            </a:endParaRPr>
          </a:p>
          <a:p>
            <a:pPr defTabSz="449263">
              <a:spcBef>
                <a:spcPct val="0"/>
              </a:spcBef>
              <a:buClrTx/>
              <a:buSzTx/>
              <a:buFont typeface="Arial"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200">
                <a:latin typeface="Arial" charset="0"/>
              </a:rPr>
              <a:t>All material copyright 1996-2007</a:t>
            </a:r>
          </a:p>
          <a:p>
            <a:pPr defTabSz="449263">
              <a:spcBef>
                <a:spcPct val="0"/>
              </a:spcBef>
              <a:buClrTx/>
              <a:buSzTx/>
              <a:buFont typeface="Arial"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200">
                <a:latin typeface="Arial" charset="0"/>
              </a:rPr>
              <a:t>J.F Kurose and K.W. Ross, All Rights Reserved</a:t>
            </a:r>
          </a:p>
        </p:txBody>
      </p:sp>
      <p:pic>
        <p:nvPicPr>
          <p:cNvPr id="236556" name="Picture 12"/>
          <p:cNvPicPr>
            <a:picLocks noChangeAspect="1" noChangeArrowheads="1"/>
          </p:cNvPicPr>
          <p:nvPr/>
        </p:nvPicPr>
        <p:blipFill>
          <a:blip r:embed="rId3" cstate="print"/>
          <a:srcRect/>
          <a:stretch>
            <a:fillRect/>
          </a:stretch>
        </p:blipFill>
        <p:spPr bwMode="auto">
          <a:xfrm>
            <a:off x="6224588" y="361950"/>
            <a:ext cx="2490787" cy="3595688"/>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5"/>
          <p:cNvSpPr>
            <a:spLocks noGrp="1"/>
          </p:cNvSpPr>
          <p:nvPr>
            <p:ph type="sldNum" sz="quarter" idx="12"/>
          </p:nvPr>
        </p:nvSpPr>
        <p:spPr/>
        <p:txBody>
          <a:bodyPr/>
          <a:lstStyle/>
          <a:p>
            <a:r>
              <a:rPr lang="en-US" altLang="it-IT"/>
              <a:t>2-</a:t>
            </a:r>
            <a:fld id="{9BABB0F4-CB5E-40FF-96BC-375EECAE44AB}" type="slidenum">
              <a:rPr lang="en-US" altLang="it-IT"/>
              <a:pPr/>
              <a:t>10</a:t>
            </a:fld>
            <a:endParaRPr lang="en-US" altLang="it-IT"/>
          </a:p>
        </p:txBody>
      </p:sp>
      <p:sp>
        <p:nvSpPr>
          <p:cNvPr id="188418" name="Rectangle 2"/>
          <p:cNvSpPr>
            <a:spLocks noGrp="1" noChangeArrowheads="1"/>
          </p:cNvSpPr>
          <p:nvPr>
            <p:ph type="title"/>
          </p:nvPr>
        </p:nvSpPr>
        <p:spPr/>
        <p:txBody>
          <a:bodyPr/>
          <a:lstStyle/>
          <a:p>
            <a:r>
              <a:rPr lang="en-US" altLang="it-IT"/>
              <a:t>Ibridi (client-server e P2P)</a:t>
            </a:r>
          </a:p>
        </p:txBody>
      </p:sp>
      <p:sp>
        <p:nvSpPr>
          <p:cNvPr id="188419" name="Rectangle 3"/>
          <p:cNvSpPr>
            <a:spLocks noGrp="1" noChangeArrowheads="1"/>
          </p:cNvSpPr>
          <p:nvPr>
            <p:ph type="body" idx="1"/>
          </p:nvPr>
        </p:nvSpPr>
        <p:spPr/>
        <p:txBody>
          <a:bodyPr/>
          <a:lstStyle/>
          <a:p>
            <a:pPr>
              <a:lnSpc>
                <a:spcPct val="90000"/>
              </a:lnSpc>
              <a:buFont typeface="ZapfDingbats" pitchFamily="82" charset="2"/>
              <a:buNone/>
            </a:pPr>
            <a:r>
              <a:rPr lang="it-IT" sz="2400">
                <a:solidFill>
                  <a:srgbClr val="FF0000"/>
                </a:solidFill>
              </a:rPr>
              <a:t>Skype</a:t>
            </a:r>
            <a:endParaRPr lang="it-IT">
              <a:solidFill>
                <a:srgbClr val="FF0000"/>
              </a:solidFill>
            </a:endParaRPr>
          </a:p>
          <a:p>
            <a:pPr lvl="1">
              <a:lnSpc>
                <a:spcPct val="90000"/>
              </a:lnSpc>
            </a:pPr>
            <a:r>
              <a:rPr lang="it-IT" sz="2000"/>
              <a:t>Applicazione P2P di Voice over IP</a:t>
            </a:r>
          </a:p>
          <a:p>
            <a:pPr lvl="1">
              <a:lnSpc>
                <a:spcPct val="90000"/>
              </a:lnSpc>
            </a:pPr>
            <a:r>
              <a:rPr lang="it-IT" sz="2000"/>
              <a:t>Server centralizzato: ricerca indirizzi della parte remota</a:t>
            </a:r>
          </a:p>
          <a:p>
            <a:pPr lvl="1">
              <a:lnSpc>
                <a:spcPct val="90000"/>
              </a:lnSpc>
            </a:pPr>
            <a:r>
              <a:rPr lang="it-IT" sz="2000"/>
              <a:t>Connessione client-client: diretta (non attraverso il server)</a:t>
            </a:r>
          </a:p>
          <a:p>
            <a:pPr>
              <a:lnSpc>
                <a:spcPct val="90000"/>
              </a:lnSpc>
              <a:buFont typeface="ZapfDingbats" pitchFamily="82" charset="2"/>
              <a:buNone/>
            </a:pPr>
            <a:r>
              <a:rPr lang="it-IT" sz="2400">
                <a:solidFill>
                  <a:srgbClr val="FF0000"/>
                </a:solidFill>
              </a:rPr>
              <a:t>Messaggistica istantanea</a:t>
            </a:r>
            <a:endParaRPr lang="it-IT">
              <a:solidFill>
                <a:srgbClr val="FF0000"/>
              </a:solidFill>
            </a:endParaRPr>
          </a:p>
          <a:p>
            <a:pPr lvl="1">
              <a:lnSpc>
                <a:spcPct val="90000"/>
              </a:lnSpc>
            </a:pPr>
            <a:r>
              <a:rPr lang="it-IT" sz="2000"/>
              <a:t>La chat tra due utenti è del tipo P2P</a:t>
            </a:r>
          </a:p>
          <a:p>
            <a:pPr lvl="1">
              <a:lnSpc>
                <a:spcPct val="90000"/>
              </a:lnSpc>
            </a:pPr>
            <a:r>
              <a:rPr lang="it-IT" sz="2000"/>
              <a:t>Individuazione della presenza/location centralizzata</a:t>
            </a:r>
            <a:r>
              <a:rPr lang="it-IT"/>
              <a:t>:</a:t>
            </a:r>
          </a:p>
          <a:p>
            <a:pPr lvl="2">
              <a:lnSpc>
                <a:spcPct val="90000"/>
              </a:lnSpc>
            </a:pPr>
            <a:r>
              <a:rPr lang="it-IT" sz="1800"/>
              <a:t>l’utente registra il suo indirizzo IP sul server centrale quando è disponibile online</a:t>
            </a:r>
          </a:p>
          <a:p>
            <a:pPr lvl="2">
              <a:lnSpc>
                <a:spcPct val="90000"/>
              </a:lnSpc>
            </a:pPr>
            <a:r>
              <a:rPr lang="it-IT" sz="1800"/>
              <a:t>l’utente contatta il server centrale per conoscere gli indirizzi IP dei suoi amici</a:t>
            </a:r>
          </a:p>
        </p:txBody>
      </p:sp>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Segnaposto numero diapositiva 6"/>
          <p:cNvSpPr>
            <a:spLocks noGrp="1"/>
          </p:cNvSpPr>
          <p:nvPr>
            <p:ph type="sldNum" sz="quarter" idx="12"/>
          </p:nvPr>
        </p:nvSpPr>
        <p:spPr/>
        <p:txBody>
          <a:bodyPr/>
          <a:lstStyle/>
          <a:p>
            <a:r>
              <a:rPr lang="en-US" altLang="it-IT"/>
              <a:t>2-</a:t>
            </a:r>
            <a:fld id="{45F9FD26-7E9E-40AD-BF0E-1D7F102D0D7D}" type="slidenum">
              <a:rPr lang="en-US" altLang="it-IT"/>
              <a:pPr/>
              <a:t>100</a:t>
            </a:fld>
            <a:endParaRPr lang="en-US" altLang="it-IT"/>
          </a:p>
        </p:txBody>
      </p:sp>
      <p:sp>
        <p:nvSpPr>
          <p:cNvPr id="90114" name="Rectangle 2"/>
          <p:cNvSpPr>
            <a:spLocks noGrp="1" noChangeArrowheads="1"/>
          </p:cNvSpPr>
          <p:nvPr>
            <p:ph type="title"/>
          </p:nvPr>
        </p:nvSpPr>
        <p:spPr>
          <a:xfrm>
            <a:off x="520700" y="241300"/>
            <a:ext cx="8255000" cy="965200"/>
          </a:xfrm>
        </p:spPr>
        <p:txBody>
          <a:bodyPr/>
          <a:lstStyle/>
          <a:p>
            <a:r>
              <a:rPr lang="en-US" altLang="it-IT" sz="3600"/>
              <a:t>Programmazione delle socket </a:t>
            </a:r>
            <a:r>
              <a:rPr lang="en-US" altLang="it-IT" sz="3600">
                <a:solidFill>
                  <a:srgbClr val="FF0000"/>
                </a:solidFill>
              </a:rPr>
              <a:t>con TCP</a:t>
            </a:r>
          </a:p>
        </p:txBody>
      </p:sp>
      <p:sp>
        <p:nvSpPr>
          <p:cNvPr id="90115" name="Rectangle 3"/>
          <p:cNvSpPr>
            <a:spLocks noGrp="1" noChangeArrowheads="1"/>
          </p:cNvSpPr>
          <p:nvPr>
            <p:ph type="body" sz="half" idx="1"/>
          </p:nvPr>
        </p:nvSpPr>
        <p:spPr>
          <a:xfrm>
            <a:off x="492125" y="1268413"/>
            <a:ext cx="4352925" cy="4648200"/>
          </a:xfrm>
        </p:spPr>
        <p:txBody>
          <a:bodyPr/>
          <a:lstStyle/>
          <a:p>
            <a:pPr>
              <a:lnSpc>
                <a:spcPct val="90000"/>
              </a:lnSpc>
              <a:buFont typeface="ZapfDingbats" pitchFamily="82" charset="2"/>
              <a:buNone/>
            </a:pPr>
            <a:r>
              <a:rPr lang="it-IT" sz="2200">
                <a:solidFill>
                  <a:srgbClr val="FF0000"/>
                </a:solidFill>
              </a:rPr>
              <a:t>Esempio di applicazione client-server:</a:t>
            </a:r>
            <a:endParaRPr lang="it-IT" sz="2400"/>
          </a:p>
          <a:p>
            <a:pPr>
              <a:lnSpc>
                <a:spcPct val="90000"/>
              </a:lnSpc>
              <a:buFont typeface="ZapfDingbats" pitchFamily="82" charset="2"/>
              <a:buNone/>
            </a:pPr>
            <a:r>
              <a:rPr lang="it-IT" sz="2000"/>
              <a:t>1) Il client legge una riga dall’input standard (flusso </a:t>
            </a:r>
            <a:r>
              <a:rPr lang="it-IT" sz="2000" b="1">
                <a:latin typeface="Courier New" pitchFamily="64" charset="0"/>
              </a:rPr>
              <a:t>inFromUser</a:t>
            </a:r>
            <a:r>
              <a:rPr lang="it-IT" sz="2000"/>
              <a:t>) e la invia al server tramite la socket (flusso </a:t>
            </a:r>
            <a:r>
              <a:rPr lang="it-IT" sz="2000" b="1">
                <a:latin typeface="Courier New" pitchFamily="64" charset="0"/>
              </a:rPr>
              <a:t>outToServer</a:t>
            </a:r>
            <a:r>
              <a:rPr lang="it-IT" sz="2000"/>
              <a:t>)</a:t>
            </a:r>
          </a:p>
          <a:p>
            <a:pPr>
              <a:lnSpc>
                <a:spcPct val="90000"/>
              </a:lnSpc>
              <a:buFont typeface="ZapfDingbats" pitchFamily="82" charset="2"/>
              <a:buNone/>
            </a:pPr>
            <a:r>
              <a:rPr lang="it-IT" sz="2000"/>
              <a:t>2) Il server legge la riga dalla socket</a:t>
            </a:r>
          </a:p>
          <a:p>
            <a:pPr>
              <a:lnSpc>
                <a:spcPct val="90000"/>
              </a:lnSpc>
              <a:buFont typeface="ZapfDingbats" pitchFamily="82" charset="2"/>
              <a:buNone/>
            </a:pPr>
            <a:r>
              <a:rPr lang="it-IT" sz="2000"/>
              <a:t>3) Il server converte la riga in lettere maiuscole e la invia al client</a:t>
            </a:r>
          </a:p>
          <a:p>
            <a:pPr>
              <a:lnSpc>
                <a:spcPct val="90000"/>
              </a:lnSpc>
              <a:buFont typeface="ZapfDingbats" pitchFamily="82" charset="2"/>
              <a:buNone/>
            </a:pPr>
            <a:r>
              <a:rPr lang="it-IT" sz="2000"/>
              <a:t>4) Il client legge nella sua socket la riga modificata e la visualizza (flusso </a:t>
            </a:r>
            <a:r>
              <a:rPr lang="it-IT" sz="2000" b="1">
                <a:latin typeface="Courier New" pitchFamily="64" charset="0"/>
              </a:rPr>
              <a:t>inFromServer</a:t>
            </a:r>
            <a:r>
              <a:rPr lang="it-IT" sz="2000"/>
              <a:t>)</a:t>
            </a:r>
          </a:p>
        </p:txBody>
      </p:sp>
      <p:sp>
        <p:nvSpPr>
          <p:cNvPr id="90128" name="Rectangle 16"/>
          <p:cNvSpPr>
            <a:spLocks noChangeArrowheads="1"/>
          </p:cNvSpPr>
          <p:nvPr/>
        </p:nvSpPr>
        <p:spPr bwMode="auto">
          <a:xfrm>
            <a:off x="0" y="1395413"/>
            <a:ext cx="9144000" cy="0"/>
          </a:xfrm>
          <a:prstGeom prst="rect">
            <a:avLst/>
          </a:prstGeom>
          <a:noFill/>
          <a:ln w="9525">
            <a:noFill/>
            <a:miter lim="800000"/>
            <a:headEnd/>
            <a:tailEnd/>
          </a:ln>
          <a:effectLst/>
        </p:spPr>
        <p:txBody>
          <a:bodyPr wrap="none" anchor="ctr">
            <a:spAutoFit/>
          </a:bodyPr>
          <a:lstStyle/>
          <a:p>
            <a:endParaRPr lang="en-US"/>
          </a:p>
        </p:txBody>
      </p:sp>
      <p:sp>
        <p:nvSpPr>
          <p:cNvPr id="90158" name="Freeform 46"/>
          <p:cNvSpPr>
            <a:spLocks/>
          </p:cNvSpPr>
          <p:nvPr/>
        </p:nvSpPr>
        <p:spPr bwMode="auto">
          <a:xfrm>
            <a:off x="5240338" y="2044700"/>
            <a:ext cx="3446462" cy="3335338"/>
          </a:xfrm>
          <a:custGeom>
            <a:avLst/>
            <a:gdLst/>
            <a:ahLst/>
            <a:cxnLst>
              <a:cxn ang="0">
                <a:pos x="1536" y="2101"/>
              </a:cxn>
              <a:cxn ang="0">
                <a:pos x="1652" y="2088"/>
              </a:cxn>
              <a:cxn ang="0">
                <a:pos x="1765" y="2051"/>
              </a:cxn>
              <a:cxn ang="0">
                <a:pos x="1869" y="1991"/>
              </a:cxn>
              <a:cxn ang="0">
                <a:pos x="1964" y="1910"/>
              </a:cxn>
              <a:cxn ang="0">
                <a:pos x="2043" y="1811"/>
              </a:cxn>
              <a:cxn ang="0">
                <a:pos x="2103" y="1696"/>
              </a:cxn>
              <a:cxn ang="0">
                <a:pos x="2146" y="1571"/>
              </a:cxn>
              <a:cxn ang="0">
                <a:pos x="2168" y="1438"/>
              </a:cxn>
              <a:cxn ang="0">
                <a:pos x="2171" y="730"/>
              </a:cxn>
              <a:cxn ang="0">
                <a:pos x="2160" y="597"/>
              </a:cxn>
              <a:cxn ang="0">
                <a:pos x="2127" y="467"/>
              </a:cxn>
              <a:cxn ang="0">
                <a:pos x="2075" y="346"/>
              </a:cxn>
              <a:cxn ang="0">
                <a:pos x="2005" y="239"/>
              </a:cxn>
              <a:cxn ang="0">
                <a:pos x="1919" y="148"/>
              </a:cxn>
              <a:cxn ang="0">
                <a:pos x="1818" y="77"/>
              </a:cxn>
              <a:cxn ang="0">
                <a:pos x="1710" y="28"/>
              </a:cxn>
              <a:cxn ang="0">
                <a:pos x="1594" y="4"/>
              </a:cxn>
              <a:cxn ang="0">
                <a:pos x="635" y="0"/>
              </a:cxn>
              <a:cxn ang="0">
                <a:pos x="518" y="13"/>
              </a:cxn>
              <a:cxn ang="0">
                <a:pos x="405" y="51"/>
              </a:cxn>
              <a:cxn ang="0">
                <a:pos x="301" y="111"/>
              </a:cxn>
              <a:cxn ang="0">
                <a:pos x="208" y="192"/>
              </a:cxn>
              <a:cxn ang="0">
                <a:pos x="129" y="291"/>
              </a:cxn>
              <a:cxn ang="0">
                <a:pos x="67" y="406"/>
              </a:cxn>
              <a:cxn ang="0">
                <a:pos x="24" y="530"/>
              </a:cxn>
              <a:cxn ang="0">
                <a:pos x="3" y="663"/>
              </a:cxn>
              <a:cxn ang="0">
                <a:pos x="0" y="1372"/>
              </a:cxn>
              <a:cxn ang="0">
                <a:pos x="12" y="1505"/>
              </a:cxn>
              <a:cxn ang="0">
                <a:pos x="43" y="1634"/>
              </a:cxn>
              <a:cxn ang="0">
                <a:pos x="95" y="1756"/>
              </a:cxn>
              <a:cxn ang="0">
                <a:pos x="165" y="1863"/>
              </a:cxn>
              <a:cxn ang="0">
                <a:pos x="253" y="1954"/>
              </a:cxn>
              <a:cxn ang="0">
                <a:pos x="352" y="2023"/>
              </a:cxn>
              <a:cxn ang="0">
                <a:pos x="462" y="2072"/>
              </a:cxn>
              <a:cxn ang="0">
                <a:pos x="576" y="2098"/>
              </a:cxn>
            </a:cxnLst>
            <a:rect l="0" t="0" r="r" b="b"/>
            <a:pathLst>
              <a:path w="2171" h="2101">
                <a:moveTo>
                  <a:pt x="635" y="2101"/>
                </a:moveTo>
                <a:lnTo>
                  <a:pt x="1536" y="2101"/>
                </a:lnTo>
                <a:lnTo>
                  <a:pt x="1594" y="2098"/>
                </a:lnTo>
                <a:lnTo>
                  <a:pt x="1652" y="2088"/>
                </a:lnTo>
                <a:lnTo>
                  <a:pt x="1710" y="2072"/>
                </a:lnTo>
                <a:lnTo>
                  <a:pt x="1765" y="2051"/>
                </a:lnTo>
                <a:lnTo>
                  <a:pt x="1818" y="2023"/>
                </a:lnTo>
                <a:lnTo>
                  <a:pt x="1869" y="1991"/>
                </a:lnTo>
                <a:lnTo>
                  <a:pt x="1919" y="1954"/>
                </a:lnTo>
                <a:lnTo>
                  <a:pt x="1964" y="1910"/>
                </a:lnTo>
                <a:lnTo>
                  <a:pt x="2005" y="1863"/>
                </a:lnTo>
                <a:lnTo>
                  <a:pt x="2043" y="1811"/>
                </a:lnTo>
                <a:lnTo>
                  <a:pt x="2075" y="1756"/>
                </a:lnTo>
                <a:lnTo>
                  <a:pt x="2103" y="1696"/>
                </a:lnTo>
                <a:lnTo>
                  <a:pt x="2127" y="1634"/>
                </a:lnTo>
                <a:lnTo>
                  <a:pt x="2146" y="1571"/>
                </a:lnTo>
                <a:lnTo>
                  <a:pt x="2160" y="1505"/>
                </a:lnTo>
                <a:lnTo>
                  <a:pt x="2168" y="1438"/>
                </a:lnTo>
                <a:lnTo>
                  <a:pt x="2171" y="1372"/>
                </a:lnTo>
                <a:lnTo>
                  <a:pt x="2171" y="730"/>
                </a:lnTo>
                <a:lnTo>
                  <a:pt x="2168" y="663"/>
                </a:lnTo>
                <a:lnTo>
                  <a:pt x="2160" y="597"/>
                </a:lnTo>
                <a:lnTo>
                  <a:pt x="2146" y="530"/>
                </a:lnTo>
                <a:lnTo>
                  <a:pt x="2127" y="467"/>
                </a:lnTo>
                <a:lnTo>
                  <a:pt x="2103" y="406"/>
                </a:lnTo>
                <a:lnTo>
                  <a:pt x="2075" y="346"/>
                </a:lnTo>
                <a:lnTo>
                  <a:pt x="2043" y="291"/>
                </a:lnTo>
                <a:lnTo>
                  <a:pt x="2005" y="239"/>
                </a:lnTo>
                <a:lnTo>
                  <a:pt x="1964" y="192"/>
                </a:lnTo>
                <a:lnTo>
                  <a:pt x="1919" y="148"/>
                </a:lnTo>
                <a:lnTo>
                  <a:pt x="1869" y="111"/>
                </a:lnTo>
                <a:lnTo>
                  <a:pt x="1818" y="77"/>
                </a:lnTo>
                <a:lnTo>
                  <a:pt x="1765" y="51"/>
                </a:lnTo>
                <a:lnTo>
                  <a:pt x="1710" y="28"/>
                </a:lnTo>
                <a:lnTo>
                  <a:pt x="1652" y="13"/>
                </a:lnTo>
                <a:lnTo>
                  <a:pt x="1594" y="4"/>
                </a:lnTo>
                <a:lnTo>
                  <a:pt x="1536" y="0"/>
                </a:lnTo>
                <a:lnTo>
                  <a:pt x="635" y="0"/>
                </a:lnTo>
                <a:lnTo>
                  <a:pt x="576" y="4"/>
                </a:lnTo>
                <a:lnTo>
                  <a:pt x="518" y="13"/>
                </a:lnTo>
                <a:lnTo>
                  <a:pt x="462" y="28"/>
                </a:lnTo>
                <a:lnTo>
                  <a:pt x="405" y="51"/>
                </a:lnTo>
                <a:lnTo>
                  <a:pt x="352" y="77"/>
                </a:lnTo>
                <a:lnTo>
                  <a:pt x="301" y="111"/>
                </a:lnTo>
                <a:lnTo>
                  <a:pt x="253" y="148"/>
                </a:lnTo>
                <a:lnTo>
                  <a:pt x="208" y="192"/>
                </a:lnTo>
                <a:lnTo>
                  <a:pt x="165" y="239"/>
                </a:lnTo>
                <a:lnTo>
                  <a:pt x="129" y="291"/>
                </a:lnTo>
                <a:lnTo>
                  <a:pt x="95" y="346"/>
                </a:lnTo>
                <a:lnTo>
                  <a:pt x="67" y="406"/>
                </a:lnTo>
                <a:lnTo>
                  <a:pt x="43" y="467"/>
                </a:lnTo>
                <a:lnTo>
                  <a:pt x="24" y="530"/>
                </a:lnTo>
                <a:lnTo>
                  <a:pt x="12" y="597"/>
                </a:lnTo>
                <a:lnTo>
                  <a:pt x="3" y="663"/>
                </a:lnTo>
                <a:lnTo>
                  <a:pt x="0" y="730"/>
                </a:lnTo>
                <a:lnTo>
                  <a:pt x="0" y="1372"/>
                </a:lnTo>
                <a:lnTo>
                  <a:pt x="3" y="1438"/>
                </a:lnTo>
                <a:lnTo>
                  <a:pt x="12" y="1505"/>
                </a:lnTo>
                <a:lnTo>
                  <a:pt x="24" y="1571"/>
                </a:lnTo>
                <a:lnTo>
                  <a:pt x="43" y="1634"/>
                </a:lnTo>
                <a:lnTo>
                  <a:pt x="67" y="1696"/>
                </a:lnTo>
                <a:lnTo>
                  <a:pt x="95" y="1756"/>
                </a:lnTo>
                <a:lnTo>
                  <a:pt x="129" y="1811"/>
                </a:lnTo>
                <a:lnTo>
                  <a:pt x="165" y="1863"/>
                </a:lnTo>
                <a:lnTo>
                  <a:pt x="208" y="1910"/>
                </a:lnTo>
                <a:lnTo>
                  <a:pt x="253" y="1954"/>
                </a:lnTo>
                <a:lnTo>
                  <a:pt x="301" y="1991"/>
                </a:lnTo>
                <a:lnTo>
                  <a:pt x="352" y="2023"/>
                </a:lnTo>
                <a:lnTo>
                  <a:pt x="405" y="2051"/>
                </a:lnTo>
                <a:lnTo>
                  <a:pt x="462" y="2072"/>
                </a:lnTo>
                <a:lnTo>
                  <a:pt x="518" y="2088"/>
                </a:lnTo>
                <a:lnTo>
                  <a:pt x="576" y="2098"/>
                </a:lnTo>
                <a:lnTo>
                  <a:pt x="635" y="2101"/>
                </a:lnTo>
                <a:close/>
              </a:path>
            </a:pathLst>
          </a:custGeom>
          <a:solidFill>
            <a:srgbClr val="FFFFFF"/>
          </a:solidFill>
          <a:ln w="6350">
            <a:solidFill>
              <a:srgbClr val="000000"/>
            </a:solidFill>
            <a:prstDash val="solid"/>
            <a:round/>
            <a:headEnd/>
            <a:tailEnd/>
          </a:ln>
        </p:spPr>
        <p:txBody>
          <a:bodyPr/>
          <a:lstStyle/>
          <a:p>
            <a:endParaRPr lang="en-US"/>
          </a:p>
        </p:txBody>
      </p:sp>
      <p:sp>
        <p:nvSpPr>
          <p:cNvPr id="90159" name="Rectangle 47"/>
          <p:cNvSpPr>
            <a:spLocks noChangeArrowheads="1"/>
          </p:cNvSpPr>
          <p:nvPr/>
        </p:nvSpPr>
        <p:spPr bwMode="auto">
          <a:xfrm>
            <a:off x="6670675" y="4124325"/>
            <a:ext cx="168275" cy="1062038"/>
          </a:xfrm>
          <a:prstGeom prst="rect">
            <a:avLst/>
          </a:prstGeom>
          <a:solidFill>
            <a:srgbClr val="FFFFFF"/>
          </a:solidFill>
          <a:ln w="6350">
            <a:solidFill>
              <a:srgbClr val="000000"/>
            </a:solidFill>
            <a:miter lim="800000"/>
            <a:headEnd/>
            <a:tailEnd/>
          </a:ln>
        </p:spPr>
        <p:txBody>
          <a:bodyPr/>
          <a:lstStyle/>
          <a:p>
            <a:endParaRPr lang="en-US"/>
          </a:p>
        </p:txBody>
      </p:sp>
      <p:sp>
        <p:nvSpPr>
          <p:cNvPr id="90160" name="Rectangle 48"/>
          <p:cNvSpPr>
            <a:spLocks noChangeArrowheads="1"/>
          </p:cNvSpPr>
          <p:nvPr/>
        </p:nvSpPr>
        <p:spPr bwMode="auto">
          <a:xfrm rot="16200000">
            <a:off x="6391275" y="4584701"/>
            <a:ext cx="695325" cy="152400"/>
          </a:xfrm>
          <a:prstGeom prst="rect">
            <a:avLst/>
          </a:prstGeom>
          <a:noFill/>
          <a:ln w="9525">
            <a:noFill/>
            <a:miter lim="800000"/>
            <a:headEnd/>
            <a:tailEnd/>
          </a:ln>
        </p:spPr>
        <p:txBody>
          <a:bodyPr wrap="none" lIns="0" tIns="0" rIns="0" bIns="0">
            <a:spAutoFit/>
          </a:bodyPr>
          <a:lstStyle/>
          <a:p>
            <a:r>
              <a:rPr lang="it-IT" sz="1000">
                <a:solidFill>
                  <a:srgbClr val="000000"/>
                </a:solidFill>
                <a:latin typeface="Arial" charset="0"/>
              </a:rPr>
              <a:t>outToServer</a:t>
            </a:r>
            <a:endParaRPr lang="it-IT"/>
          </a:p>
        </p:txBody>
      </p:sp>
      <p:sp>
        <p:nvSpPr>
          <p:cNvPr id="90161" name="Line 49"/>
          <p:cNvSpPr>
            <a:spLocks noChangeShapeType="1"/>
          </p:cNvSpPr>
          <p:nvPr/>
        </p:nvSpPr>
        <p:spPr bwMode="auto">
          <a:xfrm>
            <a:off x="6753225" y="3836988"/>
            <a:ext cx="1588" cy="228600"/>
          </a:xfrm>
          <a:prstGeom prst="line">
            <a:avLst/>
          </a:prstGeom>
          <a:noFill/>
          <a:ln w="6350">
            <a:solidFill>
              <a:srgbClr val="000000"/>
            </a:solidFill>
            <a:round/>
            <a:headEnd/>
            <a:tailEnd/>
          </a:ln>
        </p:spPr>
        <p:txBody>
          <a:bodyPr/>
          <a:lstStyle/>
          <a:p>
            <a:endParaRPr lang="en-US"/>
          </a:p>
        </p:txBody>
      </p:sp>
      <p:sp>
        <p:nvSpPr>
          <p:cNvPr id="90162" name="Freeform 50"/>
          <p:cNvSpPr>
            <a:spLocks/>
          </p:cNvSpPr>
          <p:nvPr/>
        </p:nvSpPr>
        <p:spPr bwMode="auto">
          <a:xfrm>
            <a:off x="6724650" y="4054475"/>
            <a:ext cx="60325" cy="69850"/>
          </a:xfrm>
          <a:custGeom>
            <a:avLst/>
            <a:gdLst/>
            <a:ahLst/>
            <a:cxnLst>
              <a:cxn ang="0">
                <a:pos x="38" y="0"/>
              </a:cxn>
              <a:cxn ang="0">
                <a:pos x="18" y="44"/>
              </a:cxn>
              <a:cxn ang="0">
                <a:pos x="0" y="0"/>
              </a:cxn>
              <a:cxn ang="0">
                <a:pos x="38" y="0"/>
              </a:cxn>
            </a:cxnLst>
            <a:rect l="0" t="0" r="r" b="b"/>
            <a:pathLst>
              <a:path w="38" h="44">
                <a:moveTo>
                  <a:pt x="38" y="0"/>
                </a:moveTo>
                <a:lnTo>
                  <a:pt x="18" y="44"/>
                </a:lnTo>
                <a:lnTo>
                  <a:pt x="0" y="0"/>
                </a:lnTo>
                <a:lnTo>
                  <a:pt x="38" y="0"/>
                </a:lnTo>
                <a:close/>
              </a:path>
            </a:pathLst>
          </a:custGeom>
          <a:solidFill>
            <a:srgbClr val="000000"/>
          </a:solidFill>
          <a:ln w="9525">
            <a:noFill/>
            <a:round/>
            <a:headEnd/>
            <a:tailEnd/>
          </a:ln>
        </p:spPr>
        <p:txBody>
          <a:bodyPr/>
          <a:lstStyle/>
          <a:p>
            <a:endParaRPr lang="en-US"/>
          </a:p>
        </p:txBody>
      </p:sp>
      <p:sp>
        <p:nvSpPr>
          <p:cNvPr id="90163" name="Line 51"/>
          <p:cNvSpPr>
            <a:spLocks noChangeShapeType="1"/>
          </p:cNvSpPr>
          <p:nvPr/>
        </p:nvSpPr>
        <p:spPr bwMode="auto">
          <a:xfrm>
            <a:off x="6753225" y="5573713"/>
            <a:ext cx="1588" cy="323850"/>
          </a:xfrm>
          <a:prstGeom prst="line">
            <a:avLst/>
          </a:prstGeom>
          <a:noFill/>
          <a:ln w="6350">
            <a:solidFill>
              <a:srgbClr val="000000"/>
            </a:solidFill>
            <a:round/>
            <a:headEnd/>
            <a:tailEnd/>
          </a:ln>
        </p:spPr>
        <p:txBody>
          <a:bodyPr/>
          <a:lstStyle/>
          <a:p>
            <a:endParaRPr lang="en-US"/>
          </a:p>
        </p:txBody>
      </p:sp>
      <p:sp>
        <p:nvSpPr>
          <p:cNvPr id="90164" name="Freeform 52"/>
          <p:cNvSpPr>
            <a:spLocks/>
          </p:cNvSpPr>
          <p:nvPr/>
        </p:nvSpPr>
        <p:spPr bwMode="auto">
          <a:xfrm>
            <a:off x="6724650" y="5889625"/>
            <a:ext cx="60325" cy="69850"/>
          </a:xfrm>
          <a:custGeom>
            <a:avLst/>
            <a:gdLst/>
            <a:ahLst/>
            <a:cxnLst>
              <a:cxn ang="0">
                <a:pos x="38" y="0"/>
              </a:cxn>
              <a:cxn ang="0">
                <a:pos x="18" y="44"/>
              </a:cxn>
              <a:cxn ang="0">
                <a:pos x="0" y="0"/>
              </a:cxn>
              <a:cxn ang="0">
                <a:pos x="38" y="0"/>
              </a:cxn>
            </a:cxnLst>
            <a:rect l="0" t="0" r="r" b="b"/>
            <a:pathLst>
              <a:path w="38" h="44">
                <a:moveTo>
                  <a:pt x="38" y="0"/>
                </a:moveTo>
                <a:lnTo>
                  <a:pt x="18" y="44"/>
                </a:lnTo>
                <a:lnTo>
                  <a:pt x="0" y="0"/>
                </a:lnTo>
                <a:lnTo>
                  <a:pt x="38" y="0"/>
                </a:lnTo>
                <a:close/>
              </a:path>
            </a:pathLst>
          </a:custGeom>
          <a:solidFill>
            <a:srgbClr val="000000"/>
          </a:solidFill>
          <a:ln w="9525">
            <a:noFill/>
            <a:round/>
            <a:headEnd/>
            <a:tailEnd/>
          </a:ln>
        </p:spPr>
        <p:txBody>
          <a:bodyPr/>
          <a:lstStyle/>
          <a:p>
            <a:endParaRPr lang="en-US"/>
          </a:p>
        </p:txBody>
      </p:sp>
      <p:sp>
        <p:nvSpPr>
          <p:cNvPr id="90165" name="Rectangle 53"/>
          <p:cNvSpPr>
            <a:spLocks noChangeArrowheads="1"/>
          </p:cNvSpPr>
          <p:nvPr/>
        </p:nvSpPr>
        <p:spPr bwMode="auto">
          <a:xfrm>
            <a:off x="6486525" y="6013450"/>
            <a:ext cx="539750" cy="182563"/>
          </a:xfrm>
          <a:prstGeom prst="rect">
            <a:avLst/>
          </a:prstGeom>
          <a:noFill/>
          <a:ln w="9525">
            <a:noFill/>
            <a:miter lim="800000"/>
            <a:headEnd/>
            <a:tailEnd/>
          </a:ln>
        </p:spPr>
        <p:txBody>
          <a:bodyPr wrap="none" lIns="0" tIns="0" rIns="0" bIns="0">
            <a:spAutoFit/>
          </a:bodyPr>
          <a:lstStyle/>
          <a:p>
            <a:r>
              <a:rPr lang="it-IT" sz="1200">
                <a:solidFill>
                  <a:srgbClr val="000000"/>
                </a:solidFill>
                <a:latin typeface="Arial" charset="0"/>
              </a:rPr>
              <a:t>alla rete</a:t>
            </a:r>
            <a:endParaRPr lang="it-IT" sz="1200"/>
          </a:p>
        </p:txBody>
      </p:sp>
      <p:sp>
        <p:nvSpPr>
          <p:cNvPr id="90166" name="Line 54"/>
          <p:cNvSpPr>
            <a:spLocks noChangeShapeType="1"/>
          </p:cNvSpPr>
          <p:nvPr/>
        </p:nvSpPr>
        <p:spPr bwMode="auto">
          <a:xfrm flipV="1">
            <a:off x="7426325" y="5632450"/>
            <a:ext cx="1588" cy="327025"/>
          </a:xfrm>
          <a:prstGeom prst="line">
            <a:avLst/>
          </a:prstGeom>
          <a:noFill/>
          <a:ln w="6350">
            <a:solidFill>
              <a:srgbClr val="000000"/>
            </a:solidFill>
            <a:round/>
            <a:headEnd/>
            <a:tailEnd/>
          </a:ln>
        </p:spPr>
        <p:txBody>
          <a:bodyPr/>
          <a:lstStyle/>
          <a:p>
            <a:endParaRPr lang="en-US"/>
          </a:p>
        </p:txBody>
      </p:sp>
      <p:sp>
        <p:nvSpPr>
          <p:cNvPr id="90167" name="Freeform 55"/>
          <p:cNvSpPr>
            <a:spLocks/>
          </p:cNvSpPr>
          <p:nvPr/>
        </p:nvSpPr>
        <p:spPr bwMode="auto">
          <a:xfrm>
            <a:off x="7396163" y="5573713"/>
            <a:ext cx="60325" cy="68262"/>
          </a:xfrm>
          <a:custGeom>
            <a:avLst/>
            <a:gdLst/>
            <a:ahLst/>
            <a:cxnLst>
              <a:cxn ang="0">
                <a:pos x="0" y="43"/>
              </a:cxn>
              <a:cxn ang="0">
                <a:pos x="19" y="0"/>
              </a:cxn>
              <a:cxn ang="0">
                <a:pos x="38" y="43"/>
              </a:cxn>
              <a:cxn ang="0">
                <a:pos x="0" y="43"/>
              </a:cxn>
            </a:cxnLst>
            <a:rect l="0" t="0" r="r" b="b"/>
            <a:pathLst>
              <a:path w="38" h="43">
                <a:moveTo>
                  <a:pt x="0" y="43"/>
                </a:moveTo>
                <a:lnTo>
                  <a:pt x="19" y="0"/>
                </a:lnTo>
                <a:lnTo>
                  <a:pt x="38" y="43"/>
                </a:lnTo>
                <a:lnTo>
                  <a:pt x="0" y="43"/>
                </a:lnTo>
                <a:close/>
              </a:path>
            </a:pathLst>
          </a:custGeom>
          <a:solidFill>
            <a:srgbClr val="000000"/>
          </a:solidFill>
          <a:ln w="9525">
            <a:noFill/>
            <a:round/>
            <a:headEnd/>
            <a:tailEnd/>
          </a:ln>
        </p:spPr>
        <p:txBody>
          <a:bodyPr/>
          <a:lstStyle/>
          <a:p>
            <a:endParaRPr lang="en-US"/>
          </a:p>
        </p:txBody>
      </p:sp>
      <p:sp>
        <p:nvSpPr>
          <p:cNvPr id="90168" name="Rectangle 56"/>
          <p:cNvSpPr>
            <a:spLocks noChangeArrowheads="1"/>
          </p:cNvSpPr>
          <p:nvPr/>
        </p:nvSpPr>
        <p:spPr bwMode="auto">
          <a:xfrm>
            <a:off x="7121525" y="6013450"/>
            <a:ext cx="623888" cy="182563"/>
          </a:xfrm>
          <a:prstGeom prst="rect">
            <a:avLst/>
          </a:prstGeom>
          <a:noFill/>
          <a:ln w="9525">
            <a:noFill/>
            <a:miter lim="800000"/>
            <a:headEnd/>
            <a:tailEnd/>
          </a:ln>
        </p:spPr>
        <p:txBody>
          <a:bodyPr wrap="none" lIns="0" tIns="0" rIns="0" bIns="0">
            <a:spAutoFit/>
          </a:bodyPr>
          <a:lstStyle/>
          <a:p>
            <a:r>
              <a:rPr lang="it-IT" sz="1200">
                <a:solidFill>
                  <a:srgbClr val="000000"/>
                </a:solidFill>
                <a:latin typeface="Arial" charset="0"/>
              </a:rPr>
              <a:t>dalla rete</a:t>
            </a:r>
            <a:endParaRPr lang="it-IT" sz="1200"/>
          </a:p>
        </p:txBody>
      </p:sp>
      <p:sp>
        <p:nvSpPr>
          <p:cNvPr id="90169" name="Rectangle 57"/>
          <p:cNvSpPr>
            <a:spLocks noChangeArrowheads="1"/>
          </p:cNvSpPr>
          <p:nvPr/>
        </p:nvSpPr>
        <p:spPr bwMode="auto">
          <a:xfrm>
            <a:off x="7342188" y="4124325"/>
            <a:ext cx="168275" cy="1062038"/>
          </a:xfrm>
          <a:prstGeom prst="rect">
            <a:avLst/>
          </a:prstGeom>
          <a:solidFill>
            <a:srgbClr val="FFFFFF"/>
          </a:solidFill>
          <a:ln w="6350">
            <a:solidFill>
              <a:srgbClr val="000000"/>
            </a:solidFill>
            <a:miter lim="800000"/>
            <a:headEnd/>
            <a:tailEnd/>
          </a:ln>
        </p:spPr>
        <p:txBody>
          <a:bodyPr/>
          <a:lstStyle/>
          <a:p>
            <a:endParaRPr lang="en-US"/>
          </a:p>
        </p:txBody>
      </p:sp>
      <p:sp>
        <p:nvSpPr>
          <p:cNvPr id="90170" name="Rectangle 58"/>
          <p:cNvSpPr>
            <a:spLocks noChangeArrowheads="1"/>
          </p:cNvSpPr>
          <p:nvPr/>
        </p:nvSpPr>
        <p:spPr bwMode="auto">
          <a:xfrm rot="16200000">
            <a:off x="7027863" y="4579938"/>
            <a:ext cx="768350" cy="152400"/>
          </a:xfrm>
          <a:prstGeom prst="rect">
            <a:avLst/>
          </a:prstGeom>
          <a:noFill/>
          <a:ln w="9525">
            <a:noFill/>
            <a:miter lim="800000"/>
            <a:headEnd/>
            <a:tailEnd/>
          </a:ln>
        </p:spPr>
        <p:txBody>
          <a:bodyPr wrap="none" lIns="0" tIns="0" rIns="0" bIns="0">
            <a:spAutoFit/>
          </a:bodyPr>
          <a:lstStyle/>
          <a:p>
            <a:r>
              <a:rPr lang="it-IT" sz="1000">
                <a:solidFill>
                  <a:srgbClr val="000000"/>
                </a:solidFill>
                <a:latin typeface="Arial" charset="0"/>
              </a:rPr>
              <a:t>inFromServer</a:t>
            </a:r>
            <a:endParaRPr lang="it-IT"/>
          </a:p>
        </p:txBody>
      </p:sp>
      <p:sp>
        <p:nvSpPr>
          <p:cNvPr id="90171" name="Line 59"/>
          <p:cNvSpPr>
            <a:spLocks noChangeShapeType="1"/>
          </p:cNvSpPr>
          <p:nvPr/>
        </p:nvSpPr>
        <p:spPr bwMode="auto">
          <a:xfrm flipV="1">
            <a:off x="7426325" y="3944938"/>
            <a:ext cx="1588" cy="179387"/>
          </a:xfrm>
          <a:prstGeom prst="line">
            <a:avLst/>
          </a:prstGeom>
          <a:noFill/>
          <a:ln w="6350">
            <a:solidFill>
              <a:srgbClr val="000000"/>
            </a:solidFill>
            <a:round/>
            <a:headEnd/>
            <a:tailEnd/>
          </a:ln>
        </p:spPr>
        <p:txBody>
          <a:bodyPr/>
          <a:lstStyle/>
          <a:p>
            <a:endParaRPr lang="en-US"/>
          </a:p>
        </p:txBody>
      </p:sp>
      <p:sp>
        <p:nvSpPr>
          <p:cNvPr id="90172" name="Freeform 60"/>
          <p:cNvSpPr>
            <a:spLocks/>
          </p:cNvSpPr>
          <p:nvPr/>
        </p:nvSpPr>
        <p:spPr bwMode="auto">
          <a:xfrm>
            <a:off x="7396163" y="3883025"/>
            <a:ext cx="60325" cy="68263"/>
          </a:xfrm>
          <a:custGeom>
            <a:avLst/>
            <a:gdLst/>
            <a:ahLst/>
            <a:cxnLst>
              <a:cxn ang="0">
                <a:pos x="0" y="43"/>
              </a:cxn>
              <a:cxn ang="0">
                <a:pos x="19" y="0"/>
              </a:cxn>
              <a:cxn ang="0">
                <a:pos x="38" y="43"/>
              </a:cxn>
              <a:cxn ang="0">
                <a:pos x="0" y="43"/>
              </a:cxn>
            </a:cxnLst>
            <a:rect l="0" t="0" r="r" b="b"/>
            <a:pathLst>
              <a:path w="38" h="43">
                <a:moveTo>
                  <a:pt x="0" y="43"/>
                </a:moveTo>
                <a:lnTo>
                  <a:pt x="19" y="0"/>
                </a:lnTo>
                <a:lnTo>
                  <a:pt x="38" y="43"/>
                </a:lnTo>
                <a:lnTo>
                  <a:pt x="0" y="43"/>
                </a:lnTo>
                <a:close/>
              </a:path>
            </a:pathLst>
          </a:custGeom>
          <a:solidFill>
            <a:srgbClr val="000000"/>
          </a:solidFill>
          <a:ln w="9525">
            <a:noFill/>
            <a:round/>
            <a:headEnd/>
            <a:tailEnd/>
          </a:ln>
        </p:spPr>
        <p:txBody>
          <a:bodyPr/>
          <a:lstStyle/>
          <a:p>
            <a:endParaRPr lang="en-US"/>
          </a:p>
        </p:txBody>
      </p:sp>
      <p:sp>
        <p:nvSpPr>
          <p:cNvPr id="90173" name="Rectangle 61"/>
          <p:cNvSpPr>
            <a:spLocks noChangeArrowheads="1"/>
          </p:cNvSpPr>
          <p:nvPr/>
        </p:nvSpPr>
        <p:spPr bwMode="auto">
          <a:xfrm>
            <a:off x="6670675" y="2001838"/>
            <a:ext cx="168275" cy="1062037"/>
          </a:xfrm>
          <a:prstGeom prst="rect">
            <a:avLst/>
          </a:prstGeom>
          <a:solidFill>
            <a:srgbClr val="FFFFFF"/>
          </a:solidFill>
          <a:ln w="6350">
            <a:solidFill>
              <a:srgbClr val="000000"/>
            </a:solidFill>
            <a:miter lim="800000"/>
            <a:headEnd/>
            <a:tailEnd/>
          </a:ln>
        </p:spPr>
        <p:txBody>
          <a:bodyPr/>
          <a:lstStyle/>
          <a:p>
            <a:endParaRPr lang="en-US"/>
          </a:p>
        </p:txBody>
      </p:sp>
      <p:sp>
        <p:nvSpPr>
          <p:cNvPr id="90174" name="Rectangle 62"/>
          <p:cNvSpPr>
            <a:spLocks noChangeArrowheads="1"/>
          </p:cNvSpPr>
          <p:nvPr/>
        </p:nvSpPr>
        <p:spPr bwMode="auto">
          <a:xfrm rot="16200000">
            <a:off x="6407150" y="2457451"/>
            <a:ext cx="663575" cy="152400"/>
          </a:xfrm>
          <a:prstGeom prst="rect">
            <a:avLst/>
          </a:prstGeom>
          <a:noFill/>
          <a:ln w="9525">
            <a:noFill/>
            <a:miter lim="800000"/>
            <a:headEnd/>
            <a:tailEnd/>
          </a:ln>
        </p:spPr>
        <p:txBody>
          <a:bodyPr wrap="none" lIns="0" tIns="0" rIns="0" bIns="0">
            <a:spAutoFit/>
          </a:bodyPr>
          <a:lstStyle/>
          <a:p>
            <a:r>
              <a:rPr lang="it-IT" sz="1000">
                <a:solidFill>
                  <a:srgbClr val="000000"/>
                </a:solidFill>
                <a:latin typeface="Arial" charset="0"/>
              </a:rPr>
              <a:t>inFromUser</a:t>
            </a:r>
            <a:endParaRPr lang="it-IT"/>
          </a:p>
        </p:txBody>
      </p:sp>
      <p:sp>
        <p:nvSpPr>
          <p:cNvPr id="90175" name="Line 63"/>
          <p:cNvSpPr>
            <a:spLocks noChangeShapeType="1"/>
          </p:cNvSpPr>
          <p:nvPr/>
        </p:nvSpPr>
        <p:spPr bwMode="auto">
          <a:xfrm>
            <a:off x="6753225" y="1616075"/>
            <a:ext cx="1588" cy="327025"/>
          </a:xfrm>
          <a:prstGeom prst="line">
            <a:avLst/>
          </a:prstGeom>
          <a:noFill/>
          <a:ln w="6350">
            <a:solidFill>
              <a:srgbClr val="000000"/>
            </a:solidFill>
            <a:round/>
            <a:headEnd/>
            <a:tailEnd/>
          </a:ln>
        </p:spPr>
        <p:txBody>
          <a:bodyPr/>
          <a:lstStyle/>
          <a:p>
            <a:endParaRPr lang="en-US"/>
          </a:p>
        </p:txBody>
      </p:sp>
      <p:sp>
        <p:nvSpPr>
          <p:cNvPr id="90176" name="Freeform 64"/>
          <p:cNvSpPr>
            <a:spLocks/>
          </p:cNvSpPr>
          <p:nvPr/>
        </p:nvSpPr>
        <p:spPr bwMode="auto">
          <a:xfrm>
            <a:off x="6724650" y="1931988"/>
            <a:ext cx="60325" cy="69850"/>
          </a:xfrm>
          <a:custGeom>
            <a:avLst/>
            <a:gdLst/>
            <a:ahLst/>
            <a:cxnLst>
              <a:cxn ang="0">
                <a:pos x="38" y="0"/>
              </a:cxn>
              <a:cxn ang="0">
                <a:pos x="18" y="44"/>
              </a:cxn>
              <a:cxn ang="0">
                <a:pos x="0" y="0"/>
              </a:cxn>
              <a:cxn ang="0">
                <a:pos x="38" y="0"/>
              </a:cxn>
            </a:cxnLst>
            <a:rect l="0" t="0" r="r" b="b"/>
            <a:pathLst>
              <a:path w="38" h="44">
                <a:moveTo>
                  <a:pt x="38" y="0"/>
                </a:moveTo>
                <a:lnTo>
                  <a:pt x="18" y="44"/>
                </a:lnTo>
                <a:lnTo>
                  <a:pt x="0" y="0"/>
                </a:lnTo>
                <a:lnTo>
                  <a:pt x="38" y="0"/>
                </a:lnTo>
                <a:close/>
              </a:path>
            </a:pathLst>
          </a:custGeom>
          <a:solidFill>
            <a:srgbClr val="000000"/>
          </a:solidFill>
          <a:ln w="9525">
            <a:noFill/>
            <a:round/>
            <a:headEnd/>
            <a:tailEnd/>
          </a:ln>
        </p:spPr>
        <p:txBody>
          <a:bodyPr/>
          <a:lstStyle/>
          <a:p>
            <a:endParaRPr lang="en-US"/>
          </a:p>
        </p:txBody>
      </p:sp>
      <p:sp>
        <p:nvSpPr>
          <p:cNvPr id="90177" name="Rectangle 65"/>
          <p:cNvSpPr>
            <a:spLocks noChangeArrowheads="1"/>
          </p:cNvSpPr>
          <p:nvPr/>
        </p:nvSpPr>
        <p:spPr bwMode="auto">
          <a:xfrm>
            <a:off x="6470650" y="1420813"/>
            <a:ext cx="498475" cy="182562"/>
          </a:xfrm>
          <a:prstGeom prst="rect">
            <a:avLst/>
          </a:prstGeom>
          <a:noFill/>
          <a:ln w="9525">
            <a:noFill/>
            <a:miter lim="800000"/>
            <a:headEnd/>
            <a:tailEnd/>
          </a:ln>
        </p:spPr>
        <p:txBody>
          <a:bodyPr wrap="none" lIns="0" tIns="0" rIns="0" bIns="0">
            <a:spAutoFit/>
          </a:bodyPr>
          <a:lstStyle/>
          <a:p>
            <a:r>
              <a:rPr lang="it-IT" sz="1200">
                <a:solidFill>
                  <a:srgbClr val="000000"/>
                </a:solidFill>
                <a:latin typeface="Arial" charset="0"/>
              </a:rPr>
              <a:t>tastiera</a:t>
            </a:r>
            <a:endParaRPr lang="it-IT" sz="1200"/>
          </a:p>
        </p:txBody>
      </p:sp>
      <p:sp>
        <p:nvSpPr>
          <p:cNvPr id="90178" name="Line 66"/>
          <p:cNvSpPr>
            <a:spLocks noChangeShapeType="1"/>
          </p:cNvSpPr>
          <p:nvPr/>
        </p:nvSpPr>
        <p:spPr bwMode="auto">
          <a:xfrm flipV="1">
            <a:off x="7493000" y="1677988"/>
            <a:ext cx="1588" cy="1000125"/>
          </a:xfrm>
          <a:prstGeom prst="line">
            <a:avLst/>
          </a:prstGeom>
          <a:noFill/>
          <a:ln w="6350">
            <a:solidFill>
              <a:srgbClr val="000000"/>
            </a:solidFill>
            <a:round/>
            <a:headEnd/>
            <a:tailEnd/>
          </a:ln>
        </p:spPr>
        <p:txBody>
          <a:bodyPr/>
          <a:lstStyle/>
          <a:p>
            <a:endParaRPr lang="en-US"/>
          </a:p>
        </p:txBody>
      </p:sp>
      <p:sp>
        <p:nvSpPr>
          <p:cNvPr id="90179" name="Freeform 67"/>
          <p:cNvSpPr>
            <a:spLocks/>
          </p:cNvSpPr>
          <p:nvPr/>
        </p:nvSpPr>
        <p:spPr bwMode="auto">
          <a:xfrm>
            <a:off x="7462838" y="1616075"/>
            <a:ext cx="60325" cy="69850"/>
          </a:xfrm>
          <a:custGeom>
            <a:avLst/>
            <a:gdLst/>
            <a:ahLst/>
            <a:cxnLst>
              <a:cxn ang="0">
                <a:pos x="0" y="44"/>
              </a:cxn>
              <a:cxn ang="0">
                <a:pos x="19" y="0"/>
              </a:cxn>
              <a:cxn ang="0">
                <a:pos x="38" y="44"/>
              </a:cxn>
              <a:cxn ang="0">
                <a:pos x="0" y="44"/>
              </a:cxn>
            </a:cxnLst>
            <a:rect l="0" t="0" r="r" b="b"/>
            <a:pathLst>
              <a:path w="38" h="44">
                <a:moveTo>
                  <a:pt x="0" y="44"/>
                </a:moveTo>
                <a:lnTo>
                  <a:pt x="19" y="0"/>
                </a:lnTo>
                <a:lnTo>
                  <a:pt x="38" y="44"/>
                </a:lnTo>
                <a:lnTo>
                  <a:pt x="0" y="44"/>
                </a:lnTo>
                <a:close/>
              </a:path>
            </a:pathLst>
          </a:custGeom>
          <a:solidFill>
            <a:srgbClr val="000000"/>
          </a:solidFill>
          <a:ln w="9525">
            <a:noFill/>
            <a:round/>
            <a:headEnd/>
            <a:tailEnd/>
          </a:ln>
        </p:spPr>
        <p:txBody>
          <a:bodyPr/>
          <a:lstStyle/>
          <a:p>
            <a:endParaRPr lang="en-US"/>
          </a:p>
        </p:txBody>
      </p:sp>
      <p:sp>
        <p:nvSpPr>
          <p:cNvPr id="90180" name="Rectangle 68"/>
          <p:cNvSpPr>
            <a:spLocks noChangeArrowheads="1"/>
          </p:cNvSpPr>
          <p:nvPr/>
        </p:nvSpPr>
        <p:spPr bwMode="auto">
          <a:xfrm>
            <a:off x="7219950" y="1420813"/>
            <a:ext cx="506413" cy="182562"/>
          </a:xfrm>
          <a:prstGeom prst="rect">
            <a:avLst/>
          </a:prstGeom>
          <a:noFill/>
          <a:ln w="9525">
            <a:noFill/>
            <a:miter lim="800000"/>
            <a:headEnd/>
            <a:tailEnd/>
          </a:ln>
        </p:spPr>
        <p:txBody>
          <a:bodyPr wrap="none" lIns="0" tIns="0" rIns="0" bIns="0">
            <a:spAutoFit/>
          </a:bodyPr>
          <a:lstStyle/>
          <a:p>
            <a:r>
              <a:rPr lang="it-IT" sz="1200">
                <a:solidFill>
                  <a:srgbClr val="000000"/>
                </a:solidFill>
                <a:latin typeface="Arial" charset="0"/>
              </a:rPr>
              <a:t>monitor</a:t>
            </a:r>
            <a:endParaRPr lang="it-IT" sz="1200"/>
          </a:p>
        </p:txBody>
      </p:sp>
      <p:sp>
        <p:nvSpPr>
          <p:cNvPr id="90182" name="Rectangle 70"/>
          <p:cNvSpPr>
            <a:spLocks noChangeArrowheads="1"/>
          </p:cNvSpPr>
          <p:nvPr/>
        </p:nvSpPr>
        <p:spPr bwMode="auto">
          <a:xfrm>
            <a:off x="6416675" y="5186363"/>
            <a:ext cx="1344613" cy="387350"/>
          </a:xfrm>
          <a:prstGeom prst="rect">
            <a:avLst/>
          </a:prstGeom>
          <a:solidFill>
            <a:srgbClr val="E6E6E6"/>
          </a:solidFill>
          <a:ln w="6350">
            <a:solidFill>
              <a:srgbClr val="000000"/>
            </a:solidFill>
            <a:miter lim="800000"/>
            <a:headEnd/>
            <a:tailEnd/>
          </a:ln>
        </p:spPr>
        <p:txBody>
          <a:bodyPr/>
          <a:lstStyle/>
          <a:p>
            <a:endParaRPr lang="en-US"/>
          </a:p>
        </p:txBody>
      </p:sp>
      <p:sp>
        <p:nvSpPr>
          <p:cNvPr id="90183" name="Rectangle 71"/>
          <p:cNvSpPr>
            <a:spLocks noChangeArrowheads="1"/>
          </p:cNvSpPr>
          <p:nvPr/>
        </p:nvSpPr>
        <p:spPr bwMode="auto">
          <a:xfrm>
            <a:off x="6784975" y="5299075"/>
            <a:ext cx="681038" cy="152400"/>
          </a:xfrm>
          <a:prstGeom prst="rect">
            <a:avLst/>
          </a:prstGeom>
          <a:noFill/>
          <a:ln w="9525">
            <a:noFill/>
            <a:miter lim="800000"/>
            <a:headEnd/>
            <a:tailEnd/>
          </a:ln>
        </p:spPr>
        <p:txBody>
          <a:bodyPr wrap="none" lIns="0" tIns="0" rIns="0" bIns="0">
            <a:spAutoFit/>
          </a:bodyPr>
          <a:lstStyle/>
          <a:p>
            <a:r>
              <a:rPr lang="it-IT" sz="1000">
                <a:solidFill>
                  <a:srgbClr val="000000"/>
                </a:solidFill>
                <a:latin typeface="Arial" charset="0"/>
              </a:rPr>
              <a:t>clientSocket</a:t>
            </a:r>
            <a:endParaRPr lang="it-IT"/>
          </a:p>
        </p:txBody>
      </p:sp>
      <p:sp>
        <p:nvSpPr>
          <p:cNvPr id="90186" name="Rectangle 74"/>
          <p:cNvSpPr>
            <a:spLocks noChangeArrowheads="1"/>
          </p:cNvSpPr>
          <p:nvPr/>
        </p:nvSpPr>
        <p:spPr bwMode="auto">
          <a:xfrm>
            <a:off x="5902325" y="2333625"/>
            <a:ext cx="690563" cy="365125"/>
          </a:xfrm>
          <a:prstGeom prst="rect">
            <a:avLst/>
          </a:prstGeom>
          <a:noFill/>
          <a:ln w="9525">
            <a:noFill/>
            <a:miter lim="800000"/>
            <a:headEnd/>
            <a:tailEnd/>
          </a:ln>
        </p:spPr>
        <p:txBody>
          <a:bodyPr wrap="none" lIns="0" tIns="0" rIns="0" bIns="0">
            <a:spAutoFit/>
          </a:bodyPr>
          <a:lstStyle/>
          <a:p>
            <a:pPr algn="r"/>
            <a:r>
              <a:rPr lang="it-IT" sz="1200">
                <a:solidFill>
                  <a:srgbClr val="000000"/>
                </a:solidFill>
                <a:latin typeface="Arial" charset="0"/>
              </a:rPr>
              <a:t>Flusso</a:t>
            </a:r>
            <a:br>
              <a:rPr lang="it-IT" sz="1200">
                <a:solidFill>
                  <a:srgbClr val="000000"/>
                </a:solidFill>
                <a:latin typeface="Arial" charset="0"/>
              </a:rPr>
            </a:br>
            <a:r>
              <a:rPr lang="it-IT" sz="1200">
                <a:solidFill>
                  <a:srgbClr val="000000"/>
                </a:solidFill>
                <a:latin typeface="Arial" charset="0"/>
              </a:rPr>
              <a:t>d’ingresso</a:t>
            </a:r>
            <a:endParaRPr lang="it-IT" sz="1200"/>
          </a:p>
        </p:txBody>
      </p:sp>
      <p:sp>
        <p:nvSpPr>
          <p:cNvPr id="90188" name="Rectangle 76"/>
          <p:cNvSpPr>
            <a:spLocks noChangeArrowheads="1"/>
          </p:cNvSpPr>
          <p:nvPr/>
        </p:nvSpPr>
        <p:spPr bwMode="auto">
          <a:xfrm>
            <a:off x="6043613" y="4459288"/>
            <a:ext cx="557212" cy="365125"/>
          </a:xfrm>
          <a:prstGeom prst="rect">
            <a:avLst/>
          </a:prstGeom>
          <a:noFill/>
          <a:ln w="9525">
            <a:noFill/>
            <a:miter lim="800000"/>
            <a:headEnd/>
            <a:tailEnd/>
          </a:ln>
        </p:spPr>
        <p:txBody>
          <a:bodyPr wrap="none" lIns="0" tIns="0" rIns="0" bIns="0">
            <a:spAutoFit/>
          </a:bodyPr>
          <a:lstStyle/>
          <a:p>
            <a:pPr algn="r"/>
            <a:r>
              <a:rPr lang="it-IT" sz="1200">
                <a:solidFill>
                  <a:srgbClr val="000000"/>
                </a:solidFill>
                <a:latin typeface="Arial" charset="0"/>
              </a:rPr>
              <a:t>Flusso</a:t>
            </a:r>
            <a:br>
              <a:rPr lang="it-IT" sz="1200">
                <a:solidFill>
                  <a:srgbClr val="000000"/>
                </a:solidFill>
                <a:latin typeface="Arial" charset="0"/>
              </a:rPr>
            </a:br>
            <a:r>
              <a:rPr lang="it-IT" sz="1200">
                <a:solidFill>
                  <a:srgbClr val="000000"/>
                </a:solidFill>
                <a:latin typeface="Arial" charset="0"/>
              </a:rPr>
              <a:t>di uscita</a:t>
            </a:r>
            <a:endParaRPr lang="it-IT" sz="1200"/>
          </a:p>
        </p:txBody>
      </p:sp>
      <p:sp>
        <p:nvSpPr>
          <p:cNvPr id="90191" name="Rectangle 79"/>
          <p:cNvSpPr>
            <a:spLocks noChangeArrowheads="1"/>
          </p:cNvSpPr>
          <p:nvPr/>
        </p:nvSpPr>
        <p:spPr bwMode="auto">
          <a:xfrm>
            <a:off x="7897813" y="5473700"/>
            <a:ext cx="465137" cy="365125"/>
          </a:xfrm>
          <a:prstGeom prst="rect">
            <a:avLst/>
          </a:prstGeom>
          <a:noFill/>
          <a:ln w="9525">
            <a:noFill/>
            <a:miter lim="800000"/>
            <a:headEnd/>
            <a:tailEnd/>
          </a:ln>
        </p:spPr>
        <p:txBody>
          <a:bodyPr wrap="none" lIns="0" tIns="0" rIns="0" bIns="0">
            <a:spAutoFit/>
          </a:bodyPr>
          <a:lstStyle/>
          <a:p>
            <a:pPr algn="ctr"/>
            <a:r>
              <a:rPr lang="it-IT" sz="1200">
                <a:solidFill>
                  <a:srgbClr val="000000"/>
                </a:solidFill>
                <a:latin typeface="Arial" charset="0"/>
              </a:rPr>
              <a:t>Socket</a:t>
            </a:r>
            <a:br>
              <a:rPr lang="it-IT" sz="1200">
                <a:solidFill>
                  <a:srgbClr val="000000"/>
                </a:solidFill>
                <a:latin typeface="Arial" charset="0"/>
              </a:rPr>
            </a:br>
            <a:r>
              <a:rPr lang="it-IT" sz="1200">
                <a:solidFill>
                  <a:srgbClr val="000000"/>
                </a:solidFill>
                <a:latin typeface="Arial" charset="0"/>
              </a:rPr>
              <a:t>TCP</a:t>
            </a:r>
            <a:endParaRPr lang="it-IT" sz="1200"/>
          </a:p>
        </p:txBody>
      </p:sp>
      <p:sp>
        <p:nvSpPr>
          <p:cNvPr id="90136" name="Text Box 24"/>
          <p:cNvSpPr txBox="1">
            <a:spLocks noChangeArrowheads="1"/>
          </p:cNvSpPr>
          <p:nvPr/>
        </p:nvSpPr>
        <p:spPr bwMode="auto">
          <a:xfrm>
            <a:off x="5311775" y="3014663"/>
            <a:ext cx="1308100" cy="701675"/>
          </a:xfrm>
          <a:prstGeom prst="rect">
            <a:avLst/>
          </a:prstGeom>
          <a:solidFill>
            <a:schemeClr val="bg1"/>
          </a:solidFill>
          <a:ln w="9525">
            <a:noFill/>
            <a:miter lim="800000"/>
            <a:headEnd/>
            <a:tailEnd/>
          </a:ln>
          <a:effectLst/>
        </p:spPr>
        <p:txBody>
          <a:bodyPr>
            <a:spAutoFit/>
          </a:bodyPr>
          <a:lstStyle/>
          <a:p>
            <a:pPr>
              <a:spcBef>
                <a:spcPct val="0"/>
              </a:spcBef>
            </a:pPr>
            <a:r>
              <a:rPr lang="en-US" altLang="it-IT" sz="2000">
                <a:solidFill>
                  <a:schemeClr val="accent2"/>
                </a:solidFill>
              </a:rPr>
              <a:t>Processo</a:t>
            </a:r>
          </a:p>
          <a:p>
            <a:pPr>
              <a:spcBef>
                <a:spcPct val="0"/>
              </a:spcBef>
            </a:pPr>
            <a:r>
              <a:rPr lang="en-US" altLang="it-IT" sz="2000">
                <a:solidFill>
                  <a:schemeClr val="accent2"/>
                </a:solidFill>
              </a:rPr>
              <a:t>client</a:t>
            </a:r>
            <a:endParaRPr lang="en-US" altLang="it-IT" sz="2000">
              <a:solidFill>
                <a:schemeClr val="accent2"/>
              </a:solidFill>
              <a:latin typeface="Times New Roman" pitchFamily="64" charset="0"/>
            </a:endParaRPr>
          </a:p>
        </p:txBody>
      </p:sp>
      <p:sp>
        <p:nvSpPr>
          <p:cNvPr id="90145" name="Rectangle 33"/>
          <p:cNvSpPr>
            <a:spLocks noChangeArrowheads="1"/>
          </p:cNvSpPr>
          <p:nvPr/>
        </p:nvSpPr>
        <p:spPr bwMode="auto">
          <a:xfrm>
            <a:off x="6418263" y="5132388"/>
            <a:ext cx="1450975" cy="547687"/>
          </a:xfrm>
          <a:prstGeom prst="rect">
            <a:avLst/>
          </a:prstGeom>
          <a:solidFill>
            <a:srgbClr val="FF0000"/>
          </a:solidFill>
          <a:ln w="9525">
            <a:noFill/>
            <a:miter lim="800000"/>
            <a:headEnd/>
            <a:tailEnd/>
          </a:ln>
          <a:effectLst/>
        </p:spPr>
        <p:txBody>
          <a:bodyPr wrap="none" anchor="ctr"/>
          <a:lstStyle/>
          <a:p>
            <a:endParaRPr lang="en-US"/>
          </a:p>
        </p:txBody>
      </p:sp>
      <p:sp>
        <p:nvSpPr>
          <p:cNvPr id="90146" name="Text Box 34"/>
          <p:cNvSpPr txBox="1">
            <a:spLocks noChangeArrowheads="1"/>
          </p:cNvSpPr>
          <p:nvPr/>
        </p:nvSpPr>
        <p:spPr bwMode="auto">
          <a:xfrm>
            <a:off x="6361113" y="5141913"/>
            <a:ext cx="1541462" cy="530225"/>
          </a:xfrm>
          <a:prstGeom prst="rect">
            <a:avLst/>
          </a:prstGeom>
          <a:noFill/>
          <a:ln w="9525">
            <a:noFill/>
            <a:miter lim="800000"/>
            <a:headEnd/>
            <a:tailEnd/>
          </a:ln>
          <a:effectLst/>
        </p:spPr>
        <p:txBody>
          <a:bodyPr anchor="ctr">
            <a:spAutoFit/>
          </a:bodyPr>
          <a:lstStyle/>
          <a:p>
            <a:pPr algn="ctr">
              <a:lnSpc>
                <a:spcPct val="80000"/>
              </a:lnSpc>
              <a:spcBef>
                <a:spcPct val="0"/>
              </a:spcBef>
              <a:buClrTx/>
              <a:buSzTx/>
              <a:buFontTx/>
              <a:buNone/>
            </a:pPr>
            <a:r>
              <a:rPr lang="en-US" altLang="it-IT" sz="1800">
                <a:solidFill>
                  <a:schemeClr val="bg1"/>
                </a:solidFill>
              </a:rPr>
              <a:t>Socket client TCP</a:t>
            </a:r>
            <a:endParaRPr lang="en-US" altLang="it-IT" sz="1800">
              <a:solidFill>
                <a:schemeClr val="bg1"/>
              </a:solidFill>
              <a:latin typeface="Times New Roman" pitchFamily="64" charset="0"/>
            </a:endParaRPr>
          </a:p>
        </p:txBody>
      </p:sp>
      <p:sp>
        <p:nvSpPr>
          <p:cNvPr id="90148" name="Line 36"/>
          <p:cNvSpPr>
            <a:spLocks noChangeShapeType="1"/>
          </p:cNvSpPr>
          <p:nvPr/>
        </p:nvSpPr>
        <p:spPr bwMode="auto">
          <a:xfrm flipV="1">
            <a:off x="7427913" y="5624513"/>
            <a:ext cx="0" cy="361950"/>
          </a:xfrm>
          <a:prstGeom prst="line">
            <a:avLst/>
          </a:prstGeom>
          <a:noFill/>
          <a:ln w="9525">
            <a:solidFill>
              <a:schemeClr val="tx1"/>
            </a:solidFill>
            <a:round/>
            <a:headEnd/>
            <a:tailEnd type="triangle" w="med" len="med"/>
          </a:ln>
          <a:effectLst/>
        </p:spPr>
        <p:txBody>
          <a:bodyPr wrap="none"/>
          <a:lstStyle/>
          <a:p>
            <a:endParaRPr lang="en-US"/>
          </a:p>
        </p:txBody>
      </p:sp>
      <p:sp>
        <p:nvSpPr>
          <p:cNvPr id="90192" name="Rectangle 80"/>
          <p:cNvSpPr>
            <a:spLocks noChangeArrowheads="1"/>
          </p:cNvSpPr>
          <p:nvPr/>
        </p:nvSpPr>
        <p:spPr bwMode="auto">
          <a:xfrm>
            <a:off x="7578725" y="4438650"/>
            <a:ext cx="690563" cy="365125"/>
          </a:xfrm>
          <a:prstGeom prst="rect">
            <a:avLst/>
          </a:prstGeom>
          <a:noFill/>
          <a:ln w="9525">
            <a:noFill/>
            <a:miter lim="800000"/>
            <a:headEnd/>
            <a:tailEnd/>
          </a:ln>
        </p:spPr>
        <p:txBody>
          <a:bodyPr wrap="none" lIns="0" tIns="0" rIns="0" bIns="0">
            <a:spAutoFit/>
          </a:bodyPr>
          <a:lstStyle/>
          <a:p>
            <a:r>
              <a:rPr lang="it-IT" sz="1200">
                <a:solidFill>
                  <a:srgbClr val="000000"/>
                </a:solidFill>
                <a:latin typeface="Arial" charset="0"/>
              </a:rPr>
              <a:t>Flusso</a:t>
            </a:r>
            <a:br>
              <a:rPr lang="it-IT" sz="1200">
                <a:solidFill>
                  <a:srgbClr val="000000"/>
                </a:solidFill>
                <a:latin typeface="Arial" charset="0"/>
              </a:rPr>
            </a:br>
            <a:r>
              <a:rPr lang="it-IT" sz="1200">
                <a:solidFill>
                  <a:srgbClr val="000000"/>
                </a:solidFill>
                <a:latin typeface="Arial" charset="0"/>
              </a:rPr>
              <a:t>d’ingresso</a:t>
            </a:r>
            <a:endParaRPr lang="it-IT" sz="1200"/>
          </a:p>
        </p:txBody>
      </p:sp>
    </p:spTree>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egnaposto numero diapositiva 4"/>
          <p:cNvSpPr>
            <a:spLocks noGrp="1"/>
          </p:cNvSpPr>
          <p:nvPr>
            <p:ph type="sldNum" sz="quarter" idx="12"/>
          </p:nvPr>
        </p:nvSpPr>
        <p:spPr/>
        <p:txBody>
          <a:bodyPr/>
          <a:lstStyle/>
          <a:p>
            <a:r>
              <a:rPr lang="en-US" altLang="it-IT"/>
              <a:t>2-</a:t>
            </a:r>
            <a:fld id="{5F24EE40-830B-4E52-90CB-5E1633CA5F21}" type="slidenum">
              <a:rPr lang="en-US" altLang="it-IT"/>
              <a:pPr/>
              <a:t>101</a:t>
            </a:fld>
            <a:endParaRPr lang="en-US" altLang="it-IT"/>
          </a:p>
        </p:txBody>
      </p:sp>
      <p:sp>
        <p:nvSpPr>
          <p:cNvPr id="92162" name="Rectangle 2"/>
          <p:cNvSpPr>
            <a:spLocks noGrp="1" noChangeArrowheads="1"/>
          </p:cNvSpPr>
          <p:nvPr>
            <p:ph type="title"/>
          </p:nvPr>
        </p:nvSpPr>
        <p:spPr/>
        <p:txBody>
          <a:bodyPr/>
          <a:lstStyle/>
          <a:p>
            <a:r>
              <a:rPr lang="en-US" altLang="it-IT" sz="3600"/>
              <a:t>Esempio: client Java (TCP)</a:t>
            </a:r>
            <a:endParaRPr lang="en-US" altLang="it-IT"/>
          </a:p>
        </p:txBody>
      </p:sp>
      <p:sp>
        <p:nvSpPr>
          <p:cNvPr id="92163" name="Rectangle 3"/>
          <p:cNvSpPr>
            <a:spLocks noChangeArrowheads="1"/>
          </p:cNvSpPr>
          <p:nvPr/>
        </p:nvSpPr>
        <p:spPr bwMode="auto">
          <a:xfrm>
            <a:off x="2185988" y="1508125"/>
            <a:ext cx="6800850" cy="5005388"/>
          </a:xfrm>
          <a:prstGeom prst="rect">
            <a:avLst/>
          </a:prstGeom>
          <a:noFill/>
          <a:ln w="9525">
            <a:noFill/>
            <a:miter lim="800000"/>
            <a:headEnd/>
            <a:tailEnd/>
          </a:ln>
          <a:effectLst/>
        </p:spPr>
        <p:txBody>
          <a:bodyPr anchor="ctr">
            <a:spAutoFit/>
          </a:bodyPr>
          <a:lstStyle/>
          <a:p>
            <a:pPr>
              <a:spcBef>
                <a:spcPct val="0"/>
              </a:spcBef>
              <a:buClrTx/>
              <a:buSzTx/>
              <a:buFontTx/>
              <a:buNone/>
            </a:pPr>
            <a:r>
              <a:rPr lang="en-US" altLang="it-IT" sz="1800">
                <a:latin typeface="Arial" charset="0"/>
              </a:rPr>
              <a:t>import java.io.*; </a:t>
            </a:r>
          </a:p>
          <a:p>
            <a:pPr>
              <a:spcBef>
                <a:spcPct val="0"/>
              </a:spcBef>
              <a:buClrTx/>
              <a:buSzTx/>
              <a:buFontTx/>
              <a:buNone/>
            </a:pPr>
            <a:r>
              <a:rPr lang="en-US" altLang="it-IT" sz="1800">
                <a:latin typeface="Arial" charset="0"/>
              </a:rPr>
              <a:t>import java.net.*; </a:t>
            </a:r>
          </a:p>
          <a:p>
            <a:pPr>
              <a:spcBef>
                <a:spcPct val="0"/>
              </a:spcBef>
              <a:buClrTx/>
              <a:buSzTx/>
              <a:buFontTx/>
              <a:buNone/>
            </a:pPr>
            <a:r>
              <a:rPr lang="en-US" altLang="it-IT" sz="1800">
                <a:latin typeface="Arial" charset="0"/>
              </a:rPr>
              <a:t>class TCPClient { </a:t>
            </a:r>
          </a:p>
          <a:p>
            <a:pPr>
              <a:spcBef>
                <a:spcPct val="0"/>
              </a:spcBef>
              <a:buClrTx/>
              <a:buSzTx/>
              <a:buFontTx/>
              <a:buNone/>
            </a:pPr>
            <a:endParaRPr lang="en-US" altLang="it-IT" sz="1800">
              <a:latin typeface="Arial" charset="0"/>
            </a:endParaRPr>
          </a:p>
          <a:p>
            <a:pPr>
              <a:spcBef>
                <a:spcPct val="0"/>
              </a:spcBef>
              <a:buClrTx/>
              <a:buSzTx/>
              <a:buFontTx/>
              <a:buNone/>
            </a:pPr>
            <a:r>
              <a:rPr lang="en-US" altLang="it-IT" sz="1800">
                <a:latin typeface="Arial" charset="0"/>
              </a:rPr>
              <a:t>    public static void main(String argv[]) throws Exception </a:t>
            </a:r>
          </a:p>
          <a:p>
            <a:pPr>
              <a:spcBef>
                <a:spcPct val="0"/>
              </a:spcBef>
              <a:buClrTx/>
              <a:buSzTx/>
              <a:buFontTx/>
              <a:buNone/>
            </a:pPr>
            <a:r>
              <a:rPr lang="en-US" altLang="it-IT" sz="1800">
                <a:latin typeface="Arial" charset="0"/>
              </a:rPr>
              <a:t>    { </a:t>
            </a:r>
          </a:p>
          <a:p>
            <a:pPr>
              <a:spcBef>
                <a:spcPct val="0"/>
              </a:spcBef>
              <a:buClrTx/>
              <a:buSzTx/>
              <a:buFontTx/>
              <a:buNone/>
            </a:pPr>
            <a:r>
              <a:rPr lang="en-US" altLang="it-IT" sz="1800">
                <a:latin typeface="Arial" charset="0"/>
              </a:rPr>
              <a:t>        String sentence; </a:t>
            </a:r>
          </a:p>
          <a:p>
            <a:pPr>
              <a:spcBef>
                <a:spcPct val="0"/>
              </a:spcBef>
              <a:buClrTx/>
              <a:buSzTx/>
              <a:buFontTx/>
              <a:buNone/>
            </a:pPr>
            <a:r>
              <a:rPr lang="en-US" altLang="it-IT" sz="1800">
                <a:latin typeface="Arial" charset="0"/>
              </a:rPr>
              <a:t>        String modifiedSentence; </a:t>
            </a:r>
          </a:p>
          <a:p>
            <a:pPr>
              <a:spcBef>
                <a:spcPct val="0"/>
              </a:spcBef>
              <a:buClrTx/>
              <a:buSzTx/>
              <a:buFontTx/>
              <a:buNone/>
            </a:pPr>
            <a:endParaRPr lang="en-US" altLang="it-IT" sz="1800">
              <a:latin typeface="Arial" charset="0"/>
            </a:endParaRPr>
          </a:p>
          <a:p>
            <a:pPr>
              <a:spcBef>
                <a:spcPct val="0"/>
              </a:spcBef>
              <a:buClrTx/>
              <a:buSzTx/>
              <a:buFontTx/>
              <a:buNone/>
            </a:pPr>
            <a:r>
              <a:rPr lang="en-US" altLang="it-IT" sz="1800">
                <a:latin typeface="Arial" charset="0"/>
              </a:rPr>
              <a:t>        BufferedReader inFromUser = </a:t>
            </a:r>
          </a:p>
          <a:p>
            <a:pPr>
              <a:spcBef>
                <a:spcPct val="0"/>
              </a:spcBef>
              <a:buClrTx/>
              <a:buSzTx/>
              <a:buFontTx/>
              <a:buNone/>
            </a:pPr>
            <a:r>
              <a:rPr lang="en-US" altLang="it-IT" sz="1800">
                <a:latin typeface="Arial" charset="0"/>
              </a:rPr>
              <a:t>          new BufferedReader(new InputStreamReader(System.in)); </a:t>
            </a:r>
          </a:p>
          <a:p>
            <a:pPr>
              <a:spcBef>
                <a:spcPct val="0"/>
              </a:spcBef>
              <a:buClrTx/>
              <a:buSzTx/>
              <a:buFontTx/>
              <a:buNone/>
            </a:pPr>
            <a:endParaRPr lang="en-US" altLang="it-IT" sz="1800">
              <a:latin typeface="Arial" charset="0"/>
            </a:endParaRPr>
          </a:p>
          <a:p>
            <a:pPr>
              <a:spcBef>
                <a:spcPct val="0"/>
              </a:spcBef>
              <a:buClrTx/>
              <a:buSzTx/>
              <a:buFontTx/>
              <a:buNone/>
            </a:pPr>
            <a:r>
              <a:rPr lang="en-US" altLang="it-IT" sz="1800">
                <a:latin typeface="Arial" charset="0"/>
              </a:rPr>
              <a:t>        Socket clientSocket = new Socket("hostname", 6789); </a:t>
            </a:r>
          </a:p>
          <a:p>
            <a:pPr>
              <a:spcBef>
                <a:spcPct val="0"/>
              </a:spcBef>
              <a:buClrTx/>
              <a:buSzTx/>
              <a:buFontTx/>
              <a:buNone/>
            </a:pPr>
            <a:endParaRPr lang="en-US" altLang="it-IT" sz="1800">
              <a:latin typeface="Arial" charset="0"/>
            </a:endParaRPr>
          </a:p>
          <a:p>
            <a:pPr>
              <a:spcBef>
                <a:spcPct val="0"/>
              </a:spcBef>
              <a:buClrTx/>
              <a:buSzTx/>
              <a:buFontTx/>
              <a:buNone/>
            </a:pPr>
            <a:r>
              <a:rPr lang="en-US" altLang="it-IT" sz="1800">
                <a:latin typeface="Arial" charset="0"/>
              </a:rPr>
              <a:t>        DataOutputStream outToServer = </a:t>
            </a:r>
          </a:p>
          <a:p>
            <a:pPr>
              <a:spcBef>
                <a:spcPct val="0"/>
              </a:spcBef>
              <a:buClrTx/>
              <a:buSzTx/>
              <a:buFontTx/>
              <a:buNone/>
            </a:pPr>
            <a:r>
              <a:rPr lang="en-US" altLang="it-IT" sz="1800">
                <a:latin typeface="Arial" charset="0"/>
              </a:rPr>
              <a:t>          new DataOutputStream(clientSocket.getOutputStream());</a:t>
            </a:r>
            <a:r>
              <a:rPr lang="en-US" altLang="it-IT" sz="1800">
                <a:latin typeface="Times New Roman" pitchFamily="64" charset="0"/>
              </a:rPr>
              <a:t> </a:t>
            </a:r>
          </a:p>
          <a:p>
            <a:pPr>
              <a:spcBef>
                <a:spcPct val="0"/>
              </a:spcBef>
              <a:buClrTx/>
              <a:buSzTx/>
              <a:buFontTx/>
              <a:buNone/>
            </a:pPr>
            <a:endParaRPr lang="en-US" altLang="it-IT" sz="1800">
              <a:latin typeface="Times New Roman" pitchFamily="64" charset="0"/>
            </a:endParaRPr>
          </a:p>
          <a:p>
            <a:pPr>
              <a:spcBef>
                <a:spcPct val="0"/>
              </a:spcBef>
              <a:buClrTx/>
              <a:buSzTx/>
              <a:buFontTx/>
              <a:buNone/>
            </a:pPr>
            <a:r>
              <a:rPr lang="en-US" altLang="it-IT" sz="1600">
                <a:latin typeface="Times New Roman" pitchFamily="64" charset="0"/>
              </a:rPr>
              <a:t>        </a:t>
            </a:r>
          </a:p>
        </p:txBody>
      </p:sp>
      <p:sp>
        <p:nvSpPr>
          <p:cNvPr id="92164" name="Text Box 4"/>
          <p:cNvSpPr txBox="1">
            <a:spLocks noChangeArrowheads="1"/>
          </p:cNvSpPr>
          <p:nvPr/>
        </p:nvSpPr>
        <p:spPr bwMode="auto">
          <a:xfrm>
            <a:off x="398463" y="3810000"/>
            <a:ext cx="1949450" cy="641350"/>
          </a:xfrm>
          <a:prstGeom prst="rect">
            <a:avLst/>
          </a:prstGeom>
          <a:noFill/>
          <a:ln w="9525">
            <a:noFill/>
            <a:miter lim="800000"/>
            <a:headEnd/>
            <a:tailEnd/>
          </a:ln>
          <a:effectLst/>
        </p:spPr>
        <p:txBody>
          <a:bodyPr wrap="none" anchor="ctr">
            <a:spAutoFit/>
          </a:bodyPr>
          <a:lstStyle/>
          <a:p>
            <a:pPr algn="r">
              <a:spcBef>
                <a:spcPct val="0"/>
              </a:spcBef>
              <a:buClrTx/>
              <a:buSzTx/>
              <a:buFontTx/>
              <a:buNone/>
            </a:pPr>
            <a:r>
              <a:rPr lang="en-US" altLang="it-IT" sz="1800">
                <a:solidFill>
                  <a:schemeClr val="accent2"/>
                </a:solidFill>
              </a:rPr>
              <a:t>Crea un</a:t>
            </a:r>
          </a:p>
          <a:p>
            <a:pPr algn="r">
              <a:spcBef>
                <a:spcPct val="0"/>
              </a:spcBef>
              <a:buClrTx/>
              <a:buSzTx/>
              <a:buFontTx/>
              <a:buNone/>
            </a:pPr>
            <a:r>
              <a:rPr lang="en-US" altLang="it-IT" sz="1800">
                <a:solidFill>
                  <a:schemeClr val="accent2"/>
                </a:solidFill>
              </a:rPr>
              <a:t>flusso d’ingresso</a:t>
            </a:r>
            <a:endParaRPr lang="en-US" altLang="it-IT" sz="1800"/>
          </a:p>
        </p:txBody>
      </p:sp>
      <p:sp>
        <p:nvSpPr>
          <p:cNvPr id="92165" name="Text Box 5"/>
          <p:cNvSpPr txBox="1">
            <a:spLocks noChangeArrowheads="1"/>
          </p:cNvSpPr>
          <p:nvPr/>
        </p:nvSpPr>
        <p:spPr bwMode="auto">
          <a:xfrm>
            <a:off x="215900" y="4505325"/>
            <a:ext cx="2133600" cy="915988"/>
          </a:xfrm>
          <a:prstGeom prst="rect">
            <a:avLst/>
          </a:prstGeom>
          <a:noFill/>
          <a:ln w="9525">
            <a:noFill/>
            <a:miter lim="800000"/>
            <a:headEnd/>
            <a:tailEnd/>
          </a:ln>
          <a:effectLst/>
        </p:spPr>
        <p:txBody>
          <a:bodyPr wrap="none" anchor="ctr">
            <a:spAutoFit/>
          </a:bodyPr>
          <a:lstStyle/>
          <a:p>
            <a:pPr algn="r">
              <a:spcBef>
                <a:spcPct val="0"/>
              </a:spcBef>
              <a:buClrTx/>
              <a:buSzTx/>
              <a:buFontTx/>
              <a:buNone/>
            </a:pPr>
            <a:r>
              <a:rPr lang="en-US" altLang="it-IT" sz="1800">
                <a:solidFill>
                  <a:schemeClr val="accent2"/>
                </a:solidFill>
              </a:rPr>
              <a:t>Crea una</a:t>
            </a:r>
          </a:p>
          <a:p>
            <a:pPr algn="r">
              <a:spcBef>
                <a:spcPct val="0"/>
              </a:spcBef>
              <a:buClrTx/>
              <a:buSzTx/>
              <a:buFontTx/>
              <a:buNone/>
            </a:pPr>
            <a:r>
              <a:rPr lang="en-US" altLang="it-IT" sz="1800">
                <a:solidFill>
                  <a:schemeClr val="accent2"/>
                </a:solidFill>
              </a:rPr>
              <a:t>socket client,</a:t>
            </a:r>
          </a:p>
          <a:p>
            <a:pPr algn="r">
              <a:spcBef>
                <a:spcPct val="0"/>
              </a:spcBef>
              <a:buClrTx/>
              <a:buSzTx/>
              <a:buFontTx/>
              <a:buNone/>
            </a:pPr>
            <a:r>
              <a:rPr lang="en-US" altLang="it-IT" sz="1800">
                <a:solidFill>
                  <a:schemeClr val="accent2"/>
                </a:solidFill>
              </a:rPr>
              <a:t>connessa al server</a:t>
            </a:r>
            <a:endParaRPr lang="en-US" altLang="it-IT" sz="1800"/>
          </a:p>
        </p:txBody>
      </p:sp>
      <p:sp>
        <p:nvSpPr>
          <p:cNvPr id="92166" name="Text Box 6"/>
          <p:cNvSpPr txBox="1">
            <a:spLocks noChangeArrowheads="1"/>
          </p:cNvSpPr>
          <p:nvPr/>
        </p:nvSpPr>
        <p:spPr bwMode="auto">
          <a:xfrm>
            <a:off x="-9525" y="5421313"/>
            <a:ext cx="2339975" cy="915987"/>
          </a:xfrm>
          <a:prstGeom prst="rect">
            <a:avLst/>
          </a:prstGeom>
          <a:noFill/>
          <a:ln w="9525">
            <a:noFill/>
            <a:miter lim="800000"/>
            <a:headEnd/>
            <a:tailEnd/>
          </a:ln>
          <a:effectLst/>
        </p:spPr>
        <p:txBody>
          <a:bodyPr wrap="none" anchor="ctr">
            <a:spAutoFit/>
          </a:bodyPr>
          <a:lstStyle/>
          <a:p>
            <a:pPr algn="r">
              <a:spcBef>
                <a:spcPct val="0"/>
              </a:spcBef>
              <a:buClrTx/>
              <a:buSzTx/>
              <a:buFontTx/>
              <a:buNone/>
            </a:pPr>
            <a:r>
              <a:rPr lang="en-US" altLang="it-IT" sz="1800">
                <a:solidFill>
                  <a:schemeClr val="accent2"/>
                </a:solidFill>
              </a:rPr>
              <a:t>Crea un</a:t>
            </a:r>
          </a:p>
          <a:p>
            <a:pPr algn="r">
              <a:spcBef>
                <a:spcPct val="0"/>
              </a:spcBef>
              <a:buClrTx/>
              <a:buSzTx/>
              <a:buFontTx/>
              <a:buNone/>
            </a:pPr>
            <a:r>
              <a:rPr lang="en-US" altLang="it-IT" sz="1800">
                <a:solidFill>
                  <a:schemeClr val="accent2"/>
                </a:solidFill>
              </a:rPr>
              <a:t>flusso di uscita</a:t>
            </a:r>
          </a:p>
          <a:p>
            <a:pPr algn="r">
              <a:spcBef>
                <a:spcPct val="0"/>
              </a:spcBef>
              <a:buClrTx/>
              <a:buSzTx/>
              <a:buFontTx/>
              <a:buNone/>
            </a:pPr>
            <a:r>
              <a:rPr lang="en-US" altLang="it-IT" sz="1800">
                <a:solidFill>
                  <a:schemeClr val="accent2"/>
                </a:solidFill>
              </a:rPr>
              <a:t>collegato alla socket</a:t>
            </a:r>
            <a:endParaRPr lang="en-US" altLang="it-IT" sz="1800"/>
          </a:p>
        </p:txBody>
      </p:sp>
      <p:sp>
        <p:nvSpPr>
          <p:cNvPr id="92167" name="Freeform 7"/>
          <p:cNvSpPr>
            <a:spLocks/>
          </p:cNvSpPr>
          <p:nvPr/>
        </p:nvSpPr>
        <p:spPr bwMode="auto">
          <a:xfrm>
            <a:off x="2195513" y="3890963"/>
            <a:ext cx="123825" cy="542925"/>
          </a:xfrm>
          <a:custGeom>
            <a:avLst/>
            <a:gdLst/>
            <a:ahLst/>
            <a:cxnLst>
              <a:cxn ang="0">
                <a:pos x="0" y="0"/>
              </a:cxn>
              <a:cxn ang="0">
                <a:pos x="78" y="0"/>
              </a:cxn>
              <a:cxn ang="0">
                <a:pos x="78" y="342"/>
              </a:cxn>
              <a:cxn ang="0">
                <a:pos x="6" y="342"/>
              </a:cxn>
            </a:cxnLst>
            <a:rect l="0" t="0" r="r" b="b"/>
            <a:pathLst>
              <a:path w="78" h="342">
                <a:moveTo>
                  <a:pt x="0" y="0"/>
                </a:moveTo>
                <a:lnTo>
                  <a:pt x="78" y="0"/>
                </a:lnTo>
                <a:lnTo>
                  <a:pt x="78" y="342"/>
                </a:lnTo>
                <a:lnTo>
                  <a:pt x="6" y="342"/>
                </a:lnTo>
              </a:path>
            </a:pathLst>
          </a:custGeom>
          <a:noFill/>
          <a:ln w="28575" cap="flat" cmpd="sng">
            <a:solidFill>
              <a:schemeClr val="accent2"/>
            </a:solidFill>
            <a:prstDash val="solid"/>
            <a:round/>
            <a:headEnd/>
            <a:tailEnd/>
          </a:ln>
          <a:effectLst/>
        </p:spPr>
        <p:txBody>
          <a:bodyPr wrap="none" anchor="ctr">
            <a:spAutoFit/>
          </a:bodyPr>
          <a:lstStyle/>
          <a:p>
            <a:endParaRPr lang="en-US"/>
          </a:p>
        </p:txBody>
      </p:sp>
      <p:sp>
        <p:nvSpPr>
          <p:cNvPr id="92168" name="Line 8"/>
          <p:cNvSpPr>
            <a:spLocks noChangeShapeType="1"/>
          </p:cNvSpPr>
          <p:nvPr/>
        </p:nvSpPr>
        <p:spPr bwMode="auto">
          <a:xfrm flipV="1">
            <a:off x="2328863" y="4152900"/>
            <a:ext cx="361950" cy="4763"/>
          </a:xfrm>
          <a:prstGeom prst="line">
            <a:avLst/>
          </a:prstGeom>
          <a:noFill/>
          <a:ln w="28575">
            <a:solidFill>
              <a:schemeClr val="accent2"/>
            </a:solidFill>
            <a:round/>
            <a:headEnd/>
            <a:tailEnd type="triangle" w="med" len="med"/>
          </a:ln>
          <a:effectLst/>
        </p:spPr>
        <p:txBody>
          <a:bodyPr anchor="ctr">
            <a:spAutoFit/>
          </a:bodyPr>
          <a:lstStyle/>
          <a:p>
            <a:endParaRPr lang="en-US"/>
          </a:p>
        </p:txBody>
      </p:sp>
      <p:sp>
        <p:nvSpPr>
          <p:cNvPr id="92169" name="Freeform 9"/>
          <p:cNvSpPr>
            <a:spLocks/>
          </p:cNvSpPr>
          <p:nvPr/>
        </p:nvSpPr>
        <p:spPr bwMode="auto">
          <a:xfrm>
            <a:off x="2195513" y="4605338"/>
            <a:ext cx="123825" cy="766762"/>
          </a:xfrm>
          <a:custGeom>
            <a:avLst/>
            <a:gdLst/>
            <a:ahLst/>
            <a:cxnLst>
              <a:cxn ang="0">
                <a:pos x="0" y="0"/>
              </a:cxn>
              <a:cxn ang="0">
                <a:pos x="78" y="0"/>
              </a:cxn>
              <a:cxn ang="0">
                <a:pos x="78" y="342"/>
              </a:cxn>
              <a:cxn ang="0">
                <a:pos x="6" y="342"/>
              </a:cxn>
            </a:cxnLst>
            <a:rect l="0" t="0" r="r" b="b"/>
            <a:pathLst>
              <a:path w="78" h="342">
                <a:moveTo>
                  <a:pt x="0" y="0"/>
                </a:moveTo>
                <a:lnTo>
                  <a:pt x="78" y="0"/>
                </a:lnTo>
                <a:lnTo>
                  <a:pt x="78" y="342"/>
                </a:lnTo>
                <a:lnTo>
                  <a:pt x="6" y="342"/>
                </a:lnTo>
              </a:path>
            </a:pathLst>
          </a:custGeom>
          <a:noFill/>
          <a:ln w="28575" cap="flat" cmpd="sng">
            <a:solidFill>
              <a:schemeClr val="accent2"/>
            </a:solidFill>
            <a:prstDash val="solid"/>
            <a:round/>
            <a:headEnd/>
            <a:tailEnd/>
          </a:ln>
          <a:effectLst/>
        </p:spPr>
        <p:txBody>
          <a:bodyPr anchor="ctr">
            <a:spAutoFit/>
          </a:bodyPr>
          <a:lstStyle/>
          <a:p>
            <a:endParaRPr lang="en-US"/>
          </a:p>
        </p:txBody>
      </p:sp>
      <p:sp>
        <p:nvSpPr>
          <p:cNvPr id="92170" name="Line 10"/>
          <p:cNvSpPr>
            <a:spLocks noChangeShapeType="1"/>
          </p:cNvSpPr>
          <p:nvPr/>
        </p:nvSpPr>
        <p:spPr bwMode="auto">
          <a:xfrm>
            <a:off x="2324100" y="4987925"/>
            <a:ext cx="423863" cy="3175"/>
          </a:xfrm>
          <a:prstGeom prst="line">
            <a:avLst/>
          </a:prstGeom>
          <a:noFill/>
          <a:ln w="28575">
            <a:solidFill>
              <a:schemeClr val="accent2"/>
            </a:solidFill>
            <a:round/>
            <a:headEnd/>
            <a:tailEnd type="triangle" w="med" len="med"/>
          </a:ln>
          <a:effectLst/>
        </p:spPr>
        <p:txBody>
          <a:bodyPr anchor="ctr">
            <a:spAutoFit/>
          </a:bodyPr>
          <a:lstStyle/>
          <a:p>
            <a:endParaRPr lang="en-US"/>
          </a:p>
        </p:txBody>
      </p:sp>
      <p:sp>
        <p:nvSpPr>
          <p:cNvPr id="92171" name="Freeform 11"/>
          <p:cNvSpPr>
            <a:spLocks/>
          </p:cNvSpPr>
          <p:nvPr/>
        </p:nvSpPr>
        <p:spPr bwMode="auto">
          <a:xfrm>
            <a:off x="2224088" y="5519738"/>
            <a:ext cx="123825" cy="804862"/>
          </a:xfrm>
          <a:custGeom>
            <a:avLst/>
            <a:gdLst/>
            <a:ahLst/>
            <a:cxnLst>
              <a:cxn ang="0">
                <a:pos x="0" y="0"/>
              </a:cxn>
              <a:cxn ang="0">
                <a:pos x="78" y="0"/>
              </a:cxn>
              <a:cxn ang="0">
                <a:pos x="78" y="342"/>
              </a:cxn>
              <a:cxn ang="0">
                <a:pos x="6" y="342"/>
              </a:cxn>
            </a:cxnLst>
            <a:rect l="0" t="0" r="r" b="b"/>
            <a:pathLst>
              <a:path w="78" h="342">
                <a:moveTo>
                  <a:pt x="0" y="0"/>
                </a:moveTo>
                <a:lnTo>
                  <a:pt x="78" y="0"/>
                </a:lnTo>
                <a:lnTo>
                  <a:pt x="78" y="342"/>
                </a:lnTo>
                <a:lnTo>
                  <a:pt x="6" y="342"/>
                </a:lnTo>
              </a:path>
            </a:pathLst>
          </a:custGeom>
          <a:noFill/>
          <a:ln w="28575" cap="flat" cmpd="sng">
            <a:solidFill>
              <a:schemeClr val="accent2"/>
            </a:solidFill>
            <a:prstDash val="solid"/>
            <a:round/>
            <a:headEnd/>
            <a:tailEnd/>
          </a:ln>
          <a:effectLst/>
        </p:spPr>
        <p:txBody>
          <a:bodyPr anchor="ctr">
            <a:spAutoFit/>
          </a:bodyPr>
          <a:lstStyle/>
          <a:p>
            <a:endParaRPr lang="en-US"/>
          </a:p>
        </p:txBody>
      </p:sp>
      <p:sp>
        <p:nvSpPr>
          <p:cNvPr id="92172" name="Line 12"/>
          <p:cNvSpPr>
            <a:spLocks noChangeShapeType="1"/>
          </p:cNvSpPr>
          <p:nvPr/>
        </p:nvSpPr>
        <p:spPr bwMode="auto">
          <a:xfrm flipV="1">
            <a:off x="2352675" y="5619750"/>
            <a:ext cx="361950" cy="14288"/>
          </a:xfrm>
          <a:prstGeom prst="line">
            <a:avLst/>
          </a:prstGeom>
          <a:noFill/>
          <a:ln w="28575">
            <a:solidFill>
              <a:schemeClr val="accent2"/>
            </a:solidFill>
            <a:round/>
            <a:headEnd/>
            <a:tailEnd type="triangle" w="med" len="med"/>
          </a:ln>
          <a:effectLst/>
        </p:spPr>
        <p:txBody>
          <a:bodyPr anchor="ctr">
            <a:spAutoFit/>
          </a:bodyPr>
          <a:lstStyle/>
          <a:p>
            <a:endParaRPr lang="en-US"/>
          </a:p>
        </p:txBody>
      </p:sp>
    </p:spTree>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egnaposto numero diapositiva 4"/>
          <p:cNvSpPr>
            <a:spLocks noGrp="1"/>
          </p:cNvSpPr>
          <p:nvPr>
            <p:ph type="sldNum" sz="quarter" idx="12"/>
          </p:nvPr>
        </p:nvSpPr>
        <p:spPr/>
        <p:txBody>
          <a:bodyPr/>
          <a:lstStyle/>
          <a:p>
            <a:r>
              <a:rPr lang="en-US" altLang="it-IT"/>
              <a:t>2-</a:t>
            </a:r>
            <a:fld id="{1C2136C4-85C1-41E5-AF2A-12DEED645098}" type="slidenum">
              <a:rPr lang="en-US" altLang="it-IT"/>
              <a:pPr/>
              <a:t>102</a:t>
            </a:fld>
            <a:endParaRPr lang="en-US" altLang="it-IT"/>
          </a:p>
        </p:txBody>
      </p:sp>
      <p:sp>
        <p:nvSpPr>
          <p:cNvPr id="93186" name="Rectangle 2"/>
          <p:cNvSpPr>
            <a:spLocks noGrp="1" noChangeArrowheads="1"/>
          </p:cNvSpPr>
          <p:nvPr>
            <p:ph type="title"/>
          </p:nvPr>
        </p:nvSpPr>
        <p:spPr/>
        <p:txBody>
          <a:bodyPr/>
          <a:lstStyle/>
          <a:p>
            <a:r>
              <a:rPr lang="en-US" altLang="it-IT" sz="3600"/>
              <a:t>Esempio: client Java (TCP), </a:t>
            </a:r>
            <a:r>
              <a:rPr lang="en-US" altLang="it-IT" sz="3200"/>
              <a:t>continua</a:t>
            </a:r>
          </a:p>
        </p:txBody>
      </p:sp>
      <p:sp>
        <p:nvSpPr>
          <p:cNvPr id="93187" name="Rectangle 3"/>
          <p:cNvSpPr>
            <a:spLocks noChangeArrowheads="1"/>
          </p:cNvSpPr>
          <p:nvPr/>
        </p:nvSpPr>
        <p:spPr bwMode="auto">
          <a:xfrm>
            <a:off x="2490788" y="1865313"/>
            <a:ext cx="6394450" cy="4486275"/>
          </a:xfrm>
          <a:prstGeom prst="rect">
            <a:avLst/>
          </a:prstGeom>
          <a:noFill/>
          <a:ln w="9525">
            <a:noFill/>
            <a:miter lim="800000"/>
            <a:headEnd/>
            <a:tailEnd/>
          </a:ln>
          <a:effectLst/>
        </p:spPr>
        <p:txBody>
          <a:bodyPr wrap="none" anchor="ctr">
            <a:spAutoFit/>
          </a:bodyPr>
          <a:lstStyle/>
          <a:p>
            <a:pPr>
              <a:spcBef>
                <a:spcPct val="0"/>
              </a:spcBef>
              <a:buClrTx/>
              <a:buSzTx/>
              <a:buFontTx/>
              <a:buNone/>
            </a:pPr>
            <a:r>
              <a:rPr lang="en-US" altLang="it-IT" sz="1800">
                <a:latin typeface="Times New Roman" pitchFamily="64" charset="0"/>
              </a:rPr>
              <a:t>        </a:t>
            </a:r>
            <a:r>
              <a:rPr lang="en-US" altLang="it-IT" sz="1800">
                <a:latin typeface="Arial" charset="0"/>
              </a:rPr>
              <a:t>BufferedReader inFromServer = </a:t>
            </a:r>
          </a:p>
          <a:p>
            <a:pPr>
              <a:spcBef>
                <a:spcPct val="0"/>
              </a:spcBef>
              <a:buClrTx/>
              <a:buSzTx/>
              <a:buFontTx/>
              <a:buNone/>
            </a:pPr>
            <a:r>
              <a:rPr lang="en-US" altLang="it-IT" sz="1800">
                <a:latin typeface="Arial" charset="0"/>
              </a:rPr>
              <a:t>          new BufferedReader(new</a:t>
            </a:r>
          </a:p>
          <a:p>
            <a:pPr>
              <a:spcBef>
                <a:spcPct val="0"/>
              </a:spcBef>
              <a:buClrTx/>
              <a:buSzTx/>
              <a:buFontTx/>
              <a:buNone/>
            </a:pPr>
            <a:r>
              <a:rPr lang="en-US" altLang="it-IT" sz="1800">
                <a:latin typeface="Arial" charset="0"/>
              </a:rPr>
              <a:t>          InputStreamReader(clientSocket.getInputStream())); </a:t>
            </a:r>
          </a:p>
          <a:p>
            <a:pPr>
              <a:spcBef>
                <a:spcPct val="0"/>
              </a:spcBef>
              <a:buClrTx/>
              <a:buSzTx/>
              <a:buFontTx/>
              <a:buNone/>
            </a:pPr>
            <a:endParaRPr lang="en-US" altLang="it-IT" sz="1800">
              <a:latin typeface="Arial" charset="0"/>
            </a:endParaRPr>
          </a:p>
          <a:p>
            <a:pPr>
              <a:spcBef>
                <a:spcPct val="0"/>
              </a:spcBef>
              <a:buClrTx/>
              <a:buSzTx/>
              <a:buFontTx/>
              <a:buNone/>
            </a:pPr>
            <a:r>
              <a:rPr lang="en-US" altLang="it-IT" sz="1800">
                <a:latin typeface="Arial" charset="0"/>
              </a:rPr>
              <a:t>        sentence = inFromUser.readLine(); </a:t>
            </a:r>
          </a:p>
          <a:p>
            <a:pPr>
              <a:spcBef>
                <a:spcPct val="0"/>
              </a:spcBef>
              <a:buClrTx/>
              <a:buSzTx/>
              <a:buFontTx/>
              <a:buNone/>
            </a:pPr>
            <a:endParaRPr lang="en-US" altLang="it-IT" sz="1800">
              <a:latin typeface="Arial" charset="0"/>
            </a:endParaRPr>
          </a:p>
          <a:p>
            <a:pPr>
              <a:spcBef>
                <a:spcPct val="0"/>
              </a:spcBef>
              <a:buClrTx/>
              <a:buSzTx/>
              <a:buFontTx/>
              <a:buNone/>
            </a:pPr>
            <a:r>
              <a:rPr lang="en-US" altLang="it-IT" sz="1800">
                <a:latin typeface="Arial" charset="0"/>
              </a:rPr>
              <a:t>        outToServer.writeBytes(sentence + '\n'); </a:t>
            </a:r>
          </a:p>
          <a:p>
            <a:pPr>
              <a:spcBef>
                <a:spcPct val="0"/>
              </a:spcBef>
              <a:buClrTx/>
              <a:buSzTx/>
              <a:buFontTx/>
              <a:buNone/>
            </a:pPr>
            <a:endParaRPr lang="en-US" altLang="it-IT" sz="1800">
              <a:latin typeface="Arial" charset="0"/>
            </a:endParaRPr>
          </a:p>
          <a:p>
            <a:pPr>
              <a:spcBef>
                <a:spcPct val="0"/>
              </a:spcBef>
              <a:buClrTx/>
              <a:buSzTx/>
              <a:buFontTx/>
              <a:buNone/>
            </a:pPr>
            <a:r>
              <a:rPr lang="en-US" altLang="it-IT" sz="1800">
                <a:latin typeface="Arial" charset="0"/>
              </a:rPr>
              <a:t>        modifiedSentence = inFromServer.readLine(); </a:t>
            </a:r>
          </a:p>
          <a:p>
            <a:pPr>
              <a:spcBef>
                <a:spcPct val="0"/>
              </a:spcBef>
              <a:buClrTx/>
              <a:buSzTx/>
              <a:buFontTx/>
              <a:buNone/>
            </a:pPr>
            <a:endParaRPr lang="en-US" altLang="it-IT" sz="1800">
              <a:latin typeface="Arial" charset="0"/>
            </a:endParaRPr>
          </a:p>
          <a:p>
            <a:pPr>
              <a:spcBef>
                <a:spcPct val="0"/>
              </a:spcBef>
              <a:buClrTx/>
              <a:buSzTx/>
              <a:buFontTx/>
              <a:buNone/>
            </a:pPr>
            <a:r>
              <a:rPr lang="en-US" altLang="it-IT" sz="1800">
                <a:latin typeface="Arial" charset="0"/>
              </a:rPr>
              <a:t>        System.out.println</a:t>
            </a:r>
            <a:r>
              <a:rPr lang="en-US" altLang="it-IT" sz="1600">
                <a:latin typeface="Arial" charset="0"/>
              </a:rPr>
              <a:t>("FROM SERVER: " + modifiedSentence</a:t>
            </a:r>
            <a:r>
              <a:rPr lang="en-US" altLang="it-IT" sz="1800">
                <a:latin typeface="Arial" charset="0"/>
              </a:rPr>
              <a:t>); </a:t>
            </a:r>
          </a:p>
          <a:p>
            <a:pPr>
              <a:spcBef>
                <a:spcPct val="0"/>
              </a:spcBef>
              <a:buClrTx/>
              <a:buSzTx/>
              <a:buFontTx/>
              <a:buNone/>
            </a:pPr>
            <a:endParaRPr lang="en-US" altLang="it-IT" sz="1800">
              <a:latin typeface="Arial" charset="0"/>
            </a:endParaRPr>
          </a:p>
          <a:p>
            <a:pPr>
              <a:spcBef>
                <a:spcPct val="0"/>
              </a:spcBef>
              <a:buClrTx/>
              <a:buSzTx/>
              <a:buFontTx/>
              <a:buNone/>
            </a:pPr>
            <a:r>
              <a:rPr lang="en-US" altLang="it-IT" sz="1800">
                <a:latin typeface="Arial" charset="0"/>
              </a:rPr>
              <a:t>        clientSocket.close(); </a:t>
            </a:r>
          </a:p>
          <a:p>
            <a:pPr>
              <a:spcBef>
                <a:spcPct val="0"/>
              </a:spcBef>
              <a:buClrTx/>
              <a:buSzTx/>
              <a:buFontTx/>
              <a:buNone/>
            </a:pPr>
            <a:r>
              <a:rPr lang="en-US" altLang="it-IT" sz="1800">
                <a:latin typeface="Arial" charset="0"/>
              </a:rPr>
              <a:t>                   </a:t>
            </a:r>
          </a:p>
          <a:p>
            <a:pPr>
              <a:spcBef>
                <a:spcPct val="0"/>
              </a:spcBef>
              <a:buClrTx/>
              <a:buSzTx/>
              <a:buFontTx/>
              <a:buNone/>
            </a:pPr>
            <a:r>
              <a:rPr lang="en-US" altLang="it-IT" sz="1800">
                <a:latin typeface="Arial" charset="0"/>
              </a:rPr>
              <a:t>    } </a:t>
            </a:r>
          </a:p>
          <a:p>
            <a:pPr>
              <a:spcBef>
                <a:spcPct val="0"/>
              </a:spcBef>
              <a:buClrTx/>
              <a:buSzTx/>
              <a:buFontTx/>
              <a:buNone/>
            </a:pPr>
            <a:r>
              <a:rPr lang="en-US" altLang="it-IT" sz="1800">
                <a:latin typeface="Arial" charset="0"/>
              </a:rPr>
              <a:t>}</a:t>
            </a:r>
            <a:r>
              <a:rPr lang="en-US" altLang="it-IT" sz="1600">
                <a:latin typeface="Arial" charset="0"/>
              </a:rPr>
              <a:t> </a:t>
            </a:r>
          </a:p>
        </p:txBody>
      </p:sp>
      <p:sp>
        <p:nvSpPr>
          <p:cNvPr id="93188" name="Text Box 4"/>
          <p:cNvSpPr txBox="1">
            <a:spLocks noChangeArrowheads="1"/>
          </p:cNvSpPr>
          <p:nvPr/>
        </p:nvSpPr>
        <p:spPr bwMode="auto">
          <a:xfrm>
            <a:off x="114300" y="1851025"/>
            <a:ext cx="2392363" cy="915988"/>
          </a:xfrm>
          <a:prstGeom prst="rect">
            <a:avLst/>
          </a:prstGeom>
          <a:noFill/>
          <a:ln w="9525">
            <a:noFill/>
            <a:miter lim="800000"/>
            <a:headEnd/>
            <a:tailEnd/>
          </a:ln>
          <a:effectLst/>
        </p:spPr>
        <p:txBody>
          <a:bodyPr anchor="ctr">
            <a:spAutoFit/>
          </a:bodyPr>
          <a:lstStyle/>
          <a:p>
            <a:pPr algn="r">
              <a:spcBef>
                <a:spcPct val="0"/>
              </a:spcBef>
              <a:buClrTx/>
              <a:buSzTx/>
              <a:buFontTx/>
              <a:buNone/>
            </a:pPr>
            <a:r>
              <a:rPr lang="it-IT" sz="1800">
                <a:solidFill>
                  <a:schemeClr val="accent2"/>
                </a:solidFill>
              </a:rPr>
              <a:t>Crea</a:t>
            </a:r>
          </a:p>
          <a:p>
            <a:pPr algn="r">
              <a:spcBef>
                <a:spcPct val="0"/>
              </a:spcBef>
              <a:buClrTx/>
              <a:buSzTx/>
              <a:buFontTx/>
              <a:buNone/>
            </a:pPr>
            <a:r>
              <a:rPr lang="it-IT" sz="1800">
                <a:solidFill>
                  <a:schemeClr val="accent2"/>
                </a:solidFill>
              </a:rPr>
              <a:t>un flusso d’ingresso</a:t>
            </a:r>
          </a:p>
          <a:p>
            <a:pPr algn="r">
              <a:spcBef>
                <a:spcPct val="0"/>
              </a:spcBef>
              <a:buClrTx/>
              <a:buSzTx/>
              <a:buFontTx/>
              <a:buNone/>
            </a:pPr>
            <a:r>
              <a:rPr lang="it-IT" sz="1800">
                <a:solidFill>
                  <a:schemeClr val="accent2"/>
                </a:solidFill>
              </a:rPr>
              <a:t>collegato alla socket</a:t>
            </a:r>
            <a:endParaRPr lang="it-IT" sz="1800"/>
          </a:p>
        </p:txBody>
      </p:sp>
      <p:sp>
        <p:nvSpPr>
          <p:cNvPr id="93189" name="Text Box 5"/>
          <p:cNvSpPr txBox="1">
            <a:spLocks noChangeArrowheads="1"/>
          </p:cNvSpPr>
          <p:nvPr/>
        </p:nvSpPr>
        <p:spPr bwMode="auto">
          <a:xfrm>
            <a:off x="1036638" y="3321050"/>
            <a:ext cx="1624012" cy="641350"/>
          </a:xfrm>
          <a:prstGeom prst="rect">
            <a:avLst/>
          </a:prstGeom>
          <a:noFill/>
          <a:ln w="9525">
            <a:noFill/>
            <a:miter lim="800000"/>
            <a:headEnd/>
            <a:tailEnd/>
          </a:ln>
          <a:effectLst/>
        </p:spPr>
        <p:txBody>
          <a:bodyPr wrap="none" anchor="ctr">
            <a:spAutoFit/>
          </a:bodyPr>
          <a:lstStyle/>
          <a:p>
            <a:pPr algn="r">
              <a:spcBef>
                <a:spcPct val="0"/>
              </a:spcBef>
              <a:buClrTx/>
              <a:buSzTx/>
              <a:buFontTx/>
              <a:buNone/>
            </a:pPr>
            <a:r>
              <a:rPr lang="en-US" altLang="it-IT" sz="1800">
                <a:solidFill>
                  <a:schemeClr val="accent2"/>
                </a:solidFill>
              </a:rPr>
              <a:t>Invia una riga</a:t>
            </a:r>
            <a:r>
              <a:rPr lang="it-IT" sz="1800">
                <a:solidFill>
                  <a:schemeClr val="accent2"/>
                </a:solidFill>
              </a:rPr>
              <a:t/>
            </a:r>
            <a:br>
              <a:rPr lang="it-IT" sz="1800">
                <a:solidFill>
                  <a:schemeClr val="accent2"/>
                </a:solidFill>
              </a:rPr>
            </a:br>
            <a:r>
              <a:rPr lang="en-US" sz="1800">
                <a:solidFill>
                  <a:schemeClr val="accent2"/>
                </a:solidFill>
              </a:rPr>
              <a:t>al server</a:t>
            </a:r>
            <a:endParaRPr lang="en-US" sz="1800"/>
          </a:p>
        </p:txBody>
      </p:sp>
      <p:sp>
        <p:nvSpPr>
          <p:cNvPr id="93190" name="Text Box 6"/>
          <p:cNvSpPr txBox="1">
            <a:spLocks noChangeArrowheads="1"/>
          </p:cNvSpPr>
          <p:nvPr/>
        </p:nvSpPr>
        <p:spPr bwMode="auto">
          <a:xfrm>
            <a:off x="1120775" y="4110038"/>
            <a:ext cx="1528763" cy="641350"/>
          </a:xfrm>
          <a:prstGeom prst="rect">
            <a:avLst/>
          </a:prstGeom>
          <a:noFill/>
          <a:ln w="9525">
            <a:noFill/>
            <a:miter lim="800000"/>
            <a:headEnd/>
            <a:tailEnd/>
          </a:ln>
          <a:effectLst/>
        </p:spPr>
        <p:txBody>
          <a:bodyPr wrap="none" anchor="ctr">
            <a:spAutoFit/>
          </a:bodyPr>
          <a:lstStyle/>
          <a:p>
            <a:pPr algn="r">
              <a:spcBef>
                <a:spcPct val="0"/>
              </a:spcBef>
              <a:buClrTx/>
              <a:buSzTx/>
              <a:buFontTx/>
              <a:buNone/>
            </a:pPr>
            <a:r>
              <a:rPr lang="en-US" altLang="it-IT" sz="1800">
                <a:solidFill>
                  <a:schemeClr val="accent2"/>
                </a:solidFill>
              </a:rPr>
              <a:t>Legge la riga</a:t>
            </a:r>
          </a:p>
          <a:p>
            <a:pPr algn="r">
              <a:spcBef>
                <a:spcPct val="0"/>
              </a:spcBef>
              <a:buClrTx/>
              <a:buSzTx/>
              <a:buFontTx/>
              <a:buNone/>
            </a:pPr>
            <a:r>
              <a:rPr lang="en-US" altLang="it-IT" sz="1800">
                <a:solidFill>
                  <a:schemeClr val="accent2"/>
                </a:solidFill>
              </a:rPr>
              <a:t>dal server</a:t>
            </a:r>
            <a:endParaRPr lang="en-US" altLang="it-IT" sz="1800"/>
          </a:p>
        </p:txBody>
      </p:sp>
      <p:sp>
        <p:nvSpPr>
          <p:cNvPr id="93191" name="Freeform 7"/>
          <p:cNvSpPr>
            <a:spLocks/>
          </p:cNvSpPr>
          <p:nvPr/>
        </p:nvSpPr>
        <p:spPr bwMode="auto">
          <a:xfrm>
            <a:off x="2466975" y="1919288"/>
            <a:ext cx="114300" cy="790575"/>
          </a:xfrm>
          <a:custGeom>
            <a:avLst/>
            <a:gdLst/>
            <a:ahLst/>
            <a:cxnLst>
              <a:cxn ang="0">
                <a:pos x="0" y="0"/>
              </a:cxn>
              <a:cxn ang="0">
                <a:pos x="78" y="0"/>
              </a:cxn>
              <a:cxn ang="0">
                <a:pos x="78" y="342"/>
              </a:cxn>
              <a:cxn ang="0">
                <a:pos x="6" y="342"/>
              </a:cxn>
            </a:cxnLst>
            <a:rect l="0" t="0" r="r" b="b"/>
            <a:pathLst>
              <a:path w="78" h="342">
                <a:moveTo>
                  <a:pt x="0" y="0"/>
                </a:moveTo>
                <a:lnTo>
                  <a:pt x="78" y="0"/>
                </a:lnTo>
                <a:lnTo>
                  <a:pt x="78" y="342"/>
                </a:lnTo>
                <a:lnTo>
                  <a:pt x="6" y="342"/>
                </a:lnTo>
              </a:path>
            </a:pathLst>
          </a:custGeom>
          <a:noFill/>
          <a:ln w="28575" cap="flat" cmpd="sng">
            <a:solidFill>
              <a:schemeClr val="accent2"/>
            </a:solidFill>
            <a:prstDash val="solid"/>
            <a:round/>
            <a:headEnd/>
            <a:tailEnd/>
          </a:ln>
          <a:effectLst/>
        </p:spPr>
        <p:txBody>
          <a:bodyPr anchor="ctr">
            <a:spAutoFit/>
          </a:bodyPr>
          <a:lstStyle/>
          <a:p>
            <a:endParaRPr lang="en-US"/>
          </a:p>
        </p:txBody>
      </p:sp>
      <p:sp>
        <p:nvSpPr>
          <p:cNvPr id="93192" name="Line 8"/>
          <p:cNvSpPr>
            <a:spLocks noChangeShapeType="1"/>
          </p:cNvSpPr>
          <p:nvPr/>
        </p:nvSpPr>
        <p:spPr bwMode="auto">
          <a:xfrm flipV="1">
            <a:off x="2581275" y="2324100"/>
            <a:ext cx="342900" cy="14288"/>
          </a:xfrm>
          <a:prstGeom prst="line">
            <a:avLst/>
          </a:prstGeom>
          <a:noFill/>
          <a:ln w="28575">
            <a:solidFill>
              <a:schemeClr val="accent2"/>
            </a:solidFill>
            <a:round/>
            <a:headEnd/>
            <a:tailEnd type="triangle" w="med" len="med"/>
          </a:ln>
          <a:effectLst/>
        </p:spPr>
        <p:txBody>
          <a:bodyPr anchor="ctr">
            <a:spAutoFit/>
          </a:bodyPr>
          <a:lstStyle/>
          <a:p>
            <a:endParaRPr lang="en-US"/>
          </a:p>
        </p:txBody>
      </p:sp>
      <p:sp>
        <p:nvSpPr>
          <p:cNvPr id="93193" name="Freeform 9"/>
          <p:cNvSpPr>
            <a:spLocks/>
          </p:cNvSpPr>
          <p:nvPr/>
        </p:nvSpPr>
        <p:spPr bwMode="auto">
          <a:xfrm>
            <a:off x="2505075" y="3357563"/>
            <a:ext cx="123825" cy="585787"/>
          </a:xfrm>
          <a:custGeom>
            <a:avLst/>
            <a:gdLst/>
            <a:ahLst/>
            <a:cxnLst>
              <a:cxn ang="0">
                <a:pos x="0" y="0"/>
              </a:cxn>
              <a:cxn ang="0">
                <a:pos x="78" y="0"/>
              </a:cxn>
              <a:cxn ang="0">
                <a:pos x="78" y="342"/>
              </a:cxn>
              <a:cxn ang="0">
                <a:pos x="6" y="342"/>
              </a:cxn>
            </a:cxnLst>
            <a:rect l="0" t="0" r="r" b="b"/>
            <a:pathLst>
              <a:path w="78" h="342">
                <a:moveTo>
                  <a:pt x="0" y="0"/>
                </a:moveTo>
                <a:lnTo>
                  <a:pt x="78" y="0"/>
                </a:lnTo>
                <a:lnTo>
                  <a:pt x="78" y="342"/>
                </a:lnTo>
                <a:lnTo>
                  <a:pt x="6" y="342"/>
                </a:lnTo>
              </a:path>
            </a:pathLst>
          </a:custGeom>
          <a:noFill/>
          <a:ln w="28575" cap="flat" cmpd="sng">
            <a:solidFill>
              <a:schemeClr val="accent2"/>
            </a:solidFill>
            <a:prstDash val="solid"/>
            <a:round/>
            <a:headEnd/>
            <a:tailEnd/>
          </a:ln>
          <a:effectLst/>
        </p:spPr>
        <p:txBody>
          <a:bodyPr anchor="ctr">
            <a:spAutoFit/>
          </a:bodyPr>
          <a:lstStyle/>
          <a:p>
            <a:endParaRPr lang="en-US"/>
          </a:p>
        </p:txBody>
      </p:sp>
      <p:sp>
        <p:nvSpPr>
          <p:cNvPr id="93194" name="Line 10"/>
          <p:cNvSpPr>
            <a:spLocks noChangeShapeType="1"/>
          </p:cNvSpPr>
          <p:nvPr/>
        </p:nvSpPr>
        <p:spPr bwMode="auto">
          <a:xfrm flipV="1">
            <a:off x="2633663" y="3667125"/>
            <a:ext cx="309562" cy="15875"/>
          </a:xfrm>
          <a:prstGeom prst="line">
            <a:avLst/>
          </a:prstGeom>
          <a:noFill/>
          <a:ln w="28575">
            <a:solidFill>
              <a:schemeClr val="accent2"/>
            </a:solidFill>
            <a:round/>
            <a:headEnd/>
            <a:tailEnd type="triangle" w="med" len="med"/>
          </a:ln>
          <a:effectLst/>
        </p:spPr>
        <p:txBody>
          <a:bodyPr anchor="ctr">
            <a:spAutoFit/>
          </a:bodyPr>
          <a:lstStyle/>
          <a:p>
            <a:endParaRPr lang="en-US"/>
          </a:p>
        </p:txBody>
      </p:sp>
      <p:sp>
        <p:nvSpPr>
          <p:cNvPr id="93195" name="Freeform 11"/>
          <p:cNvSpPr>
            <a:spLocks/>
          </p:cNvSpPr>
          <p:nvPr/>
        </p:nvSpPr>
        <p:spPr bwMode="auto">
          <a:xfrm>
            <a:off x="2524125" y="4186238"/>
            <a:ext cx="123825" cy="509587"/>
          </a:xfrm>
          <a:custGeom>
            <a:avLst/>
            <a:gdLst/>
            <a:ahLst/>
            <a:cxnLst>
              <a:cxn ang="0">
                <a:pos x="0" y="0"/>
              </a:cxn>
              <a:cxn ang="0">
                <a:pos x="78" y="0"/>
              </a:cxn>
              <a:cxn ang="0">
                <a:pos x="78" y="342"/>
              </a:cxn>
              <a:cxn ang="0">
                <a:pos x="6" y="342"/>
              </a:cxn>
            </a:cxnLst>
            <a:rect l="0" t="0" r="r" b="b"/>
            <a:pathLst>
              <a:path w="78" h="342">
                <a:moveTo>
                  <a:pt x="0" y="0"/>
                </a:moveTo>
                <a:lnTo>
                  <a:pt x="78" y="0"/>
                </a:lnTo>
                <a:lnTo>
                  <a:pt x="78" y="342"/>
                </a:lnTo>
                <a:lnTo>
                  <a:pt x="6" y="342"/>
                </a:lnTo>
              </a:path>
            </a:pathLst>
          </a:custGeom>
          <a:noFill/>
          <a:ln w="28575" cap="flat" cmpd="sng">
            <a:solidFill>
              <a:schemeClr val="accent2"/>
            </a:solidFill>
            <a:prstDash val="solid"/>
            <a:round/>
            <a:headEnd/>
            <a:tailEnd/>
          </a:ln>
          <a:effectLst/>
        </p:spPr>
        <p:txBody>
          <a:bodyPr anchor="ctr">
            <a:spAutoFit/>
          </a:bodyPr>
          <a:lstStyle/>
          <a:p>
            <a:endParaRPr lang="en-US"/>
          </a:p>
        </p:txBody>
      </p:sp>
      <p:sp>
        <p:nvSpPr>
          <p:cNvPr id="93196" name="Line 12"/>
          <p:cNvSpPr>
            <a:spLocks noChangeShapeType="1"/>
          </p:cNvSpPr>
          <p:nvPr/>
        </p:nvSpPr>
        <p:spPr bwMode="auto">
          <a:xfrm flipV="1">
            <a:off x="2662238" y="4295775"/>
            <a:ext cx="295275" cy="4763"/>
          </a:xfrm>
          <a:prstGeom prst="line">
            <a:avLst/>
          </a:prstGeom>
          <a:noFill/>
          <a:ln w="28575">
            <a:solidFill>
              <a:schemeClr val="accent2"/>
            </a:solidFill>
            <a:round/>
            <a:headEnd/>
            <a:tailEnd type="triangle" w="med" len="med"/>
          </a:ln>
          <a:effectLst/>
        </p:spPr>
        <p:txBody>
          <a:bodyPr anchor="ctr">
            <a:spAutoFit/>
          </a:bodyPr>
          <a:lstStyle/>
          <a:p>
            <a:endParaRPr lang="en-US"/>
          </a:p>
        </p:txBody>
      </p:sp>
    </p:spTree>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egnaposto numero diapositiva 4"/>
          <p:cNvSpPr>
            <a:spLocks noGrp="1"/>
          </p:cNvSpPr>
          <p:nvPr>
            <p:ph type="sldNum" sz="quarter" idx="12"/>
          </p:nvPr>
        </p:nvSpPr>
        <p:spPr/>
        <p:txBody>
          <a:bodyPr/>
          <a:lstStyle/>
          <a:p>
            <a:r>
              <a:rPr lang="en-US" altLang="it-IT"/>
              <a:t>2-</a:t>
            </a:r>
            <a:fld id="{33FF51A1-3AD3-4EC3-B20E-FC0BBB5320FC}" type="slidenum">
              <a:rPr lang="en-US" altLang="it-IT"/>
              <a:pPr/>
              <a:t>103</a:t>
            </a:fld>
            <a:endParaRPr lang="en-US" altLang="it-IT"/>
          </a:p>
        </p:txBody>
      </p:sp>
      <p:sp>
        <p:nvSpPr>
          <p:cNvPr id="94210" name="Rectangle 2"/>
          <p:cNvSpPr>
            <a:spLocks noGrp="1" noChangeArrowheads="1"/>
          </p:cNvSpPr>
          <p:nvPr>
            <p:ph type="title"/>
          </p:nvPr>
        </p:nvSpPr>
        <p:spPr/>
        <p:txBody>
          <a:bodyPr/>
          <a:lstStyle/>
          <a:p>
            <a:r>
              <a:rPr lang="en-US" altLang="it-IT" sz="3600"/>
              <a:t>Esempio: server Java (TCP)</a:t>
            </a:r>
          </a:p>
        </p:txBody>
      </p:sp>
      <p:sp>
        <p:nvSpPr>
          <p:cNvPr id="94211" name="Rectangle 3"/>
          <p:cNvSpPr>
            <a:spLocks noChangeArrowheads="1"/>
          </p:cNvSpPr>
          <p:nvPr/>
        </p:nvSpPr>
        <p:spPr bwMode="auto">
          <a:xfrm>
            <a:off x="2565400" y="1235075"/>
            <a:ext cx="6262688" cy="5226050"/>
          </a:xfrm>
          <a:prstGeom prst="rect">
            <a:avLst/>
          </a:prstGeom>
          <a:noFill/>
          <a:ln w="9525">
            <a:noFill/>
            <a:miter lim="800000"/>
            <a:headEnd/>
            <a:tailEnd/>
          </a:ln>
          <a:effectLst/>
        </p:spPr>
        <p:txBody>
          <a:bodyPr wrap="none" anchor="ctr">
            <a:spAutoFit/>
          </a:bodyPr>
          <a:lstStyle/>
          <a:p>
            <a:pPr>
              <a:spcBef>
                <a:spcPct val="0"/>
              </a:spcBef>
              <a:buClrTx/>
              <a:buSzTx/>
              <a:buFontTx/>
              <a:buNone/>
            </a:pPr>
            <a:r>
              <a:rPr lang="en-US" altLang="it-IT" sz="1600">
                <a:latin typeface="Arial" charset="0"/>
              </a:rPr>
              <a:t>import java.io.*; </a:t>
            </a:r>
          </a:p>
          <a:p>
            <a:pPr>
              <a:spcBef>
                <a:spcPct val="0"/>
              </a:spcBef>
              <a:buClrTx/>
              <a:buSzTx/>
              <a:buFontTx/>
              <a:buNone/>
            </a:pPr>
            <a:r>
              <a:rPr lang="en-US" altLang="it-IT" sz="1600">
                <a:latin typeface="Arial" charset="0"/>
              </a:rPr>
              <a:t>import java.net.*; </a:t>
            </a:r>
          </a:p>
          <a:p>
            <a:pPr>
              <a:spcBef>
                <a:spcPct val="0"/>
              </a:spcBef>
              <a:buClrTx/>
              <a:buSzTx/>
              <a:buFontTx/>
              <a:buNone/>
            </a:pPr>
            <a:endParaRPr lang="en-US" altLang="it-IT" sz="1600">
              <a:latin typeface="Arial" charset="0"/>
            </a:endParaRPr>
          </a:p>
          <a:p>
            <a:pPr>
              <a:spcBef>
                <a:spcPct val="0"/>
              </a:spcBef>
              <a:buClrTx/>
              <a:buSzTx/>
              <a:buFontTx/>
              <a:buNone/>
            </a:pPr>
            <a:r>
              <a:rPr lang="en-US" altLang="it-IT" sz="1600">
                <a:latin typeface="Arial" charset="0"/>
              </a:rPr>
              <a:t>class TCPServer { </a:t>
            </a:r>
          </a:p>
          <a:p>
            <a:pPr>
              <a:spcBef>
                <a:spcPct val="0"/>
              </a:spcBef>
              <a:buClrTx/>
              <a:buSzTx/>
              <a:buFontTx/>
              <a:buNone/>
            </a:pPr>
            <a:endParaRPr lang="en-US" altLang="it-IT" sz="1600">
              <a:latin typeface="Arial" charset="0"/>
            </a:endParaRPr>
          </a:p>
          <a:p>
            <a:pPr>
              <a:spcBef>
                <a:spcPct val="0"/>
              </a:spcBef>
              <a:buClrTx/>
              <a:buSzTx/>
              <a:buFontTx/>
              <a:buNone/>
            </a:pPr>
            <a:r>
              <a:rPr lang="en-US" altLang="it-IT" sz="1600">
                <a:latin typeface="Arial" charset="0"/>
              </a:rPr>
              <a:t>  public static void main(String argv[]) throws Exception </a:t>
            </a:r>
          </a:p>
          <a:p>
            <a:pPr>
              <a:spcBef>
                <a:spcPct val="0"/>
              </a:spcBef>
              <a:buClrTx/>
              <a:buSzTx/>
              <a:buFontTx/>
              <a:buNone/>
            </a:pPr>
            <a:r>
              <a:rPr lang="en-US" altLang="it-IT" sz="1600">
                <a:latin typeface="Arial" charset="0"/>
              </a:rPr>
              <a:t>    { </a:t>
            </a:r>
          </a:p>
          <a:p>
            <a:pPr>
              <a:spcBef>
                <a:spcPct val="0"/>
              </a:spcBef>
              <a:buClrTx/>
              <a:buSzTx/>
              <a:buFontTx/>
              <a:buNone/>
            </a:pPr>
            <a:r>
              <a:rPr lang="en-US" altLang="it-IT" sz="1600">
                <a:latin typeface="Arial" charset="0"/>
              </a:rPr>
              <a:t>      String clientSentence; </a:t>
            </a:r>
          </a:p>
          <a:p>
            <a:pPr>
              <a:spcBef>
                <a:spcPct val="0"/>
              </a:spcBef>
              <a:buClrTx/>
              <a:buSzTx/>
              <a:buFontTx/>
              <a:buNone/>
            </a:pPr>
            <a:r>
              <a:rPr lang="en-US" altLang="it-IT" sz="1600">
                <a:latin typeface="Arial" charset="0"/>
              </a:rPr>
              <a:t>      String capitalizedSentence; </a:t>
            </a:r>
          </a:p>
          <a:p>
            <a:pPr>
              <a:spcBef>
                <a:spcPct val="0"/>
              </a:spcBef>
              <a:buClrTx/>
              <a:buSzTx/>
              <a:buFontTx/>
              <a:buNone/>
            </a:pPr>
            <a:endParaRPr lang="en-US" altLang="it-IT" sz="1600">
              <a:latin typeface="Arial" charset="0"/>
            </a:endParaRPr>
          </a:p>
          <a:p>
            <a:pPr>
              <a:spcBef>
                <a:spcPct val="0"/>
              </a:spcBef>
              <a:buClrTx/>
              <a:buSzTx/>
              <a:buFontTx/>
              <a:buNone/>
            </a:pPr>
            <a:r>
              <a:rPr lang="en-US" altLang="it-IT" sz="1600">
                <a:latin typeface="Arial" charset="0"/>
              </a:rPr>
              <a:t>      ServerSocket welcomeSocket = new ServerSocket(6789); </a:t>
            </a:r>
          </a:p>
          <a:p>
            <a:pPr>
              <a:spcBef>
                <a:spcPct val="0"/>
              </a:spcBef>
              <a:buClrTx/>
              <a:buSzTx/>
              <a:buFontTx/>
              <a:buNone/>
            </a:pPr>
            <a:r>
              <a:rPr lang="en-US" altLang="it-IT" sz="1600">
                <a:latin typeface="Arial" charset="0"/>
              </a:rPr>
              <a:t>  </a:t>
            </a:r>
          </a:p>
          <a:p>
            <a:pPr>
              <a:spcBef>
                <a:spcPct val="0"/>
              </a:spcBef>
              <a:buClrTx/>
              <a:buSzTx/>
              <a:buFontTx/>
              <a:buNone/>
            </a:pPr>
            <a:r>
              <a:rPr lang="en-US" altLang="it-IT" sz="1600">
                <a:latin typeface="Arial" charset="0"/>
              </a:rPr>
              <a:t>      while(true) { </a:t>
            </a:r>
          </a:p>
          <a:p>
            <a:pPr>
              <a:spcBef>
                <a:spcPct val="0"/>
              </a:spcBef>
              <a:buClrTx/>
              <a:buSzTx/>
              <a:buFontTx/>
              <a:buNone/>
            </a:pPr>
            <a:r>
              <a:rPr lang="en-US" altLang="it-IT" sz="1600">
                <a:latin typeface="Arial" charset="0"/>
              </a:rPr>
              <a:t>  </a:t>
            </a:r>
          </a:p>
          <a:p>
            <a:pPr>
              <a:spcBef>
                <a:spcPct val="0"/>
              </a:spcBef>
              <a:buClrTx/>
              <a:buSzTx/>
              <a:buFontTx/>
              <a:buNone/>
            </a:pPr>
            <a:r>
              <a:rPr lang="en-US" altLang="it-IT" sz="1600">
                <a:latin typeface="Arial" charset="0"/>
              </a:rPr>
              <a:t>            Socket connectionSocket = welcomeSocket.accept(); </a:t>
            </a:r>
          </a:p>
          <a:p>
            <a:pPr>
              <a:spcBef>
                <a:spcPct val="0"/>
              </a:spcBef>
              <a:buClrTx/>
              <a:buSzTx/>
              <a:buFontTx/>
              <a:buNone/>
            </a:pPr>
            <a:endParaRPr lang="en-US" altLang="it-IT" sz="1600">
              <a:latin typeface="Arial" charset="0"/>
            </a:endParaRPr>
          </a:p>
          <a:p>
            <a:pPr>
              <a:spcBef>
                <a:spcPct val="0"/>
              </a:spcBef>
              <a:buClrTx/>
              <a:buSzTx/>
              <a:buFontTx/>
              <a:buNone/>
            </a:pPr>
            <a:r>
              <a:rPr lang="en-US" altLang="it-IT" sz="1600">
                <a:latin typeface="Arial" charset="0"/>
              </a:rPr>
              <a:t>           BufferedReader inFromClient = </a:t>
            </a:r>
          </a:p>
          <a:p>
            <a:pPr>
              <a:spcBef>
                <a:spcPct val="0"/>
              </a:spcBef>
              <a:buClrTx/>
              <a:buSzTx/>
              <a:buFontTx/>
              <a:buNone/>
            </a:pPr>
            <a:r>
              <a:rPr lang="en-US" altLang="it-IT" sz="1600">
                <a:latin typeface="Arial" charset="0"/>
              </a:rPr>
              <a:t>              new BufferedReader(new</a:t>
            </a:r>
          </a:p>
          <a:p>
            <a:pPr>
              <a:spcBef>
                <a:spcPct val="0"/>
              </a:spcBef>
              <a:buClrTx/>
              <a:buSzTx/>
              <a:buFontTx/>
              <a:buNone/>
            </a:pPr>
            <a:r>
              <a:rPr lang="en-US" altLang="it-IT" sz="1600">
                <a:latin typeface="Arial" charset="0"/>
              </a:rPr>
              <a:t>              InputStreamReader(connectionSocket.getInputStream())); </a:t>
            </a:r>
          </a:p>
          <a:p>
            <a:pPr>
              <a:spcBef>
                <a:spcPct val="0"/>
              </a:spcBef>
              <a:buClrTx/>
              <a:buSzTx/>
              <a:buFontTx/>
              <a:buNone/>
            </a:pPr>
            <a:endParaRPr lang="en-US" altLang="it-IT" sz="1600">
              <a:latin typeface="Arial" charset="0"/>
            </a:endParaRPr>
          </a:p>
          <a:p>
            <a:pPr>
              <a:spcBef>
                <a:spcPct val="0"/>
              </a:spcBef>
              <a:buClrTx/>
              <a:buSzTx/>
              <a:buFontTx/>
              <a:buNone/>
            </a:pPr>
            <a:r>
              <a:rPr lang="en-US" altLang="it-IT" sz="1600">
                <a:latin typeface="Arial" charset="0"/>
              </a:rPr>
              <a:t>           </a:t>
            </a:r>
            <a:endParaRPr lang="en-US" altLang="it-IT">
              <a:latin typeface="Times New Roman" pitchFamily="64" charset="0"/>
            </a:endParaRPr>
          </a:p>
        </p:txBody>
      </p:sp>
      <p:sp>
        <p:nvSpPr>
          <p:cNvPr id="94212" name="Text Box 4"/>
          <p:cNvSpPr txBox="1">
            <a:spLocks noChangeArrowheads="1"/>
          </p:cNvSpPr>
          <p:nvPr/>
        </p:nvSpPr>
        <p:spPr bwMode="auto">
          <a:xfrm>
            <a:off x="546100" y="3249613"/>
            <a:ext cx="1928813" cy="915987"/>
          </a:xfrm>
          <a:prstGeom prst="rect">
            <a:avLst/>
          </a:prstGeom>
          <a:noFill/>
          <a:ln w="9525">
            <a:noFill/>
            <a:miter lim="800000"/>
            <a:headEnd/>
            <a:tailEnd/>
          </a:ln>
          <a:effectLst/>
        </p:spPr>
        <p:txBody>
          <a:bodyPr wrap="none" anchor="ctr">
            <a:spAutoFit/>
          </a:bodyPr>
          <a:lstStyle/>
          <a:p>
            <a:pPr algn="r">
              <a:spcBef>
                <a:spcPct val="0"/>
              </a:spcBef>
              <a:buClrTx/>
              <a:buSzTx/>
              <a:buFontTx/>
              <a:buNone/>
            </a:pPr>
            <a:r>
              <a:rPr lang="en-US" altLang="it-IT" sz="1800">
                <a:solidFill>
                  <a:schemeClr val="accent2"/>
                </a:solidFill>
              </a:rPr>
              <a:t>Crea una socket</a:t>
            </a:r>
          </a:p>
          <a:p>
            <a:pPr algn="r">
              <a:spcBef>
                <a:spcPct val="0"/>
              </a:spcBef>
              <a:buClrTx/>
              <a:buSzTx/>
              <a:buFontTx/>
              <a:buNone/>
            </a:pPr>
            <a:r>
              <a:rPr lang="en-US" altLang="it-IT" sz="1800">
                <a:solidFill>
                  <a:schemeClr val="accent2"/>
                </a:solidFill>
              </a:rPr>
              <a:t>di benvenuto</a:t>
            </a:r>
          </a:p>
          <a:p>
            <a:pPr algn="r">
              <a:spcBef>
                <a:spcPct val="0"/>
              </a:spcBef>
              <a:buClrTx/>
              <a:buSzTx/>
              <a:buFontTx/>
              <a:buNone/>
            </a:pPr>
            <a:r>
              <a:rPr lang="en-US" altLang="it-IT" sz="1800">
                <a:solidFill>
                  <a:schemeClr val="accent2"/>
                </a:solidFill>
              </a:rPr>
              <a:t>su</a:t>
            </a:r>
            <a:r>
              <a:rPr lang="it-IT" sz="1800">
                <a:solidFill>
                  <a:schemeClr val="accent2"/>
                </a:solidFill>
              </a:rPr>
              <a:t>lla</a:t>
            </a:r>
            <a:r>
              <a:rPr lang="en-US" sz="1800">
                <a:solidFill>
                  <a:schemeClr val="accent2"/>
                </a:solidFill>
              </a:rPr>
              <a:t> porta 6789</a:t>
            </a:r>
            <a:endParaRPr lang="en-US" sz="1800"/>
          </a:p>
        </p:txBody>
      </p:sp>
      <p:sp>
        <p:nvSpPr>
          <p:cNvPr id="94213" name="Text Box 5"/>
          <p:cNvSpPr txBox="1">
            <a:spLocks noChangeArrowheads="1"/>
          </p:cNvSpPr>
          <p:nvPr/>
        </p:nvSpPr>
        <p:spPr bwMode="auto">
          <a:xfrm>
            <a:off x="68263" y="4260850"/>
            <a:ext cx="2455862" cy="915988"/>
          </a:xfrm>
          <a:prstGeom prst="rect">
            <a:avLst/>
          </a:prstGeom>
          <a:noFill/>
          <a:ln w="9525">
            <a:noFill/>
            <a:miter lim="800000"/>
            <a:headEnd/>
            <a:tailEnd/>
          </a:ln>
          <a:effectLst/>
        </p:spPr>
        <p:txBody>
          <a:bodyPr wrap="none" anchor="ctr">
            <a:spAutoFit/>
          </a:bodyPr>
          <a:lstStyle/>
          <a:p>
            <a:pPr algn="r">
              <a:spcBef>
                <a:spcPct val="0"/>
              </a:spcBef>
              <a:buClrTx/>
              <a:buSzTx/>
              <a:buFontTx/>
              <a:buNone/>
            </a:pPr>
            <a:r>
              <a:rPr lang="en-US" altLang="it-IT" sz="1800">
                <a:solidFill>
                  <a:schemeClr val="accent2"/>
                </a:solidFill>
              </a:rPr>
              <a:t>Attende, sulla socket</a:t>
            </a:r>
            <a:r>
              <a:rPr lang="it-IT" sz="1800">
                <a:solidFill>
                  <a:schemeClr val="accent2"/>
                </a:solidFill>
              </a:rPr>
              <a:t/>
            </a:r>
            <a:br>
              <a:rPr lang="it-IT" sz="1800">
                <a:solidFill>
                  <a:schemeClr val="accent2"/>
                </a:solidFill>
              </a:rPr>
            </a:br>
            <a:r>
              <a:rPr lang="en-US" sz="1800">
                <a:solidFill>
                  <a:schemeClr val="accent2"/>
                </a:solidFill>
              </a:rPr>
              <a:t>di benvenuto,</a:t>
            </a:r>
            <a:r>
              <a:rPr lang="it-IT" sz="1800">
                <a:solidFill>
                  <a:schemeClr val="accent2"/>
                </a:solidFill>
              </a:rPr>
              <a:t/>
            </a:r>
            <a:br>
              <a:rPr lang="it-IT" sz="1800">
                <a:solidFill>
                  <a:schemeClr val="accent2"/>
                </a:solidFill>
              </a:rPr>
            </a:br>
            <a:r>
              <a:rPr lang="en-US" sz="1800">
                <a:solidFill>
                  <a:schemeClr val="accent2"/>
                </a:solidFill>
              </a:rPr>
              <a:t>un contatto dal client</a:t>
            </a:r>
            <a:endParaRPr lang="en-US" sz="1800"/>
          </a:p>
        </p:txBody>
      </p:sp>
      <p:sp>
        <p:nvSpPr>
          <p:cNvPr id="94214" name="Text Box 6"/>
          <p:cNvSpPr txBox="1">
            <a:spLocks noChangeArrowheads="1"/>
          </p:cNvSpPr>
          <p:nvPr/>
        </p:nvSpPr>
        <p:spPr bwMode="auto">
          <a:xfrm>
            <a:off x="163513" y="5278438"/>
            <a:ext cx="2339975" cy="915987"/>
          </a:xfrm>
          <a:prstGeom prst="rect">
            <a:avLst/>
          </a:prstGeom>
          <a:noFill/>
          <a:ln w="9525">
            <a:noFill/>
            <a:miter lim="800000"/>
            <a:headEnd/>
            <a:tailEnd/>
          </a:ln>
          <a:effectLst/>
        </p:spPr>
        <p:txBody>
          <a:bodyPr wrap="none" anchor="ctr">
            <a:spAutoFit/>
          </a:bodyPr>
          <a:lstStyle/>
          <a:p>
            <a:pPr algn="r">
              <a:spcBef>
                <a:spcPct val="0"/>
              </a:spcBef>
              <a:buClrTx/>
              <a:buSzTx/>
              <a:buFontTx/>
              <a:buNone/>
            </a:pPr>
            <a:r>
              <a:rPr lang="en-US" altLang="it-IT" sz="1800">
                <a:solidFill>
                  <a:schemeClr val="accent2"/>
                </a:solidFill>
              </a:rPr>
              <a:t>Crea un</a:t>
            </a:r>
            <a:r>
              <a:rPr lang="it-IT" sz="1800">
                <a:solidFill>
                  <a:schemeClr val="accent2"/>
                </a:solidFill>
              </a:rPr>
              <a:t/>
            </a:r>
            <a:br>
              <a:rPr lang="it-IT" sz="1800">
                <a:solidFill>
                  <a:schemeClr val="accent2"/>
                </a:solidFill>
              </a:rPr>
            </a:br>
            <a:r>
              <a:rPr lang="en-US" sz="1800">
                <a:solidFill>
                  <a:schemeClr val="accent2"/>
                </a:solidFill>
              </a:rPr>
              <a:t>flusso d</a:t>
            </a:r>
            <a:r>
              <a:rPr lang="it-IT" sz="1800">
                <a:solidFill>
                  <a:schemeClr val="accent2"/>
                </a:solidFill>
              </a:rPr>
              <a:t>’ingresso</a:t>
            </a:r>
            <a:br>
              <a:rPr lang="it-IT" sz="1800">
                <a:solidFill>
                  <a:schemeClr val="accent2"/>
                </a:solidFill>
              </a:rPr>
            </a:br>
            <a:r>
              <a:rPr lang="en-US" sz="1800">
                <a:solidFill>
                  <a:schemeClr val="accent2"/>
                </a:solidFill>
              </a:rPr>
              <a:t>collegato</a:t>
            </a:r>
            <a:r>
              <a:rPr lang="it-IT" sz="1800">
                <a:solidFill>
                  <a:schemeClr val="accent2"/>
                </a:solidFill>
              </a:rPr>
              <a:t> </a:t>
            </a:r>
            <a:r>
              <a:rPr lang="en-US" sz="1800">
                <a:solidFill>
                  <a:schemeClr val="accent2"/>
                </a:solidFill>
              </a:rPr>
              <a:t>alla socket</a:t>
            </a:r>
            <a:endParaRPr lang="en-US" sz="1800"/>
          </a:p>
        </p:txBody>
      </p:sp>
      <p:sp>
        <p:nvSpPr>
          <p:cNvPr id="94215" name="Freeform 7"/>
          <p:cNvSpPr>
            <a:spLocks/>
          </p:cNvSpPr>
          <p:nvPr/>
        </p:nvSpPr>
        <p:spPr bwMode="auto">
          <a:xfrm>
            <a:off x="2362200" y="3309938"/>
            <a:ext cx="152400" cy="800100"/>
          </a:xfrm>
          <a:custGeom>
            <a:avLst/>
            <a:gdLst/>
            <a:ahLst/>
            <a:cxnLst>
              <a:cxn ang="0">
                <a:pos x="0" y="0"/>
              </a:cxn>
              <a:cxn ang="0">
                <a:pos x="78" y="0"/>
              </a:cxn>
              <a:cxn ang="0">
                <a:pos x="78" y="342"/>
              </a:cxn>
              <a:cxn ang="0">
                <a:pos x="6" y="342"/>
              </a:cxn>
            </a:cxnLst>
            <a:rect l="0" t="0" r="r" b="b"/>
            <a:pathLst>
              <a:path w="78" h="342">
                <a:moveTo>
                  <a:pt x="0" y="0"/>
                </a:moveTo>
                <a:lnTo>
                  <a:pt x="78" y="0"/>
                </a:lnTo>
                <a:lnTo>
                  <a:pt x="78" y="342"/>
                </a:lnTo>
                <a:lnTo>
                  <a:pt x="6" y="342"/>
                </a:lnTo>
              </a:path>
            </a:pathLst>
          </a:custGeom>
          <a:noFill/>
          <a:ln w="28575" cap="flat" cmpd="sng">
            <a:solidFill>
              <a:schemeClr val="accent2"/>
            </a:solidFill>
            <a:prstDash val="solid"/>
            <a:round/>
            <a:headEnd/>
            <a:tailEnd/>
          </a:ln>
          <a:effectLst/>
        </p:spPr>
        <p:txBody>
          <a:bodyPr anchor="ctr">
            <a:spAutoFit/>
          </a:bodyPr>
          <a:lstStyle/>
          <a:p>
            <a:endParaRPr lang="en-US"/>
          </a:p>
        </p:txBody>
      </p:sp>
      <p:sp>
        <p:nvSpPr>
          <p:cNvPr id="94216" name="Line 8"/>
          <p:cNvSpPr>
            <a:spLocks noChangeShapeType="1"/>
          </p:cNvSpPr>
          <p:nvPr/>
        </p:nvSpPr>
        <p:spPr bwMode="auto">
          <a:xfrm>
            <a:off x="2520950" y="3843338"/>
            <a:ext cx="419100" cy="4762"/>
          </a:xfrm>
          <a:prstGeom prst="line">
            <a:avLst/>
          </a:prstGeom>
          <a:noFill/>
          <a:ln w="28575">
            <a:solidFill>
              <a:schemeClr val="accent2"/>
            </a:solidFill>
            <a:round/>
            <a:headEnd/>
            <a:tailEnd type="triangle" w="med" len="med"/>
          </a:ln>
          <a:effectLst/>
        </p:spPr>
        <p:txBody>
          <a:bodyPr anchor="ctr">
            <a:spAutoFit/>
          </a:bodyPr>
          <a:lstStyle/>
          <a:p>
            <a:endParaRPr lang="en-US"/>
          </a:p>
        </p:txBody>
      </p:sp>
      <p:sp>
        <p:nvSpPr>
          <p:cNvPr id="94217" name="Freeform 9"/>
          <p:cNvSpPr>
            <a:spLocks/>
          </p:cNvSpPr>
          <p:nvPr/>
        </p:nvSpPr>
        <p:spPr bwMode="auto">
          <a:xfrm>
            <a:off x="2416175" y="4348163"/>
            <a:ext cx="123825" cy="766762"/>
          </a:xfrm>
          <a:custGeom>
            <a:avLst/>
            <a:gdLst/>
            <a:ahLst/>
            <a:cxnLst>
              <a:cxn ang="0">
                <a:pos x="0" y="0"/>
              </a:cxn>
              <a:cxn ang="0">
                <a:pos x="78" y="0"/>
              </a:cxn>
              <a:cxn ang="0">
                <a:pos x="78" y="342"/>
              </a:cxn>
              <a:cxn ang="0">
                <a:pos x="6" y="342"/>
              </a:cxn>
            </a:cxnLst>
            <a:rect l="0" t="0" r="r" b="b"/>
            <a:pathLst>
              <a:path w="78" h="342">
                <a:moveTo>
                  <a:pt x="0" y="0"/>
                </a:moveTo>
                <a:lnTo>
                  <a:pt x="78" y="0"/>
                </a:lnTo>
                <a:lnTo>
                  <a:pt x="78" y="342"/>
                </a:lnTo>
                <a:lnTo>
                  <a:pt x="6" y="342"/>
                </a:lnTo>
              </a:path>
            </a:pathLst>
          </a:custGeom>
          <a:noFill/>
          <a:ln w="28575" cap="flat" cmpd="sng">
            <a:solidFill>
              <a:schemeClr val="accent2"/>
            </a:solidFill>
            <a:prstDash val="solid"/>
            <a:round/>
            <a:headEnd/>
            <a:tailEnd/>
          </a:ln>
          <a:effectLst/>
        </p:spPr>
        <p:txBody>
          <a:bodyPr anchor="ctr">
            <a:spAutoFit/>
          </a:bodyPr>
          <a:lstStyle/>
          <a:p>
            <a:endParaRPr lang="en-US"/>
          </a:p>
        </p:txBody>
      </p:sp>
      <p:sp>
        <p:nvSpPr>
          <p:cNvPr id="94218" name="Line 10"/>
          <p:cNvSpPr>
            <a:spLocks noChangeShapeType="1"/>
          </p:cNvSpPr>
          <p:nvPr/>
        </p:nvSpPr>
        <p:spPr bwMode="auto">
          <a:xfrm>
            <a:off x="2554288" y="4787900"/>
            <a:ext cx="604837" cy="12700"/>
          </a:xfrm>
          <a:prstGeom prst="line">
            <a:avLst/>
          </a:prstGeom>
          <a:noFill/>
          <a:ln w="28575">
            <a:solidFill>
              <a:schemeClr val="accent2"/>
            </a:solidFill>
            <a:round/>
            <a:headEnd/>
            <a:tailEnd type="triangle" w="med" len="med"/>
          </a:ln>
          <a:effectLst/>
        </p:spPr>
        <p:txBody>
          <a:bodyPr anchor="ctr">
            <a:spAutoFit/>
          </a:bodyPr>
          <a:lstStyle/>
          <a:p>
            <a:endParaRPr lang="en-US"/>
          </a:p>
        </p:txBody>
      </p:sp>
      <p:sp>
        <p:nvSpPr>
          <p:cNvPr id="94219" name="Freeform 11"/>
          <p:cNvSpPr>
            <a:spLocks/>
          </p:cNvSpPr>
          <p:nvPr/>
        </p:nvSpPr>
        <p:spPr bwMode="auto">
          <a:xfrm>
            <a:off x="2374900" y="5386388"/>
            <a:ext cx="152400" cy="738187"/>
          </a:xfrm>
          <a:custGeom>
            <a:avLst/>
            <a:gdLst/>
            <a:ahLst/>
            <a:cxnLst>
              <a:cxn ang="0">
                <a:pos x="0" y="0"/>
              </a:cxn>
              <a:cxn ang="0">
                <a:pos x="78" y="0"/>
              </a:cxn>
              <a:cxn ang="0">
                <a:pos x="78" y="342"/>
              </a:cxn>
              <a:cxn ang="0">
                <a:pos x="6" y="342"/>
              </a:cxn>
            </a:cxnLst>
            <a:rect l="0" t="0" r="r" b="b"/>
            <a:pathLst>
              <a:path w="78" h="342">
                <a:moveTo>
                  <a:pt x="0" y="0"/>
                </a:moveTo>
                <a:lnTo>
                  <a:pt x="78" y="0"/>
                </a:lnTo>
                <a:lnTo>
                  <a:pt x="78" y="342"/>
                </a:lnTo>
                <a:lnTo>
                  <a:pt x="6" y="342"/>
                </a:lnTo>
              </a:path>
            </a:pathLst>
          </a:custGeom>
          <a:noFill/>
          <a:ln w="28575" cap="flat" cmpd="sng">
            <a:solidFill>
              <a:schemeClr val="accent2"/>
            </a:solidFill>
            <a:prstDash val="solid"/>
            <a:round/>
            <a:headEnd/>
            <a:tailEnd/>
          </a:ln>
          <a:effectLst/>
        </p:spPr>
        <p:txBody>
          <a:bodyPr anchor="ctr">
            <a:spAutoFit/>
          </a:bodyPr>
          <a:lstStyle/>
          <a:p>
            <a:endParaRPr lang="en-US"/>
          </a:p>
        </p:txBody>
      </p:sp>
      <p:sp>
        <p:nvSpPr>
          <p:cNvPr id="94220" name="Line 12"/>
          <p:cNvSpPr>
            <a:spLocks noChangeShapeType="1"/>
          </p:cNvSpPr>
          <p:nvPr/>
        </p:nvSpPr>
        <p:spPr bwMode="auto">
          <a:xfrm flipV="1">
            <a:off x="2544763" y="5581650"/>
            <a:ext cx="647700" cy="14288"/>
          </a:xfrm>
          <a:prstGeom prst="line">
            <a:avLst/>
          </a:prstGeom>
          <a:noFill/>
          <a:ln w="28575">
            <a:solidFill>
              <a:schemeClr val="accent2"/>
            </a:solidFill>
            <a:round/>
            <a:headEnd/>
            <a:tailEnd type="triangle" w="med" len="med"/>
          </a:ln>
          <a:effectLst/>
        </p:spPr>
        <p:txBody>
          <a:bodyPr anchor="ctr">
            <a:spAutoFit/>
          </a:bodyPr>
          <a:lstStyle/>
          <a:p>
            <a:endParaRPr lang="en-US"/>
          </a:p>
        </p:txBody>
      </p:sp>
    </p:spTree>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egnaposto numero diapositiva 4"/>
          <p:cNvSpPr>
            <a:spLocks noGrp="1"/>
          </p:cNvSpPr>
          <p:nvPr>
            <p:ph type="sldNum" sz="quarter" idx="12"/>
          </p:nvPr>
        </p:nvSpPr>
        <p:spPr/>
        <p:txBody>
          <a:bodyPr/>
          <a:lstStyle/>
          <a:p>
            <a:r>
              <a:rPr lang="en-US" altLang="it-IT"/>
              <a:t>2-</a:t>
            </a:r>
            <a:fld id="{FE056A1B-2235-417E-B79A-F071A85F9638}" type="slidenum">
              <a:rPr lang="en-US" altLang="it-IT"/>
              <a:pPr/>
              <a:t>104</a:t>
            </a:fld>
            <a:endParaRPr lang="en-US" altLang="it-IT"/>
          </a:p>
        </p:txBody>
      </p:sp>
      <p:sp>
        <p:nvSpPr>
          <p:cNvPr id="95234" name="Rectangle 2"/>
          <p:cNvSpPr>
            <a:spLocks noGrp="1" noChangeArrowheads="1"/>
          </p:cNvSpPr>
          <p:nvPr>
            <p:ph type="title"/>
          </p:nvPr>
        </p:nvSpPr>
        <p:spPr>
          <a:xfrm>
            <a:off x="533400" y="228600"/>
            <a:ext cx="8166100" cy="1143000"/>
          </a:xfrm>
        </p:spPr>
        <p:txBody>
          <a:bodyPr/>
          <a:lstStyle/>
          <a:p>
            <a:r>
              <a:rPr lang="en-US" altLang="it-IT" sz="3600"/>
              <a:t>Esempio: server Java (TCP),</a:t>
            </a:r>
            <a:r>
              <a:rPr lang="it-IT" sz="3600"/>
              <a:t> </a:t>
            </a:r>
            <a:r>
              <a:rPr lang="en-US" sz="3200"/>
              <a:t>continua</a:t>
            </a:r>
            <a:endParaRPr lang="en-US" sz="3600"/>
          </a:p>
        </p:txBody>
      </p:sp>
      <p:sp>
        <p:nvSpPr>
          <p:cNvPr id="95235" name="Rectangle 3"/>
          <p:cNvSpPr>
            <a:spLocks noChangeArrowheads="1"/>
          </p:cNvSpPr>
          <p:nvPr/>
        </p:nvSpPr>
        <p:spPr bwMode="auto">
          <a:xfrm>
            <a:off x="1851025" y="1617663"/>
            <a:ext cx="6999288" cy="3967162"/>
          </a:xfrm>
          <a:prstGeom prst="rect">
            <a:avLst/>
          </a:prstGeom>
          <a:noFill/>
          <a:ln w="9525">
            <a:noFill/>
            <a:miter lim="800000"/>
            <a:headEnd/>
            <a:tailEnd/>
          </a:ln>
          <a:effectLst/>
        </p:spPr>
        <p:txBody>
          <a:bodyPr wrap="none" anchor="ctr">
            <a:spAutoFit/>
          </a:bodyPr>
          <a:lstStyle/>
          <a:p>
            <a:pPr>
              <a:spcBef>
                <a:spcPct val="0"/>
              </a:spcBef>
              <a:buClrTx/>
              <a:buSzTx/>
              <a:buFontTx/>
              <a:buNone/>
            </a:pPr>
            <a:endParaRPr lang="en-US" altLang="it-IT" sz="1600">
              <a:latin typeface="Arial" charset="0"/>
            </a:endParaRPr>
          </a:p>
          <a:p>
            <a:pPr>
              <a:spcBef>
                <a:spcPct val="0"/>
              </a:spcBef>
              <a:buClrTx/>
              <a:buSzTx/>
              <a:buFontTx/>
              <a:buNone/>
            </a:pPr>
            <a:endParaRPr lang="en-US" altLang="it-IT" sz="1600">
              <a:latin typeface="Arial" charset="0"/>
            </a:endParaRPr>
          </a:p>
          <a:p>
            <a:pPr>
              <a:spcBef>
                <a:spcPct val="0"/>
              </a:spcBef>
              <a:buClrTx/>
              <a:buSzTx/>
              <a:buFontTx/>
              <a:buNone/>
            </a:pPr>
            <a:r>
              <a:rPr lang="en-US" altLang="it-IT" sz="1800">
                <a:latin typeface="Arial" charset="0"/>
              </a:rPr>
              <a:t>           DataOutputStream  outToClient = </a:t>
            </a:r>
          </a:p>
          <a:p>
            <a:pPr>
              <a:spcBef>
                <a:spcPct val="0"/>
              </a:spcBef>
              <a:buClrTx/>
              <a:buSzTx/>
              <a:buFontTx/>
              <a:buNone/>
            </a:pPr>
            <a:r>
              <a:rPr lang="en-US" altLang="it-IT" sz="1800">
                <a:latin typeface="Arial" charset="0"/>
              </a:rPr>
              <a:t>             new DataOutputStream</a:t>
            </a:r>
            <a:r>
              <a:rPr lang="en-US" altLang="it-IT" sz="1600">
                <a:latin typeface="Arial" charset="0"/>
              </a:rPr>
              <a:t>(connectionSocket.getOutputStream());</a:t>
            </a:r>
            <a:r>
              <a:rPr lang="en-US" altLang="it-IT" sz="1800">
                <a:latin typeface="Arial" charset="0"/>
              </a:rPr>
              <a:t> </a:t>
            </a:r>
          </a:p>
          <a:p>
            <a:pPr>
              <a:spcBef>
                <a:spcPct val="0"/>
              </a:spcBef>
              <a:buClrTx/>
              <a:buSzTx/>
              <a:buFontTx/>
              <a:buNone/>
            </a:pPr>
            <a:endParaRPr lang="en-US" altLang="it-IT" sz="1800">
              <a:latin typeface="Arial" charset="0"/>
            </a:endParaRPr>
          </a:p>
          <a:p>
            <a:pPr>
              <a:spcBef>
                <a:spcPct val="0"/>
              </a:spcBef>
              <a:buClrTx/>
              <a:buSzTx/>
              <a:buFontTx/>
              <a:buNone/>
            </a:pPr>
            <a:r>
              <a:rPr lang="en-US" altLang="it-IT" sz="1800">
                <a:latin typeface="Arial" charset="0"/>
              </a:rPr>
              <a:t>           clientSentence = inFromClient.readLine(); </a:t>
            </a:r>
          </a:p>
          <a:p>
            <a:pPr>
              <a:spcBef>
                <a:spcPct val="0"/>
              </a:spcBef>
              <a:buClrTx/>
              <a:buSzTx/>
              <a:buFontTx/>
              <a:buNone/>
            </a:pPr>
            <a:endParaRPr lang="en-US" altLang="it-IT" sz="1800">
              <a:latin typeface="Arial" charset="0"/>
            </a:endParaRPr>
          </a:p>
          <a:p>
            <a:pPr>
              <a:spcBef>
                <a:spcPct val="0"/>
              </a:spcBef>
              <a:buClrTx/>
              <a:buSzTx/>
              <a:buFontTx/>
              <a:buNone/>
            </a:pPr>
            <a:r>
              <a:rPr lang="en-US" altLang="it-IT" sz="1800">
                <a:latin typeface="Arial" charset="0"/>
              </a:rPr>
              <a:t>           capitalizedSentence = clientSentence.toUpperCase() + '\n'; </a:t>
            </a:r>
          </a:p>
          <a:p>
            <a:pPr>
              <a:spcBef>
                <a:spcPct val="0"/>
              </a:spcBef>
              <a:buClrTx/>
              <a:buSzTx/>
              <a:buFontTx/>
              <a:buNone/>
            </a:pPr>
            <a:endParaRPr lang="en-US" altLang="it-IT" sz="1800">
              <a:latin typeface="Arial" charset="0"/>
            </a:endParaRPr>
          </a:p>
          <a:p>
            <a:pPr>
              <a:spcBef>
                <a:spcPct val="0"/>
              </a:spcBef>
              <a:buClrTx/>
              <a:buSzTx/>
              <a:buFontTx/>
              <a:buNone/>
            </a:pPr>
            <a:r>
              <a:rPr lang="en-US" altLang="it-IT" sz="1800">
                <a:latin typeface="Arial" charset="0"/>
              </a:rPr>
              <a:t>           outToClient.writeBytes(capitalizedSentence); </a:t>
            </a:r>
          </a:p>
          <a:p>
            <a:pPr>
              <a:spcBef>
                <a:spcPct val="0"/>
              </a:spcBef>
              <a:buClrTx/>
              <a:buSzTx/>
              <a:buFontTx/>
              <a:buNone/>
            </a:pPr>
            <a:r>
              <a:rPr lang="en-US" altLang="it-IT" sz="1800">
                <a:latin typeface="Arial" charset="0"/>
              </a:rPr>
              <a:t>        } </a:t>
            </a:r>
          </a:p>
          <a:p>
            <a:pPr>
              <a:spcBef>
                <a:spcPct val="0"/>
              </a:spcBef>
              <a:buClrTx/>
              <a:buSzTx/>
              <a:buFontTx/>
              <a:buNone/>
            </a:pPr>
            <a:r>
              <a:rPr lang="en-US" altLang="it-IT" sz="1800">
                <a:latin typeface="Arial" charset="0"/>
              </a:rPr>
              <a:t>    } </a:t>
            </a:r>
          </a:p>
          <a:p>
            <a:pPr>
              <a:spcBef>
                <a:spcPct val="0"/>
              </a:spcBef>
              <a:buClrTx/>
              <a:buSzTx/>
              <a:buFontTx/>
              <a:buNone/>
            </a:pPr>
            <a:r>
              <a:rPr lang="en-US" altLang="it-IT" sz="1800">
                <a:latin typeface="Arial" charset="0"/>
              </a:rPr>
              <a:t>}</a:t>
            </a:r>
            <a:r>
              <a:rPr lang="en-US" altLang="it-IT" sz="1800">
                <a:latin typeface="Times New Roman" pitchFamily="64" charset="0"/>
              </a:rPr>
              <a:t> </a:t>
            </a:r>
          </a:p>
          <a:p>
            <a:pPr>
              <a:spcBef>
                <a:spcPct val="0"/>
              </a:spcBef>
              <a:buClrTx/>
              <a:buSzTx/>
              <a:buFontTx/>
              <a:buNone/>
            </a:pPr>
            <a:r>
              <a:rPr lang="en-US" altLang="it-IT">
                <a:latin typeface="Times New Roman" pitchFamily="64" charset="0"/>
              </a:rPr>
              <a:t> </a:t>
            </a:r>
          </a:p>
        </p:txBody>
      </p:sp>
      <p:sp>
        <p:nvSpPr>
          <p:cNvPr id="95236" name="Text Box 4"/>
          <p:cNvSpPr txBox="1">
            <a:spLocks noChangeArrowheads="1"/>
          </p:cNvSpPr>
          <p:nvPr/>
        </p:nvSpPr>
        <p:spPr bwMode="auto">
          <a:xfrm>
            <a:off x="692150" y="2759075"/>
            <a:ext cx="1528763" cy="641350"/>
          </a:xfrm>
          <a:prstGeom prst="rect">
            <a:avLst/>
          </a:prstGeom>
          <a:noFill/>
          <a:ln w="9525">
            <a:noFill/>
            <a:miter lim="800000"/>
            <a:headEnd/>
            <a:tailEnd/>
          </a:ln>
          <a:effectLst/>
        </p:spPr>
        <p:txBody>
          <a:bodyPr wrap="none" anchor="ctr">
            <a:spAutoFit/>
          </a:bodyPr>
          <a:lstStyle/>
          <a:p>
            <a:pPr algn="r">
              <a:spcBef>
                <a:spcPct val="0"/>
              </a:spcBef>
              <a:buClrTx/>
              <a:buSzTx/>
              <a:buFontTx/>
              <a:buNone/>
            </a:pPr>
            <a:r>
              <a:rPr lang="en-US" altLang="it-IT" sz="1800">
                <a:solidFill>
                  <a:schemeClr val="accent2"/>
                </a:solidFill>
              </a:rPr>
              <a:t>Legge la riga</a:t>
            </a:r>
            <a:r>
              <a:rPr lang="it-IT" sz="1800">
                <a:solidFill>
                  <a:schemeClr val="accent2"/>
                </a:solidFill>
              </a:rPr>
              <a:t/>
            </a:r>
            <a:br>
              <a:rPr lang="it-IT" sz="1800">
                <a:solidFill>
                  <a:schemeClr val="accent2"/>
                </a:solidFill>
              </a:rPr>
            </a:br>
            <a:r>
              <a:rPr lang="en-US" sz="1800">
                <a:solidFill>
                  <a:schemeClr val="accent2"/>
                </a:solidFill>
              </a:rPr>
              <a:t>dalla socket</a:t>
            </a:r>
            <a:endParaRPr lang="en-US" sz="1800"/>
          </a:p>
        </p:txBody>
      </p:sp>
      <p:sp>
        <p:nvSpPr>
          <p:cNvPr id="95237" name="Text Box 5"/>
          <p:cNvSpPr txBox="1">
            <a:spLocks noChangeArrowheads="1"/>
          </p:cNvSpPr>
          <p:nvPr/>
        </p:nvSpPr>
        <p:spPr bwMode="auto">
          <a:xfrm>
            <a:off x="127000" y="1735138"/>
            <a:ext cx="2093913" cy="915987"/>
          </a:xfrm>
          <a:prstGeom prst="rect">
            <a:avLst/>
          </a:prstGeom>
          <a:noFill/>
          <a:ln w="9525">
            <a:noFill/>
            <a:miter lim="800000"/>
            <a:headEnd/>
            <a:tailEnd/>
          </a:ln>
          <a:effectLst/>
        </p:spPr>
        <p:txBody>
          <a:bodyPr anchor="ctr">
            <a:spAutoFit/>
          </a:bodyPr>
          <a:lstStyle/>
          <a:p>
            <a:pPr algn="r">
              <a:spcBef>
                <a:spcPct val="0"/>
              </a:spcBef>
              <a:buClrTx/>
              <a:buSzTx/>
              <a:buFontTx/>
              <a:buNone/>
            </a:pPr>
            <a:r>
              <a:rPr lang="en-US" altLang="it-IT" sz="1800">
                <a:solidFill>
                  <a:schemeClr val="accent2"/>
                </a:solidFill>
              </a:rPr>
              <a:t>Crea un flusso di</a:t>
            </a:r>
            <a:r>
              <a:rPr lang="it-IT" sz="1800">
                <a:solidFill>
                  <a:schemeClr val="accent2"/>
                </a:solidFill>
              </a:rPr>
              <a:t/>
            </a:r>
            <a:br>
              <a:rPr lang="it-IT" sz="1800">
                <a:solidFill>
                  <a:schemeClr val="accent2"/>
                </a:solidFill>
              </a:rPr>
            </a:br>
            <a:r>
              <a:rPr lang="it-IT" sz="1800">
                <a:solidFill>
                  <a:schemeClr val="accent2"/>
                </a:solidFill>
              </a:rPr>
              <a:t>uscita</a:t>
            </a:r>
            <a:r>
              <a:rPr lang="en-US" sz="1800">
                <a:solidFill>
                  <a:schemeClr val="accent2"/>
                </a:solidFill>
              </a:rPr>
              <a:t> collegato alla</a:t>
            </a:r>
            <a:r>
              <a:rPr lang="it-IT" sz="1800">
                <a:solidFill>
                  <a:schemeClr val="accent2"/>
                </a:solidFill>
              </a:rPr>
              <a:t> </a:t>
            </a:r>
            <a:r>
              <a:rPr lang="en-US" sz="1800">
                <a:solidFill>
                  <a:schemeClr val="accent2"/>
                </a:solidFill>
              </a:rPr>
              <a:t>socket</a:t>
            </a:r>
            <a:endParaRPr lang="en-US" sz="1800"/>
          </a:p>
        </p:txBody>
      </p:sp>
      <p:sp>
        <p:nvSpPr>
          <p:cNvPr id="95238" name="Freeform 6"/>
          <p:cNvSpPr>
            <a:spLocks/>
          </p:cNvSpPr>
          <p:nvPr/>
        </p:nvSpPr>
        <p:spPr bwMode="auto">
          <a:xfrm>
            <a:off x="2028825" y="2814638"/>
            <a:ext cx="161925" cy="533400"/>
          </a:xfrm>
          <a:custGeom>
            <a:avLst/>
            <a:gdLst/>
            <a:ahLst/>
            <a:cxnLst>
              <a:cxn ang="0">
                <a:pos x="0" y="0"/>
              </a:cxn>
              <a:cxn ang="0">
                <a:pos x="78" y="0"/>
              </a:cxn>
              <a:cxn ang="0">
                <a:pos x="78" y="342"/>
              </a:cxn>
              <a:cxn ang="0">
                <a:pos x="6" y="342"/>
              </a:cxn>
            </a:cxnLst>
            <a:rect l="0" t="0" r="r" b="b"/>
            <a:pathLst>
              <a:path w="78" h="342">
                <a:moveTo>
                  <a:pt x="0" y="0"/>
                </a:moveTo>
                <a:lnTo>
                  <a:pt x="78" y="0"/>
                </a:lnTo>
                <a:lnTo>
                  <a:pt x="78" y="342"/>
                </a:lnTo>
                <a:lnTo>
                  <a:pt x="6" y="342"/>
                </a:lnTo>
              </a:path>
            </a:pathLst>
          </a:custGeom>
          <a:noFill/>
          <a:ln w="28575" cap="flat" cmpd="sng">
            <a:solidFill>
              <a:schemeClr val="accent2"/>
            </a:solidFill>
            <a:prstDash val="solid"/>
            <a:round/>
            <a:headEnd/>
            <a:tailEnd/>
          </a:ln>
          <a:effectLst/>
        </p:spPr>
        <p:txBody>
          <a:bodyPr anchor="ctr">
            <a:spAutoFit/>
          </a:bodyPr>
          <a:lstStyle/>
          <a:p>
            <a:endParaRPr lang="en-US"/>
          </a:p>
        </p:txBody>
      </p:sp>
      <p:sp>
        <p:nvSpPr>
          <p:cNvPr id="95239" name="Line 7"/>
          <p:cNvSpPr>
            <a:spLocks noChangeShapeType="1"/>
          </p:cNvSpPr>
          <p:nvPr/>
        </p:nvSpPr>
        <p:spPr bwMode="auto">
          <a:xfrm flipV="1">
            <a:off x="2209800" y="3114675"/>
            <a:ext cx="333375" cy="4763"/>
          </a:xfrm>
          <a:prstGeom prst="line">
            <a:avLst/>
          </a:prstGeom>
          <a:noFill/>
          <a:ln w="28575">
            <a:solidFill>
              <a:schemeClr val="accent2"/>
            </a:solidFill>
            <a:round/>
            <a:headEnd/>
            <a:tailEnd type="triangle" w="med" len="med"/>
          </a:ln>
          <a:effectLst/>
        </p:spPr>
        <p:txBody>
          <a:bodyPr anchor="ctr">
            <a:spAutoFit/>
          </a:bodyPr>
          <a:lstStyle/>
          <a:p>
            <a:endParaRPr lang="en-US"/>
          </a:p>
        </p:txBody>
      </p:sp>
      <p:sp>
        <p:nvSpPr>
          <p:cNvPr id="95240" name="Freeform 8"/>
          <p:cNvSpPr>
            <a:spLocks/>
          </p:cNvSpPr>
          <p:nvPr/>
        </p:nvSpPr>
        <p:spPr bwMode="auto">
          <a:xfrm>
            <a:off x="2057400" y="1795463"/>
            <a:ext cx="133350" cy="814387"/>
          </a:xfrm>
          <a:custGeom>
            <a:avLst/>
            <a:gdLst/>
            <a:ahLst/>
            <a:cxnLst>
              <a:cxn ang="0">
                <a:pos x="0" y="0"/>
              </a:cxn>
              <a:cxn ang="0">
                <a:pos x="78" y="0"/>
              </a:cxn>
              <a:cxn ang="0">
                <a:pos x="78" y="342"/>
              </a:cxn>
              <a:cxn ang="0">
                <a:pos x="6" y="342"/>
              </a:cxn>
            </a:cxnLst>
            <a:rect l="0" t="0" r="r" b="b"/>
            <a:pathLst>
              <a:path w="78" h="342">
                <a:moveTo>
                  <a:pt x="0" y="0"/>
                </a:moveTo>
                <a:lnTo>
                  <a:pt x="78" y="0"/>
                </a:lnTo>
                <a:lnTo>
                  <a:pt x="78" y="342"/>
                </a:lnTo>
                <a:lnTo>
                  <a:pt x="6" y="342"/>
                </a:lnTo>
              </a:path>
            </a:pathLst>
          </a:custGeom>
          <a:noFill/>
          <a:ln w="28575" cap="flat" cmpd="sng">
            <a:solidFill>
              <a:schemeClr val="accent2"/>
            </a:solidFill>
            <a:prstDash val="solid"/>
            <a:round/>
            <a:headEnd/>
            <a:tailEnd/>
          </a:ln>
          <a:effectLst/>
        </p:spPr>
        <p:txBody>
          <a:bodyPr anchor="ctr">
            <a:spAutoFit/>
          </a:bodyPr>
          <a:lstStyle/>
          <a:p>
            <a:endParaRPr lang="en-US"/>
          </a:p>
        </p:txBody>
      </p:sp>
      <p:sp>
        <p:nvSpPr>
          <p:cNvPr id="95241" name="Line 9"/>
          <p:cNvSpPr>
            <a:spLocks noChangeShapeType="1"/>
          </p:cNvSpPr>
          <p:nvPr/>
        </p:nvSpPr>
        <p:spPr bwMode="auto">
          <a:xfrm flipV="1">
            <a:off x="2214563" y="2486025"/>
            <a:ext cx="285750" cy="14288"/>
          </a:xfrm>
          <a:prstGeom prst="line">
            <a:avLst/>
          </a:prstGeom>
          <a:noFill/>
          <a:ln w="28575">
            <a:solidFill>
              <a:schemeClr val="accent2"/>
            </a:solidFill>
            <a:round/>
            <a:headEnd/>
            <a:tailEnd type="triangle" w="med" len="med"/>
          </a:ln>
          <a:effectLst/>
        </p:spPr>
        <p:txBody>
          <a:bodyPr anchor="ctr">
            <a:spAutoFit/>
          </a:bodyPr>
          <a:lstStyle/>
          <a:p>
            <a:endParaRPr lang="en-US"/>
          </a:p>
        </p:txBody>
      </p:sp>
      <p:sp>
        <p:nvSpPr>
          <p:cNvPr id="95242" name="Text Box 10"/>
          <p:cNvSpPr txBox="1">
            <a:spLocks noChangeArrowheads="1"/>
          </p:cNvSpPr>
          <p:nvPr/>
        </p:nvSpPr>
        <p:spPr bwMode="auto">
          <a:xfrm>
            <a:off x="576263" y="3902075"/>
            <a:ext cx="1597025" cy="641350"/>
          </a:xfrm>
          <a:prstGeom prst="rect">
            <a:avLst/>
          </a:prstGeom>
          <a:noFill/>
          <a:ln w="9525">
            <a:noFill/>
            <a:miter lim="800000"/>
            <a:headEnd/>
            <a:tailEnd/>
          </a:ln>
          <a:effectLst/>
        </p:spPr>
        <p:txBody>
          <a:bodyPr wrap="none" anchor="ctr">
            <a:spAutoFit/>
          </a:bodyPr>
          <a:lstStyle/>
          <a:p>
            <a:pPr algn="r">
              <a:spcBef>
                <a:spcPct val="0"/>
              </a:spcBef>
              <a:buClrTx/>
              <a:buSzTx/>
              <a:buFontTx/>
              <a:buNone/>
            </a:pPr>
            <a:r>
              <a:rPr lang="en-US" altLang="it-IT" sz="1800">
                <a:solidFill>
                  <a:schemeClr val="accent2"/>
                </a:solidFill>
              </a:rPr>
              <a:t>Scrive la riga</a:t>
            </a:r>
            <a:r>
              <a:rPr lang="it-IT" sz="1800">
                <a:solidFill>
                  <a:schemeClr val="accent2"/>
                </a:solidFill>
              </a:rPr>
              <a:t/>
            </a:r>
            <a:br>
              <a:rPr lang="it-IT" sz="1800">
                <a:solidFill>
                  <a:schemeClr val="accent2"/>
                </a:solidFill>
              </a:rPr>
            </a:br>
            <a:r>
              <a:rPr lang="en-US" sz="1800">
                <a:solidFill>
                  <a:schemeClr val="accent2"/>
                </a:solidFill>
              </a:rPr>
              <a:t>sulla socket</a:t>
            </a:r>
          </a:p>
        </p:txBody>
      </p:sp>
      <p:sp>
        <p:nvSpPr>
          <p:cNvPr id="95243" name="Freeform 11"/>
          <p:cNvSpPr>
            <a:spLocks/>
          </p:cNvSpPr>
          <p:nvPr/>
        </p:nvSpPr>
        <p:spPr bwMode="auto">
          <a:xfrm>
            <a:off x="2009775" y="3957638"/>
            <a:ext cx="161925" cy="571500"/>
          </a:xfrm>
          <a:custGeom>
            <a:avLst/>
            <a:gdLst/>
            <a:ahLst/>
            <a:cxnLst>
              <a:cxn ang="0">
                <a:pos x="0" y="0"/>
              </a:cxn>
              <a:cxn ang="0">
                <a:pos x="78" y="0"/>
              </a:cxn>
              <a:cxn ang="0">
                <a:pos x="78" y="342"/>
              </a:cxn>
              <a:cxn ang="0">
                <a:pos x="6" y="342"/>
              </a:cxn>
            </a:cxnLst>
            <a:rect l="0" t="0" r="r" b="b"/>
            <a:pathLst>
              <a:path w="78" h="342">
                <a:moveTo>
                  <a:pt x="0" y="0"/>
                </a:moveTo>
                <a:lnTo>
                  <a:pt x="78" y="0"/>
                </a:lnTo>
                <a:lnTo>
                  <a:pt x="78" y="342"/>
                </a:lnTo>
                <a:lnTo>
                  <a:pt x="6" y="342"/>
                </a:lnTo>
              </a:path>
            </a:pathLst>
          </a:custGeom>
          <a:noFill/>
          <a:ln w="28575" cap="flat" cmpd="sng">
            <a:solidFill>
              <a:schemeClr val="accent2"/>
            </a:solidFill>
            <a:prstDash val="solid"/>
            <a:round/>
            <a:headEnd/>
            <a:tailEnd/>
          </a:ln>
          <a:effectLst/>
        </p:spPr>
        <p:txBody>
          <a:bodyPr anchor="ctr">
            <a:spAutoFit/>
          </a:bodyPr>
          <a:lstStyle/>
          <a:p>
            <a:endParaRPr lang="en-US"/>
          </a:p>
        </p:txBody>
      </p:sp>
      <p:sp>
        <p:nvSpPr>
          <p:cNvPr id="95244" name="Line 12"/>
          <p:cNvSpPr>
            <a:spLocks noChangeShapeType="1"/>
          </p:cNvSpPr>
          <p:nvPr/>
        </p:nvSpPr>
        <p:spPr bwMode="auto">
          <a:xfrm flipV="1">
            <a:off x="2190750" y="4219575"/>
            <a:ext cx="333375" cy="4763"/>
          </a:xfrm>
          <a:prstGeom prst="line">
            <a:avLst/>
          </a:prstGeom>
          <a:noFill/>
          <a:ln w="28575">
            <a:solidFill>
              <a:schemeClr val="accent2"/>
            </a:solidFill>
            <a:round/>
            <a:headEnd/>
            <a:tailEnd type="triangle" w="med" len="med"/>
          </a:ln>
          <a:effectLst/>
        </p:spPr>
        <p:txBody>
          <a:bodyPr anchor="ctr">
            <a:spAutoFit/>
          </a:bodyPr>
          <a:lstStyle/>
          <a:p>
            <a:endParaRPr lang="en-US"/>
          </a:p>
        </p:txBody>
      </p:sp>
      <p:sp>
        <p:nvSpPr>
          <p:cNvPr id="95245" name="Text Box 13"/>
          <p:cNvSpPr txBox="1">
            <a:spLocks noChangeArrowheads="1"/>
          </p:cNvSpPr>
          <p:nvPr/>
        </p:nvSpPr>
        <p:spPr bwMode="auto">
          <a:xfrm>
            <a:off x="3209925" y="4889500"/>
            <a:ext cx="3581400" cy="915988"/>
          </a:xfrm>
          <a:prstGeom prst="rect">
            <a:avLst/>
          </a:prstGeom>
          <a:noFill/>
          <a:ln w="9525">
            <a:noFill/>
            <a:miter lim="800000"/>
            <a:headEnd/>
            <a:tailEnd/>
          </a:ln>
          <a:effectLst/>
        </p:spPr>
        <p:txBody>
          <a:bodyPr wrap="none" anchor="ctr">
            <a:spAutoFit/>
          </a:bodyPr>
          <a:lstStyle/>
          <a:p>
            <a:pPr>
              <a:spcBef>
                <a:spcPct val="0"/>
              </a:spcBef>
              <a:buClrTx/>
              <a:buSzTx/>
              <a:buFontTx/>
              <a:buNone/>
            </a:pPr>
            <a:r>
              <a:rPr lang="en-US" altLang="it-IT" sz="1800">
                <a:solidFill>
                  <a:schemeClr val="accent2"/>
                </a:solidFill>
              </a:rPr>
              <a:t>Fine del ciclo while,</a:t>
            </a:r>
          </a:p>
          <a:p>
            <a:pPr>
              <a:spcBef>
                <a:spcPct val="0"/>
              </a:spcBef>
              <a:buClrTx/>
              <a:buSzTx/>
              <a:buFontTx/>
              <a:buNone/>
            </a:pPr>
            <a:r>
              <a:rPr lang="en-US" altLang="it-IT" sz="1800">
                <a:solidFill>
                  <a:schemeClr val="accent2"/>
                </a:solidFill>
              </a:rPr>
              <a:t>ricomincia il ci</a:t>
            </a:r>
            <a:r>
              <a:rPr lang="it-IT" sz="1800">
                <a:solidFill>
                  <a:schemeClr val="accent2"/>
                </a:solidFill>
              </a:rPr>
              <a:t>clo</a:t>
            </a:r>
            <a:r>
              <a:rPr lang="en-US" sz="1800">
                <a:solidFill>
                  <a:schemeClr val="accent2"/>
                </a:solidFill>
              </a:rPr>
              <a:t> e attende</a:t>
            </a:r>
            <a:endParaRPr lang="it-IT" sz="1800">
              <a:solidFill>
                <a:schemeClr val="accent2"/>
              </a:solidFill>
            </a:endParaRPr>
          </a:p>
          <a:p>
            <a:pPr>
              <a:spcBef>
                <a:spcPct val="0"/>
              </a:spcBef>
              <a:buClrTx/>
              <a:buSzTx/>
              <a:buFontTx/>
              <a:buNone/>
            </a:pPr>
            <a:r>
              <a:rPr lang="en-US" sz="1800">
                <a:solidFill>
                  <a:schemeClr val="accent2"/>
                </a:solidFill>
              </a:rPr>
              <a:t>un</a:t>
            </a:r>
            <a:r>
              <a:rPr lang="it-IT" sz="1800">
                <a:solidFill>
                  <a:schemeClr val="accent2"/>
                </a:solidFill>
              </a:rPr>
              <a:t>’altra </a:t>
            </a:r>
            <a:r>
              <a:rPr lang="en-US" sz="1800">
                <a:solidFill>
                  <a:schemeClr val="accent2"/>
                </a:solidFill>
              </a:rPr>
              <a:t>connessione con il cli</a:t>
            </a:r>
            <a:r>
              <a:rPr lang="it-IT" sz="1800">
                <a:solidFill>
                  <a:schemeClr val="accent2"/>
                </a:solidFill>
              </a:rPr>
              <a:t>ent</a:t>
            </a:r>
            <a:endParaRPr lang="en-US" sz="1800"/>
          </a:p>
        </p:txBody>
      </p:sp>
      <p:sp>
        <p:nvSpPr>
          <p:cNvPr id="95246" name="Freeform 14"/>
          <p:cNvSpPr>
            <a:spLocks/>
          </p:cNvSpPr>
          <p:nvPr/>
        </p:nvSpPr>
        <p:spPr bwMode="auto">
          <a:xfrm rot="-10815861">
            <a:off x="3190875" y="4879975"/>
            <a:ext cx="160338" cy="912813"/>
          </a:xfrm>
          <a:custGeom>
            <a:avLst/>
            <a:gdLst/>
            <a:ahLst/>
            <a:cxnLst>
              <a:cxn ang="0">
                <a:pos x="0" y="0"/>
              </a:cxn>
              <a:cxn ang="0">
                <a:pos x="78" y="0"/>
              </a:cxn>
              <a:cxn ang="0">
                <a:pos x="78" y="342"/>
              </a:cxn>
              <a:cxn ang="0">
                <a:pos x="6" y="342"/>
              </a:cxn>
            </a:cxnLst>
            <a:rect l="0" t="0" r="r" b="b"/>
            <a:pathLst>
              <a:path w="78" h="342">
                <a:moveTo>
                  <a:pt x="0" y="0"/>
                </a:moveTo>
                <a:lnTo>
                  <a:pt x="78" y="0"/>
                </a:lnTo>
                <a:lnTo>
                  <a:pt x="78" y="342"/>
                </a:lnTo>
                <a:lnTo>
                  <a:pt x="6" y="342"/>
                </a:lnTo>
              </a:path>
            </a:pathLst>
          </a:custGeom>
          <a:noFill/>
          <a:ln w="28575" cap="flat" cmpd="sng">
            <a:solidFill>
              <a:schemeClr val="accent2"/>
            </a:solidFill>
            <a:prstDash val="solid"/>
            <a:round/>
            <a:headEnd/>
            <a:tailEnd/>
          </a:ln>
          <a:effectLst/>
        </p:spPr>
        <p:txBody>
          <a:bodyPr anchor="ctr">
            <a:spAutoFit/>
          </a:bodyPr>
          <a:lstStyle/>
          <a:p>
            <a:endParaRPr lang="en-US"/>
          </a:p>
        </p:txBody>
      </p:sp>
      <p:sp>
        <p:nvSpPr>
          <p:cNvPr id="95247" name="Line 15"/>
          <p:cNvSpPr>
            <a:spLocks noChangeShapeType="1"/>
          </p:cNvSpPr>
          <p:nvPr/>
        </p:nvSpPr>
        <p:spPr bwMode="auto">
          <a:xfrm flipH="1" flipV="1">
            <a:off x="2543175" y="4552950"/>
            <a:ext cx="647700" cy="604838"/>
          </a:xfrm>
          <a:prstGeom prst="line">
            <a:avLst/>
          </a:prstGeom>
          <a:noFill/>
          <a:ln w="28575">
            <a:solidFill>
              <a:schemeClr val="accent2"/>
            </a:solidFill>
            <a:round/>
            <a:headEnd/>
            <a:tailEnd type="triangle" w="med" len="med"/>
          </a:ln>
          <a:effectLst/>
        </p:spPr>
        <p:txBody>
          <a:bodyPr anchor="ctr">
            <a:spAutoFit/>
          </a:bodyPr>
          <a:lstStyle/>
          <a:p>
            <a:endParaRPr lang="en-US"/>
          </a:p>
        </p:txBody>
      </p:sp>
    </p:spTree>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6"/>
          <p:cNvSpPr>
            <a:spLocks noGrp="1"/>
          </p:cNvSpPr>
          <p:nvPr>
            <p:ph type="sldNum" sz="quarter" idx="12"/>
          </p:nvPr>
        </p:nvSpPr>
        <p:spPr/>
        <p:txBody>
          <a:bodyPr/>
          <a:lstStyle/>
          <a:p>
            <a:r>
              <a:rPr lang="en-US" altLang="it-IT"/>
              <a:t>2-</a:t>
            </a:r>
            <a:fld id="{9D3C630A-D11E-45FE-96C5-56E1094A2407}" type="slidenum">
              <a:rPr lang="en-US" altLang="it-IT"/>
              <a:pPr/>
              <a:t>105</a:t>
            </a:fld>
            <a:endParaRPr lang="en-US" altLang="it-IT"/>
          </a:p>
        </p:txBody>
      </p:sp>
      <p:sp>
        <p:nvSpPr>
          <p:cNvPr id="230402" name="Rectangle 2"/>
          <p:cNvSpPr>
            <a:spLocks noGrp="1" noChangeArrowheads="1"/>
          </p:cNvSpPr>
          <p:nvPr>
            <p:ph type="title"/>
          </p:nvPr>
        </p:nvSpPr>
        <p:spPr>
          <a:xfrm>
            <a:off x="533400" y="228600"/>
            <a:ext cx="8242300" cy="1143000"/>
          </a:xfrm>
        </p:spPr>
        <p:txBody>
          <a:bodyPr/>
          <a:lstStyle/>
          <a:p>
            <a:r>
              <a:rPr lang="en-US" altLang="it-IT"/>
              <a:t>Capitolo 2: Livell</a:t>
            </a:r>
            <a:r>
              <a:rPr lang="it-IT"/>
              <a:t>o di applicazione</a:t>
            </a:r>
            <a:endParaRPr lang="en-US"/>
          </a:p>
        </p:txBody>
      </p:sp>
      <p:sp>
        <p:nvSpPr>
          <p:cNvPr id="230403" name="Rectangle 3"/>
          <p:cNvSpPr>
            <a:spLocks noGrp="1" noChangeArrowheads="1"/>
          </p:cNvSpPr>
          <p:nvPr>
            <p:ph type="body" sz="half" idx="1"/>
          </p:nvPr>
        </p:nvSpPr>
        <p:spPr/>
        <p:txBody>
          <a:bodyPr/>
          <a:lstStyle/>
          <a:p>
            <a:pPr>
              <a:buFont typeface="Wingdings" pitchFamily="64" charset="2"/>
              <a:buChar char="r"/>
            </a:pPr>
            <a:r>
              <a:rPr lang="it-IT" sz="2400"/>
              <a:t>2.1 Principi delle applicazioni di rete</a:t>
            </a:r>
          </a:p>
          <a:p>
            <a:pPr>
              <a:buFont typeface="Wingdings" pitchFamily="64" charset="2"/>
              <a:buChar char="r"/>
            </a:pPr>
            <a:r>
              <a:rPr lang="it-IT" sz="2400"/>
              <a:t>2.2 Web e HTTP</a:t>
            </a:r>
          </a:p>
          <a:p>
            <a:pPr>
              <a:buFont typeface="Wingdings" pitchFamily="64" charset="2"/>
              <a:buChar char="r"/>
            </a:pPr>
            <a:r>
              <a:rPr lang="it-IT" sz="2400"/>
              <a:t>2.3 FTP </a:t>
            </a:r>
            <a:endParaRPr lang="it-IT" sz="2400">
              <a:solidFill>
                <a:srgbClr val="FF0000"/>
              </a:solidFill>
            </a:endParaRPr>
          </a:p>
          <a:p>
            <a:pPr>
              <a:buFont typeface="Wingdings" pitchFamily="64" charset="2"/>
              <a:buChar char="r"/>
            </a:pPr>
            <a:r>
              <a:rPr lang="it-IT" sz="2400"/>
              <a:t>2.4 Posta elettronica</a:t>
            </a:r>
          </a:p>
          <a:p>
            <a:pPr lvl="1"/>
            <a:r>
              <a:rPr lang="it-IT" sz="2000"/>
              <a:t>SMTP, POP3, IMAP</a:t>
            </a:r>
          </a:p>
          <a:p>
            <a:pPr>
              <a:buFont typeface="Wingdings" pitchFamily="64" charset="2"/>
              <a:buChar char="r"/>
            </a:pPr>
            <a:r>
              <a:rPr lang="it-IT" sz="2400"/>
              <a:t>2.5 DNS</a:t>
            </a:r>
          </a:p>
          <a:p>
            <a:endParaRPr lang="en-US" sz="2400"/>
          </a:p>
        </p:txBody>
      </p:sp>
      <p:sp>
        <p:nvSpPr>
          <p:cNvPr id="230404" name="Rectangle 4"/>
          <p:cNvSpPr>
            <a:spLocks noGrp="1" noChangeArrowheads="1"/>
          </p:cNvSpPr>
          <p:nvPr>
            <p:ph type="body" sz="half" idx="2"/>
          </p:nvPr>
        </p:nvSpPr>
        <p:spPr>
          <a:xfrm>
            <a:off x="4267200" y="1600200"/>
            <a:ext cx="4384675" cy="4648200"/>
          </a:xfrm>
        </p:spPr>
        <p:txBody>
          <a:bodyPr/>
          <a:lstStyle/>
          <a:p>
            <a:pPr>
              <a:buFont typeface="Wingdings" pitchFamily="64" charset="2"/>
              <a:buChar char="r"/>
            </a:pPr>
            <a:r>
              <a:rPr lang="en-US" altLang="it-IT" sz="2400"/>
              <a:t>2.6 </a:t>
            </a:r>
            <a:r>
              <a:rPr lang="it-IT" sz="2400"/>
              <a:t>Applicazioni P2P</a:t>
            </a:r>
            <a:endParaRPr lang="en-US" sz="2400"/>
          </a:p>
          <a:p>
            <a:pPr>
              <a:buFont typeface="Wingdings" pitchFamily="64" charset="2"/>
              <a:buChar char="r"/>
            </a:pPr>
            <a:r>
              <a:rPr lang="en-US" sz="2400"/>
              <a:t>2.7 </a:t>
            </a:r>
            <a:r>
              <a:rPr lang="it-IT" sz="2400"/>
              <a:t>Programmazione delle socket con</a:t>
            </a:r>
            <a:r>
              <a:rPr lang="en-US" sz="2400"/>
              <a:t> TCP</a:t>
            </a:r>
          </a:p>
          <a:p>
            <a:pPr>
              <a:buFont typeface="Wingdings" pitchFamily="64" charset="2"/>
              <a:buChar char="r"/>
            </a:pPr>
            <a:r>
              <a:rPr lang="en-US" sz="2400">
                <a:solidFill>
                  <a:srgbClr val="FF0000"/>
                </a:solidFill>
              </a:rPr>
              <a:t>2.8 </a:t>
            </a:r>
            <a:r>
              <a:rPr lang="it-IT" sz="2400">
                <a:solidFill>
                  <a:srgbClr val="FF0000"/>
                </a:solidFill>
              </a:rPr>
              <a:t>Programmazione delle socket con</a:t>
            </a:r>
            <a:r>
              <a:rPr lang="en-US" sz="2400">
                <a:solidFill>
                  <a:srgbClr val="FF0000"/>
                </a:solidFill>
              </a:rPr>
              <a:t> UDP</a:t>
            </a:r>
            <a:endParaRPr lang="en-US" sz="2400"/>
          </a:p>
        </p:txBody>
      </p:sp>
    </p:spTree>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egnaposto numero diapositiva 6"/>
          <p:cNvSpPr>
            <a:spLocks noGrp="1"/>
          </p:cNvSpPr>
          <p:nvPr>
            <p:ph type="sldNum" sz="quarter" idx="12"/>
          </p:nvPr>
        </p:nvSpPr>
        <p:spPr/>
        <p:txBody>
          <a:bodyPr/>
          <a:lstStyle/>
          <a:p>
            <a:r>
              <a:rPr lang="en-US" altLang="it-IT"/>
              <a:t>2-</a:t>
            </a:r>
            <a:fld id="{BD953604-7B01-4F44-879F-AD517275B175}" type="slidenum">
              <a:rPr lang="en-US" altLang="it-IT"/>
              <a:pPr/>
              <a:t>106</a:t>
            </a:fld>
            <a:endParaRPr lang="en-US" altLang="it-IT"/>
          </a:p>
        </p:txBody>
      </p:sp>
      <p:sp>
        <p:nvSpPr>
          <p:cNvPr id="96258" name="Rectangle 2"/>
          <p:cNvSpPr>
            <a:spLocks noGrp="1" noChangeArrowheads="1"/>
          </p:cNvSpPr>
          <p:nvPr>
            <p:ph type="title"/>
          </p:nvPr>
        </p:nvSpPr>
        <p:spPr>
          <a:xfrm>
            <a:off x="533400" y="190500"/>
            <a:ext cx="8343900" cy="1181100"/>
          </a:xfrm>
        </p:spPr>
        <p:txBody>
          <a:bodyPr/>
          <a:lstStyle/>
          <a:p>
            <a:r>
              <a:rPr lang="en-US" altLang="it-IT" sz="3600"/>
              <a:t>Programmazione delle socket </a:t>
            </a:r>
            <a:r>
              <a:rPr lang="en-US" altLang="it-IT" sz="3600" i="1">
                <a:solidFill>
                  <a:srgbClr val="FF0000"/>
                </a:solidFill>
              </a:rPr>
              <a:t>con UDP</a:t>
            </a:r>
            <a:endParaRPr lang="en-US" altLang="it-IT"/>
          </a:p>
        </p:txBody>
      </p:sp>
      <p:sp>
        <p:nvSpPr>
          <p:cNvPr id="96259" name="Rectangle 3"/>
          <p:cNvSpPr>
            <a:spLocks noGrp="1" noChangeArrowheads="1"/>
          </p:cNvSpPr>
          <p:nvPr>
            <p:ph type="body" sz="half" idx="1"/>
          </p:nvPr>
        </p:nvSpPr>
        <p:spPr>
          <a:xfrm>
            <a:off x="533400" y="1409700"/>
            <a:ext cx="3810000" cy="4648200"/>
          </a:xfrm>
        </p:spPr>
        <p:txBody>
          <a:bodyPr/>
          <a:lstStyle/>
          <a:p>
            <a:pPr>
              <a:lnSpc>
                <a:spcPct val="90000"/>
              </a:lnSpc>
              <a:buFont typeface="ZapfDingbats" pitchFamily="82" charset="2"/>
              <a:buNone/>
            </a:pPr>
            <a:r>
              <a:rPr lang="it-IT" sz="2000">
                <a:solidFill>
                  <a:srgbClr val="FF0000"/>
                </a:solidFill>
              </a:rPr>
              <a:t>UDP: non c’è “connessione” tra client e server</a:t>
            </a:r>
            <a:endParaRPr lang="it-IT" sz="2000"/>
          </a:p>
          <a:p>
            <a:pPr>
              <a:lnSpc>
                <a:spcPct val="90000"/>
              </a:lnSpc>
              <a:buFont typeface="Wingdings" pitchFamily="64" charset="2"/>
              <a:buChar char="r"/>
            </a:pPr>
            <a:r>
              <a:rPr lang="it-IT" sz="2000"/>
              <a:t>Non c’è handshaking</a:t>
            </a:r>
          </a:p>
          <a:p>
            <a:pPr>
              <a:lnSpc>
                <a:spcPct val="90000"/>
              </a:lnSpc>
              <a:buFont typeface="Wingdings" pitchFamily="64" charset="2"/>
              <a:buChar char="r"/>
            </a:pPr>
            <a:r>
              <a:rPr lang="it-IT" sz="2000"/>
              <a:t>Il mittente allega esplicitamente a ogni pacchetto l’indirizzo IP e</a:t>
            </a:r>
            <a:br>
              <a:rPr lang="it-IT" sz="2000"/>
            </a:br>
            <a:r>
              <a:rPr lang="it-IT" sz="2000"/>
              <a:t>la porta di destinazione</a:t>
            </a:r>
          </a:p>
          <a:p>
            <a:pPr>
              <a:lnSpc>
                <a:spcPct val="90000"/>
              </a:lnSpc>
              <a:buFont typeface="Wingdings" pitchFamily="64" charset="2"/>
              <a:buChar char="r"/>
            </a:pPr>
            <a:r>
              <a:rPr lang="it-IT" sz="2000"/>
              <a:t>Il server deve estrarre l’indirizzo IP e la porta</a:t>
            </a:r>
            <a:br>
              <a:rPr lang="it-IT" sz="2000"/>
            </a:br>
            <a:r>
              <a:rPr lang="it-IT" sz="2000"/>
              <a:t>del mittente dal pacchetto ricevuto</a:t>
            </a:r>
          </a:p>
          <a:p>
            <a:pPr>
              <a:lnSpc>
                <a:spcPct val="90000"/>
              </a:lnSpc>
              <a:spcBef>
                <a:spcPct val="50000"/>
              </a:spcBef>
              <a:buFont typeface="ZapfDingbats" pitchFamily="82" charset="2"/>
              <a:buNone/>
            </a:pPr>
            <a:r>
              <a:rPr lang="it-IT" sz="2000">
                <a:solidFill>
                  <a:srgbClr val="FF0000"/>
                </a:solidFill>
              </a:rPr>
              <a:t>UDP: i dati trasmessi possono perdersi o arrivare a destinazione in un ordine diverso da quello d’invio</a:t>
            </a:r>
            <a:endParaRPr lang="it-IT" sz="2000"/>
          </a:p>
        </p:txBody>
      </p:sp>
      <p:sp>
        <p:nvSpPr>
          <p:cNvPr id="96261" name="Rectangle 5"/>
          <p:cNvSpPr>
            <a:spLocks noChangeArrowheads="1"/>
          </p:cNvSpPr>
          <p:nvPr/>
        </p:nvSpPr>
        <p:spPr bwMode="auto">
          <a:xfrm>
            <a:off x="4657725" y="2895600"/>
            <a:ext cx="4133850" cy="1647825"/>
          </a:xfrm>
          <a:prstGeom prst="rect">
            <a:avLst/>
          </a:prstGeom>
          <a:noFill/>
          <a:ln w="28575">
            <a:solidFill>
              <a:schemeClr val="accent2"/>
            </a:solidFill>
            <a:miter lim="800000"/>
            <a:headEnd/>
            <a:tailEnd/>
          </a:ln>
          <a:effectLst/>
        </p:spPr>
        <p:txBody>
          <a:bodyPr anchor="ctr">
            <a:spAutoFit/>
          </a:bodyPr>
          <a:lstStyle/>
          <a:p>
            <a:endParaRPr lang="en-US"/>
          </a:p>
        </p:txBody>
      </p:sp>
      <p:grpSp>
        <p:nvGrpSpPr>
          <p:cNvPr id="96266" name="Group 10"/>
          <p:cNvGrpSpPr>
            <a:grpSpLocks/>
          </p:cNvGrpSpPr>
          <p:nvPr/>
        </p:nvGrpSpPr>
        <p:grpSpPr bwMode="auto">
          <a:xfrm>
            <a:off x="4803775" y="2671763"/>
            <a:ext cx="3744913" cy="396875"/>
            <a:chOff x="3026" y="1411"/>
            <a:chExt cx="2359" cy="250"/>
          </a:xfrm>
        </p:grpSpPr>
        <p:sp>
          <p:nvSpPr>
            <p:cNvPr id="96263" name="Rectangle 7"/>
            <p:cNvSpPr>
              <a:spLocks noChangeArrowheads="1"/>
            </p:cNvSpPr>
            <p:nvPr/>
          </p:nvSpPr>
          <p:spPr bwMode="auto">
            <a:xfrm>
              <a:off x="3033" y="1455"/>
              <a:ext cx="2344" cy="162"/>
            </a:xfrm>
            <a:prstGeom prst="rect">
              <a:avLst/>
            </a:prstGeom>
            <a:solidFill>
              <a:schemeClr val="bg1"/>
            </a:solidFill>
            <a:ln w="9525">
              <a:noFill/>
              <a:miter lim="800000"/>
              <a:headEnd/>
              <a:tailEnd/>
            </a:ln>
            <a:effectLst/>
          </p:spPr>
          <p:txBody>
            <a:bodyPr anchor="ctr">
              <a:spAutoFit/>
            </a:bodyPr>
            <a:lstStyle/>
            <a:p>
              <a:endParaRPr lang="en-US"/>
            </a:p>
          </p:txBody>
        </p:sp>
        <p:sp>
          <p:nvSpPr>
            <p:cNvPr id="96264" name="Text Box 8"/>
            <p:cNvSpPr txBox="1">
              <a:spLocks noChangeArrowheads="1"/>
            </p:cNvSpPr>
            <p:nvPr/>
          </p:nvSpPr>
          <p:spPr bwMode="auto">
            <a:xfrm>
              <a:off x="3026" y="1411"/>
              <a:ext cx="2359" cy="250"/>
            </a:xfrm>
            <a:prstGeom prst="rect">
              <a:avLst/>
            </a:prstGeom>
            <a:noFill/>
            <a:ln w="9525">
              <a:noFill/>
              <a:miter lim="800000"/>
              <a:headEnd/>
              <a:tailEnd/>
            </a:ln>
            <a:effectLst/>
          </p:spPr>
          <p:txBody>
            <a:bodyPr wrap="none" anchor="ctr">
              <a:spAutoFit/>
            </a:bodyPr>
            <a:lstStyle/>
            <a:p>
              <a:pPr algn="ctr">
                <a:spcBef>
                  <a:spcPct val="0"/>
                </a:spcBef>
                <a:buClrTx/>
                <a:buSzTx/>
                <a:buFontTx/>
                <a:buNone/>
              </a:pPr>
              <a:r>
                <a:rPr lang="en-US" altLang="it-IT" sz="2000">
                  <a:solidFill>
                    <a:srgbClr val="FF0000"/>
                  </a:solidFill>
                </a:rPr>
                <a:t>Punt</a:t>
              </a:r>
              <a:r>
                <a:rPr lang="it-IT" sz="2000">
                  <a:solidFill>
                    <a:srgbClr val="FF0000"/>
                  </a:solidFill>
                </a:rPr>
                <a:t>o di vista dell’</a:t>
              </a:r>
              <a:r>
                <a:rPr lang="en-US" sz="2000">
                  <a:solidFill>
                    <a:srgbClr val="FF0000"/>
                  </a:solidFill>
                </a:rPr>
                <a:t>applicazione</a:t>
              </a:r>
              <a:endParaRPr lang="en-US" sz="1800"/>
            </a:p>
          </p:txBody>
        </p:sp>
      </p:grpSp>
      <p:sp>
        <p:nvSpPr>
          <p:cNvPr id="96265" name="Text Box 9"/>
          <p:cNvSpPr txBox="1">
            <a:spLocks noChangeArrowheads="1"/>
          </p:cNvSpPr>
          <p:nvPr/>
        </p:nvSpPr>
        <p:spPr bwMode="auto">
          <a:xfrm>
            <a:off x="4778375" y="3074988"/>
            <a:ext cx="3841750" cy="1311275"/>
          </a:xfrm>
          <a:prstGeom prst="rect">
            <a:avLst/>
          </a:prstGeom>
          <a:noFill/>
          <a:ln w="9525">
            <a:noFill/>
            <a:miter lim="800000"/>
            <a:headEnd/>
            <a:tailEnd/>
          </a:ln>
          <a:effectLst/>
        </p:spPr>
        <p:txBody>
          <a:bodyPr wrap="none" anchor="ctr">
            <a:spAutoFit/>
          </a:bodyPr>
          <a:lstStyle/>
          <a:p>
            <a:pPr algn="ctr">
              <a:spcBef>
                <a:spcPct val="0"/>
              </a:spcBef>
              <a:buClrTx/>
              <a:buSzTx/>
              <a:buFontTx/>
              <a:buNone/>
            </a:pPr>
            <a:r>
              <a:rPr lang="en-US" altLang="it-IT" sz="2000" i="1">
                <a:solidFill>
                  <a:schemeClr val="accent2"/>
                </a:solidFill>
              </a:rPr>
              <a:t>UDP fornisce </a:t>
            </a:r>
            <a:r>
              <a:rPr lang="it-IT" sz="2000" i="1">
                <a:solidFill>
                  <a:schemeClr val="accent2"/>
                </a:solidFill>
              </a:rPr>
              <a:t>un trasferimento</a:t>
            </a:r>
            <a:br>
              <a:rPr lang="it-IT" sz="2000" i="1">
                <a:solidFill>
                  <a:schemeClr val="accent2"/>
                </a:solidFill>
              </a:rPr>
            </a:br>
            <a:r>
              <a:rPr lang="it-IT" sz="2000" i="1" u="sng">
                <a:solidFill>
                  <a:schemeClr val="accent2"/>
                </a:solidFill>
              </a:rPr>
              <a:t>inaffidabile</a:t>
            </a:r>
            <a:r>
              <a:rPr lang="it-IT" sz="2000" i="1">
                <a:solidFill>
                  <a:schemeClr val="accent2"/>
                </a:solidFill>
              </a:rPr>
              <a:t> di gruppi di</a:t>
            </a:r>
            <a:br>
              <a:rPr lang="it-IT" sz="2000" i="1">
                <a:solidFill>
                  <a:schemeClr val="accent2"/>
                </a:solidFill>
              </a:rPr>
            </a:br>
            <a:r>
              <a:rPr lang="it-IT" sz="2000" i="1">
                <a:solidFill>
                  <a:schemeClr val="accent2"/>
                </a:solidFill>
              </a:rPr>
              <a:t>byte </a:t>
            </a:r>
            <a:r>
              <a:rPr lang="en-US" sz="2000" i="1">
                <a:solidFill>
                  <a:schemeClr val="accent2"/>
                </a:solidFill>
              </a:rPr>
              <a:t>(“datagrammi”)</a:t>
            </a:r>
          </a:p>
          <a:p>
            <a:pPr algn="ctr">
              <a:spcBef>
                <a:spcPct val="0"/>
              </a:spcBef>
              <a:buClrTx/>
              <a:buSzTx/>
              <a:buFontTx/>
              <a:buNone/>
            </a:pPr>
            <a:r>
              <a:rPr lang="en-US" sz="2000" i="1">
                <a:solidFill>
                  <a:schemeClr val="accent2"/>
                </a:solidFill>
              </a:rPr>
              <a:t> tra client e server</a:t>
            </a:r>
            <a:endParaRPr lang="en-US" sz="1800"/>
          </a:p>
        </p:txBody>
      </p:sp>
    </p:spTree>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Segnaposto numero diapositiva 4"/>
          <p:cNvSpPr>
            <a:spLocks noGrp="1"/>
          </p:cNvSpPr>
          <p:nvPr>
            <p:ph type="sldNum" sz="quarter" idx="12"/>
          </p:nvPr>
        </p:nvSpPr>
        <p:spPr/>
        <p:txBody>
          <a:bodyPr/>
          <a:lstStyle/>
          <a:p>
            <a:r>
              <a:rPr lang="en-US" altLang="it-IT"/>
              <a:t>2-</a:t>
            </a:r>
            <a:fld id="{B65F588A-0E39-40D9-884E-97ECFDB290F3}" type="slidenum">
              <a:rPr lang="en-US" altLang="it-IT"/>
              <a:pPr/>
              <a:t>107</a:t>
            </a:fld>
            <a:endParaRPr lang="en-US" altLang="it-IT"/>
          </a:p>
        </p:txBody>
      </p:sp>
      <p:sp>
        <p:nvSpPr>
          <p:cNvPr id="97282" name="Rectangle 2"/>
          <p:cNvSpPr>
            <a:spLocks noGrp="1" noChangeArrowheads="1"/>
          </p:cNvSpPr>
          <p:nvPr>
            <p:ph type="title"/>
          </p:nvPr>
        </p:nvSpPr>
        <p:spPr>
          <a:xfrm>
            <a:off x="355600" y="228600"/>
            <a:ext cx="8585200" cy="927100"/>
          </a:xfrm>
        </p:spPr>
        <p:txBody>
          <a:bodyPr/>
          <a:lstStyle/>
          <a:p>
            <a:r>
              <a:rPr lang="en-US" altLang="it-IT" sz="3200"/>
              <a:t>Interazione delle socket client/server: UDP</a:t>
            </a:r>
          </a:p>
        </p:txBody>
      </p:sp>
      <p:grpSp>
        <p:nvGrpSpPr>
          <p:cNvPr id="97283" name="Group 3"/>
          <p:cNvGrpSpPr>
            <a:grpSpLocks/>
          </p:cNvGrpSpPr>
          <p:nvPr/>
        </p:nvGrpSpPr>
        <p:grpSpPr bwMode="auto">
          <a:xfrm>
            <a:off x="1301750" y="3324225"/>
            <a:ext cx="5435600" cy="2544763"/>
            <a:chOff x="804" y="2094"/>
            <a:chExt cx="3424" cy="1603"/>
          </a:xfrm>
        </p:grpSpPr>
        <p:sp>
          <p:nvSpPr>
            <p:cNvPr id="97284" name="Freeform 4"/>
            <p:cNvSpPr>
              <a:spLocks/>
            </p:cNvSpPr>
            <p:nvPr/>
          </p:nvSpPr>
          <p:spPr bwMode="auto">
            <a:xfrm>
              <a:off x="804" y="2094"/>
              <a:ext cx="552" cy="1602"/>
            </a:xfrm>
            <a:custGeom>
              <a:avLst/>
              <a:gdLst/>
              <a:ahLst/>
              <a:cxnLst>
                <a:cxn ang="0">
                  <a:pos x="492" y="1968"/>
                </a:cxn>
                <a:cxn ang="0">
                  <a:pos x="492" y="2112"/>
                </a:cxn>
                <a:cxn ang="0">
                  <a:pos x="0" y="2112"/>
                </a:cxn>
                <a:cxn ang="0">
                  <a:pos x="0" y="0"/>
                </a:cxn>
                <a:cxn ang="0">
                  <a:pos x="402" y="0"/>
                </a:cxn>
              </a:cxnLst>
              <a:rect l="0" t="0" r="r" b="b"/>
              <a:pathLst>
                <a:path w="492" h="2112">
                  <a:moveTo>
                    <a:pt x="492" y="1968"/>
                  </a:moveTo>
                  <a:lnTo>
                    <a:pt x="492" y="2112"/>
                  </a:lnTo>
                  <a:lnTo>
                    <a:pt x="0" y="2112"/>
                  </a:lnTo>
                  <a:lnTo>
                    <a:pt x="0" y="0"/>
                  </a:lnTo>
                  <a:lnTo>
                    <a:pt x="402" y="0"/>
                  </a:lnTo>
                </a:path>
              </a:pathLst>
            </a:custGeom>
            <a:noFill/>
            <a:ln w="28575" cap="flat" cmpd="sng">
              <a:solidFill>
                <a:schemeClr val="accent2"/>
              </a:solidFill>
              <a:prstDash val="solid"/>
              <a:round/>
              <a:headEnd type="none" w="med" len="med"/>
              <a:tailEnd type="triangle" w="med" len="med"/>
            </a:ln>
            <a:effectLst/>
          </p:spPr>
          <p:txBody>
            <a:bodyPr anchor="ctr">
              <a:spAutoFit/>
            </a:bodyPr>
            <a:lstStyle/>
            <a:p>
              <a:endParaRPr lang="en-US"/>
            </a:p>
          </p:txBody>
        </p:sp>
        <p:sp>
          <p:nvSpPr>
            <p:cNvPr id="97285" name="Text Box 5"/>
            <p:cNvSpPr txBox="1">
              <a:spLocks noChangeArrowheads="1"/>
            </p:cNvSpPr>
            <p:nvPr/>
          </p:nvSpPr>
          <p:spPr bwMode="auto">
            <a:xfrm>
              <a:off x="3509" y="3371"/>
              <a:ext cx="719" cy="326"/>
            </a:xfrm>
            <a:prstGeom prst="rect">
              <a:avLst/>
            </a:prstGeom>
            <a:noFill/>
            <a:ln w="9525">
              <a:noFill/>
              <a:miter lim="800000"/>
              <a:headEnd/>
              <a:tailEnd/>
            </a:ln>
            <a:effectLst/>
          </p:spPr>
          <p:txBody>
            <a:bodyPr wrap="none" anchor="ctr">
              <a:spAutoFit/>
            </a:bodyPr>
            <a:lstStyle/>
            <a:p>
              <a:pPr>
                <a:spcBef>
                  <a:spcPct val="0"/>
                </a:spcBef>
                <a:buClrTx/>
                <a:buSzTx/>
                <a:buFontTx/>
                <a:buNone/>
              </a:pPr>
              <a:r>
                <a:rPr lang="en-US" altLang="it-IT" sz="1400">
                  <a:latin typeface="Arial" charset="0"/>
                </a:rPr>
                <a:t>chiude</a:t>
              </a:r>
            </a:p>
            <a:p>
              <a:pPr>
                <a:spcBef>
                  <a:spcPct val="0"/>
                </a:spcBef>
                <a:buClrTx/>
                <a:buSzTx/>
                <a:buFontTx/>
                <a:buNone/>
              </a:pPr>
              <a:r>
                <a:rPr lang="en-US" altLang="it-IT" sz="1400">
                  <a:solidFill>
                    <a:srgbClr val="FF0000"/>
                  </a:solidFill>
                  <a:latin typeface="Arial" charset="0"/>
                </a:rPr>
                <a:t>clientSocket</a:t>
              </a:r>
              <a:endParaRPr lang="en-US" altLang="it-IT">
                <a:latin typeface="Times New Roman" pitchFamily="64" charset="0"/>
              </a:endParaRPr>
            </a:p>
          </p:txBody>
        </p:sp>
        <p:sp>
          <p:nvSpPr>
            <p:cNvPr id="97286" name="Line 6"/>
            <p:cNvSpPr>
              <a:spLocks noChangeShapeType="1"/>
            </p:cNvSpPr>
            <p:nvPr/>
          </p:nvSpPr>
          <p:spPr bwMode="auto">
            <a:xfrm>
              <a:off x="3936" y="3318"/>
              <a:ext cx="0" cy="204"/>
            </a:xfrm>
            <a:prstGeom prst="line">
              <a:avLst/>
            </a:prstGeom>
            <a:noFill/>
            <a:ln w="28575">
              <a:solidFill>
                <a:schemeClr val="accent2"/>
              </a:solidFill>
              <a:round/>
              <a:headEnd/>
              <a:tailEnd type="triangle" w="med" len="med"/>
            </a:ln>
            <a:effectLst/>
          </p:spPr>
          <p:txBody>
            <a:bodyPr anchor="ctr">
              <a:spAutoFit/>
            </a:bodyPr>
            <a:lstStyle/>
            <a:p>
              <a:endParaRPr lang="en-US"/>
            </a:p>
          </p:txBody>
        </p:sp>
      </p:grpSp>
      <p:sp>
        <p:nvSpPr>
          <p:cNvPr id="97287" name="Text Box 7"/>
          <p:cNvSpPr txBox="1">
            <a:spLocks noChangeArrowheads="1"/>
          </p:cNvSpPr>
          <p:nvPr/>
        </p:nvSpPr>
        <p:spPr bwMode="auto">
          <a:xfrm>
            <a:off x="771525" y="1314450"/>
            <a:ext cx="3024188" cy="457200"/>
          </a:xfrm>
          <a:prstGeom prst="rect">
            <a:avLst/>
          </a:prstGeom>
          <a:noFill/>
          <a:ln w="9525">
            <a:noFill/>
            <a:miter lim="800000"/>
            <a:headEnd/>
            <a:tailEnd/>
          </a:ln>
          <a:effectLst/>
        </p:spPr>
        <p:txBody>
          <a:bodyPr wrap="none" anchor="ctr">
            <a:spAutoFit/>
          </a:bodyPr>
          <a:lstStyle/>
          <a:p>
            <a:pPr algn="ctr">
              <a:spcBef>
                <a:spcPct val="50000"/>
              </a:spcBef>
              <a:buClrTx/>
              <a:buSzTx/>
              <a:buFontTx/>
              <a:buNone/>
            </a:pPr>
            <a:r>
              <a:rPr lang="en-US" altLang="it-IT"/>
              <a:t>Server </a:t>
            </a:r>
            <a:r>
              <a:rPr lang="en-US" altLang="it-IT" sz="1800"/>
              <a:t>(gira su </a:t>
            </a:r>
            <a:r>
              <a:rPr lang="en-US" altLang="it-IT" sz="1800" b="1">
                <a:latin typeface="Courier New" pitchFamily="64" charset="0"/>
              </a:rPr>
              <a:t>hostid</a:t>
            </a:r>
            <a:r>
              <a:rPr lang="en-US" altLang="it-IT" sz="1800"/>
              <a:t>)</a:t>
            </a:r>
            <a:endParaRPr lang="en-US" altLang="it-IT">
              <a:latin typeface="Times New Roman" pitchFamily="64" charset="0"/>
            </a:endParaRPr>
          </a:p>
        </p:txBody>
      </p:sp>
      <p:grpSp>
        <p:nvGrpSpPr>
          <p:cNvPr id="97288" name="Group 8"/>
          <p:cNvGrpSpPr>
            <a:grpSpLocks/>
          </p:cNvGrpSpPr>
          <p:nvPr/>
        </p:nvGrpSpPr>
        <p:grpSpPr bwMode="auto">
          <a:xfrm>
            <a:off x="5621338" y="3933825"/>
            <a:ext cx="1720850" cy="1354138"/>
            <a:chOff x="3485" y="2478"/>
            <a:chExt cx="1084" cy="853"/>
          </a:xfrm>
        </p:grpSpPr>
        <p:sp>
          <p:nvSpPr>
            <p:cNvPr id="97289" name="Text Box 9"/>
            <p:cNvSpPr txBox="1">
              <a:spLocks noChangeArrowheads="1"/>
            </p:cNvSpPr>
            <p:nvPr/>
          </p:nvSpPr>
          <p:spPr bwMode="auto">
            <a:xfrm>
              <a:off x="3485" y="3005"/>
              <a:ext cx="1084" cy="326"/>
            </a:xfrm>
            <a:prstGeom prst="rect">
              <a:avLst/>
            </a:prstGeom>
            <a:noFill/>
            <a:ln w="9525">
              <a:noFill/>
              <a:miter lim="800000"/>
              <a:headEnd/>
              <a:tailEnd/>
            </a:ln>
            <a:effectLst/>
          </p:spPr>
          <p:txBody>
            <a:bodyPr wrap="none" anchor="ctr">
              <a:spAutoFit/>
            </a:bodyPr>
            <a:lstStyle/>
            <a:p>
              <a:pPr>
                <a:spcBef>
                  <a:spcPct val="0"/>
                </a:spcBef>
                <a:buClrTx/>
                <a:buSzTx/>
                <a:buFontTx/>
                <a:buNone/>
              </a:pPr>
              <a:r>
                <a:rPr lang="it-IT" sz="1400">
                  <a:latin typeface="Arial" charset="0"/>
                </a:rPr>
                <a:t>l</a:t>
              </a:r>
              <a:r>
                <a:rPr lang="en-US" sz="1400">
                  <a:latin typeface="Arial" charset="0"/>
                </a:rPr>
                <a:t>egge la risposta da</a:t>
              </a:r>
            </a:p>
            <a:p>
              <a:pPr>
                <a:spcBef>
                  <a:spcPct val="0"/>
                </a:spcBef>
                <a:buClrTx/>
                <a:buSzTx/>
                <a:buFontTx/>
                <a:buNone/>
              </a:pPr>
              <a:r>
                <a:rPr lang="en-US" sz="1400">
                  <a:solidFill>
                    <a:srgbClr val="FF0000"/>
                  </a:solidFill>
                  <a:latin typeface="Arial" charset="0"/>
                </a:rPr>
                <a:t>clientSocket</a:t>
              </a:r>
              <a:endParaRPr lang="en-US">
                <a:latin typeface="Times New Roman" pitchFamily="64" charset="0"/>
              </a:endParaRPr>
            </a:p>
          </p:txBody>
        </p:sp>
        <p:sp>
          <p:nvSpPr>
            <p:cNvPr id="97290" name="Line 10"/>
            <p:cNvSpPr>
              <a:spLocks noChangeShapeType="1"/>
            </p:cNvSpPr>
            <p:nvPr/>
          </p:nvSpPr>
          <p:spPr bwMode="auto">
            <a:xfrm>
              <a:off x="3864" y="2478"/>
              <a:ext cx="0" cy="522"/>
            </a:xfrm>
            <a:prstGeom prst="line">
              <a:avLst/>
            </a:prstGeom>
            <a:noFill/>
            <a:ln w="28575">
              <a:solidFill>
                <a:schemeClr val="accent2"/>
              </a:solidFill>
              <a:round/>
              <a:headEnd/>
              <a:tailEnd type="triangle" w="med" len="med"/>
            </a:ln>
            <a:effectLst/>
          </p:spPr>
          <p:txBody>
            <a:bodyPr anchor="ctr">
              <a:spAutoFit/>
            </a:bodyPr>
            <a:lstStyle/>
            <a:p>
              <a:endParaRPr lang="en-US"/>
            </a:p>
          </p:txBody>
        </p:sp>
      </p:grpSp>
      <p:grpSp>
        <p:nvGrpSpPr>
          <p:cNvPr id="97291" name="Group 11"/>
          <p:cNvGrpSpPr>
            <a:grpSpLocks/>
          </p:cNvGrpSpPr>
          <p:nvPr/>
        </p:nvGrpSpPr>
        <p:grpSpPr bwMode="auto">
          <a:xfrm>
            <a:off x="3114675" y="1333500"/>
            <a:ext cx="5343525" cy="2593975"/>
            <a:chOff x="1890" y="840"/>
            <a:chExt cx="3366" cy="1634"/>
          </a:xfrm>
        </p:grpSpPr>
        <p:grpSp>
          <p:nvGrpSpPr>
            <p:cNvPr id="97292" name="Group 12"/>
            <p:cNvGrpSpPr>
              <a:grpSpLocks/>
            </p:cNvGrpSpPr>
            <p:nvPr/>
          </p:nvGrpSpPr>
          <p:grpSpPr bwMode="auto">
            <a:xfrm>
              <a:off x="3389" y="1342"/>
              <a:ext cx="1030" cy="465"/>
              <a:chOff x="3233" y="1852"/>
              <a:chExt cx="1030" cy="465"/>
            </a:xfrm>
          </p:grpSpPr>
          <p:sp>
            <p:nvSpPr>
              <p:cNvPr id="97293" name="Text Box 13"/>
              <p:cNvSpPr txBox="1">
                <a:spLocks noChangeArrowheads="1"/>
              </p:cNvSpPr>
              <p:nvPr/>
            </p:nvSpPr>
            <p:spPr bwMode="auto">
              <a:xfrm>
                <a:off x="3233" y="1852"/>
                <a:ext cx="805" cy="422"/>
              </a:xfrm>
              <a:prstGeom prst="rect">
                <a:avLst/>
              </a:prstGeom>
              <a:noFill/>
              <a:ln w="9525">
                <a:noFill/>
                <a:miter lim="800000"/>
                <a:headEnd/>
                <a:tailEnd/>
              </a:ln>
              <a:effectLst/>
            </p:spPr>
            <p:txBody>
              <a:bodyPr wrap="none" anchor="ctr">
                <a:spAutoFit/>
              </a:bodyPr>
              <a:lstStyle/>
              <a:p>
                <a:pPr>
                  <a:spcBef>
                    <a:spcPct val="0"/>
                  </a:spcBef>
                  <a:buClrTx/>
                  <a:buSzTx/>
                  <a:buFontTx/>
                  <a:buNone/>
                </a:pPr>
                <a:r>
                  <a:rPr lang="en-US" altLang="it-IT" sz="1400">
                    <a:latin typeface="Arial" charset="0"/>
                  </a:rPr>
                  <a:t>crea la socket</a:t>
                </a:r>
              </a:p>
              <a:p>
                <a:pPr>
                  <a:spcBef>
                    <a:spcPct val="0"/>
                  </a:spcBef>
                  <a:buClrTx/>
                  <a:buSzTx/>
                  <a:buFontTx/>
                  <a:buNone/>
                </a:pPr>
                <a:endParaRPr lang="en-US" altLang="it-IT">
                  <a:latin typeface="Times New Roman" pitchFamily="64" charset="0"/>
                </a:endParaRPr>
              </a:p>
            </p:txBody>
          </p:sp>
          <p:sp>
            <p:nvSpPr>
              <p:cNvPr id="97294" name="Text Box 14"/>
              <p:cNvSpPr txBox="1">
                <a:spLocks noChangeArrowheads="1"/>
              </p:cNvSpPr>
              <p:nvPr/>
            </p:nvSpPr>
            <p:spPr bwMode="auto">
              <a:xfrm>
                <a:off x="3241" y="1991"/>
                <a:ext cx="1022" cy="326"/>
              </a:xfrm>
              <a:prstGeom prst="rect">
                <a:avLst/>
              </a:prstGeom>
              <a:noFill/>
              <a:ln w="9525">
                <a:noFill/>
                <a:miter lim="800000"/>
                <a:headEnd/>
                <a:tailEnd/>
              </a:ln>
              <a:effectLst/>
            </p:spPr>
            <p:txBody>
              <a:bodyPr wrap="none" anchor="ctr">
                <a:spAutoFit/>
              </a:bodyPr>
              <a:lstStyle/>
              <a:p>
                <a:pPr>
                  <a:spcBef>
                    <a:spcPct val="0"/>
                  </a:spcBef>
                  <a:buClrTx/>
                  <a:buSzTx/>
                  <a:buFontTx/>
                  <a:buNone/>
                </a:pPr>
                <a:r>
                  <a:rPr lang="en-US" altLang="it-IT" sz="1400">
                    <a:solidFill>
                      <a:srgbClr val="FF0000"/>
                    </a:solidFill>
                    <a:latin typeface="Arial" charset="0"/>
                  </a:rPr>
                  <a:t>clientSocket = </a:t>
                </a:r>
              </a:p>
              <a:p>
                <a:pPr>
                  <a:spcBef>
                    <a:spcPct val="0"/>
                  </a:spcBef>
                  <a:buClrTx/>
                  <a:buSzTx/>
                  <a:buFontTx/>
                  <a:buNone/>
                </a:pPr>
                <a:r>
                  <a:rPr lang="en-US" altLang="it-IT" sz="1400">
                    <a:solidFill>
                      <a:srgbClr val="FF0000"/>
                    </a:solidFill>
                    <a:latin typeface="Arial" charset="0"/>
                  </a:rPr>
                  <a:t>DatagramSocket()</a:t>
                </a:r>
                <a:endParaRPr lang="en-US" altLang="it-IT">
                  <a:latin typeface="Times New Roman" pitchFamily="64" charset="0"/>
                </a:endParaRPr>
              </a:p>
            </p:txBody>
          </p:sp>
        </p:grpSp>
        <p:sp>
          <p:nvSpPr>
            <p:cNvPr id="97295" name="Text Box 15"/>
            <p:cNvSpPr txBox="1">
              <a:spLocks noChangeArrowheads="1"/>
            </p:cNvSpPr>
            <p:nvPr/>
          </p:nvSpPr>
          <p:spPr bwMode="auto">
            <a:xfrm>
              <a:off x="3311" y="840"/>
              <a:ext cx="635" cy="288"/>
            </a:xfrm>
            <a:prstGeom prst="rect">
              <a:avLst/>
            </a:prstGeom>
            <a:noFill/>
            <a:ln w="9525">
              <a:noFill/>
              <a:miter lim="800000"/>
              <a:headEnd/>
              <a:tailEnd/>
            </a:ln>
            <a:effectLst/>
          </p:spPr>
          <p:txBody>
            <a:bodyPr wrap="none" anchor="ctr">
              <a:spAutoFit/>
            </a:bodyPr>
            <a:lstStyle/>
            <a:p>
              <a:pPr algn="ctr">
                <a:spcBef>
                  <a:spcPct val="50000"/>
                </a:spcBef>
                <a:buClrTx/>
                <a:buSzTx/>
                <a:buFontTx/>
                <a:buNone/>
              </a:pPr>
              <a:r>
                <a:rPr lang="en-US" altLang="it-IT"/>
                <a:t>Client</a:t>
              </a:r>
              <a:endParaRPr lang="en-US" altLang="it-IT">
                <a:latin typeface="Times New Roman" pitchFamily="64" charset="0"/>
              </a:endParaRPr>
            </a:p>
          </p:txBody>
        </p:sp>
        <p:sp>
          <p:nvSpPr>
            <p:cNvPr id="97296" name="Text Box 16"/>
            <p:cNvSpPr txBox="1">
              <a:spLocks noChangeArrowheads="1"/>
            </p:cNvSpPr>
            <p:nvPr/>
          </p:nvSpPr>
          <p:spPr bwMode="auto">
            <a:xfrm>
              <a:off x="3389" y="2014"/>
              <a:ext cx="1867" cy="460"/>
            </a:xfrm>
            <a:prstGeom prst="rect">
              <a:avLst/>
            </a:prstGeom>
            <a:noFill/>
            <a:ln w="9525">
              <a:noFill/>
              <a:miter lim="800000"/>
              <a:headEnd/>
              <a:tailEnd/>
            </a:ln>
            <a:effectLst/>
          </p:spPr>
          <p:txBody>
            <a:bodyPr wrap="none" anchor="ctr">
              <a:spAutoFit/>
            </a:bodyPr>
            <a:lstStyle/>
            <a:p>
              <a:pPr>
                <a:spcBef>
                  <a:spcPct val="0"/>
                </a:spcBef>
                <a:buClrTx/>
                <a:buSzTx/>
                <a:buFontTx/>
                <a:buNone/>
              </a:pPr>
              <a:r>
                <a:rPr lang="it-IT" sz="1400">
                  <a:latin typeface="Arial" charset="0"/>
                </a:rPr>
                <a:t>c</a:t>
              </a:r>
              <a:r>
                <a:rPr lang="en-US" sz="1400">
                  <a:latin typeface="Arial" charset="0"/>
                </a:rPr>
                <a:t>rea l’indirizzo (</a:t>
              </a:r>
              <a:r>
                <a:rPr lang="en-US" sz="1400" b="1">
                  <a:latin typeface="Courier New" pitchFamily="64" charset="0"/>
                </a:rPr>
                <a:t>hostid, port=x</a:t>
              </a:r>
              <a:r>
                <a:rPr lang="en-US" sz="1400">
                  <a:latin typeface="Arial" charset="0"/>
                </a:rPr>
                <a:t>)</a:t>
              </a:r>
            </a:p>
            <a:p>
              <a:pPr>
                <a:spcBef>
                  <a:spcPct val="0"/>
                </a:spcBef>
                <a:buClrTx/>
                <a:buSzTx/>
                <a:buFontTx/>
                <a:buNone/>
              </a:pPr>
              <a:r>
                <a:rPr lang="en-US" sz="1400">
                  <a:latin typeface="Arial" charset="0"/>
                </a:rPr>
                <a:t>e invia la richiesta di datagrammi</a:t>
              </a:r>
            </a:p>
            <a:p>
              <a:pPr>
                <a:spcBef>
                  <a:spcPct val="0"/>
                </a:spcBef>
                <a:buClrTx/>
                <a:buSzTx/>
                <a:buFontTx/>
                <a:buNone/>
              </a:pPr>
              <a:r>
                <a:rPr lang="en-US" sz="1400">
                  <a:latin typeface="Arial" charset="0"/>
                </a:rPr>
                <a:t>usando </a:t>
              </a:r>
              <a:r>
                <a:rPr lang="en-US" sz="1400">
                  <a:solidFill>
                    <a:srgbClr val="FF0000"/>
                  </a:solidFill>
                  <a:latin typeface="Arial" charset="0"/>
                </a:rPr>
                <a:t>clientSocket</a:t>
              </a:r>
              <a:endParaRPr lang="en-US">
                <a:latin typeface="Times New Roman" pitchFamily="64" charset="0"/>
              </a:endParaRPr>
            </a:p>
          </p:txBody>
        </p:sp>
        <p:sp>
          <p:nvSpPr>
            <p:cNvPr id="97297" name="Line 17"/>
            <p:cNvSpPr>
              <a:spLocks noChangeShapeType="1"/>
            </p:cNvSpPr>
            <p:nvPr/>
          </p:nvSpPr>
          <p:spPr bwMode="auto">
            <a:xfrm>
              <a:off x="3828" y="1830"/>
              <a:ext cx="0" cy="204"/>
            </a:xfrm>
            <a:prstGeom prst="line">
              <a:avLst/>
            </a:prstGeom>
            <a:noFill/>
            <a:ln w="28575">
              <a:solidFill>
                <a:schemeClr val="accent2"/>
              </a:solidFill>
              <a:round/>
              <a:headEnd/>
              <a:tailEnd type="triangle" w="med" len="med"/>
            </a:ln>
            <a:effectLst/>
          </p:spPr>
          <p:txBody>
            <a:bodyPr anchor="ctr">
              <a:spAutoFit/>
            </a:bodyPr>
            <a:lstStyle/>
            <a:p>
              <a:endParaRPr lang="en-US"/>
            </a:p>
          </p:txBody>
        </p:sp>
        <p:sp>
          <p:nvSpPr>
            <p:cNvPr id="97298" name="Line 18"/>
            <p:cNvSpPr>
              <a:spLocks noChangeShapeType="1"/>
            </p:cNvSpPr>
            <p:nvPr/>
          </p:nvSpPr>
          <p:spPr bwMode="auto">
            <a:xfrm flipH="1">
              <a:off x="1890" y="2208"/>
              <a:ext cx="1518" cy="252"/>
            </a:xfrm>
            <a:prstGeom prst="line">
              <a:avLst/>
            </a:prstGeom>
            <a:noFill/>
            <a:ln w="28575">
              <a:solidFill>
                <a:srgbClr val="FF0000"/>
              </a:solidFill>
              <a:round/>
              <a:headEnd/>
              <a:tailEnd type="triangle" w="med" len="med"/>
            </a:ln>
            <a:effectLst/>
          </p:spPr>
          <p:txBody>
            <a:bodyPr wrap="none" anchor="ctr">
              <a:spAutoFit/>
            </a:bodyPr>
            <a:lstStyle/>
            <a:p>
              <a:endParaRPr lang="en-US"/>
            </a:p>
          </p:txBody>
        </p:sp>
      </p:grpSp>
      <p:grpSp>
        <p:nvGrpSpPr>
          <p:cNvPr id="97299" name="Group 19"/>
          <p:cNvGrpSpPr>
            <a:grpSpLocks/>
          </p:cNvGrpSpPr>
          <p:nvPr/>
        </p:nvGrpSpPr>
        <p:grpSpPr bwMode="auto">
          <a:xfrm>
            <a:off x="1303338" y="2081213"/>
            <a:ext cx="1874837" cy="2149475"/>
            <a:chOff x="821" y="1311"/>
            <a:chExt cx="1181" cy="1354"/>
          </a:xfrm>
        </p:grpSpPr>
        <p:grpSp>
          <p:nvGrpSpPr>
            <p:cNvPr id="97300" name="Group 20"/>
            <p:cNvGrpSpPr>
              <a:grpSpLocks/>
            </p:cNvGrpSpPr>
            <p:nvPr/>
          </p:nvGrpSpPr>
          <p:grpSpPr bwMode="auto">
            <a:xfrm>
              <a:off x="821" y="1311"/>
              <a:ext cx="1030" cy="712"/>
              <a:chOff x="329" y="1209"/>
              <a:chExt cx="1030" cy="712"/>
            </a:xfrm>
          </p:grpSpPr>
          <p:sp>
            <p:nvSpPr>
              <p:cNvPr id="97301" name="Text Box 21"/>
              <p:cNvSpPr txBox="1">
                <a:spLocks noChangeArrowheads="1"/>
              </p:cNvSpPr>
              <p:nvPr/>
            </p:nvSpPr>
            <p:spPr bwMode="auto">
              <a:xfrm>
                <a:off x="329" y="1209"/>
                <a:ext cx="991" cy="460"/>
              </a:xfrm>
              <a:prstGeom prst="rect">
                <a:avLst/>
              </a:prstGeom>
              <a:noFill/>
              <a:ln w="9525">
                <a:noFill/>
                <a:miter lim="800000"/>
                <a:headEnd/>
                <a:tailEnd/>
              </a:ln>
              <a:effectLst/>
            </p:spPr>
            <p:txBody>
              <a:bodyPr wrap="none" anchor="ctr">
                <a:spAutoFit/>
              </a:bodyPr>
              <a:lstStyle/>
              <a:p>
                <a:pPr>
                  <a:spcBef>
                    <a:spcPct val="0"/>
                  </a:spcBef>
                  <a:buClrTx/>
                  <a:buSzTx/>
                  <a:buFontTx/>
                  <a:buNone/>
                </a:pPr>
                <a:r>
                  <a:rPr lang="en-US" altLang="it-IT" sz="1400">
                    <a:latin typeface="Arial" charset="0"/>
                  </a:rPr>
                  <a:t>crea la socket</a:t>
                </a:r>
              </a:p>
              <a:p>
                <a:pPr>
                  <a:spcBef>
                    <a:spcPct val="0"/>
                  </a:spcBef>
                  <a:buClrTx/>
                  <a:buSzTx/>
                  <a:buFontTx/>
                  <a:buNone/>
                </a:pPr>
                <a:r>
                  <a:rPr lang="en-US" altLang="it-IT" sz="1400">
                    <a:latin typeface="Arial" charset="0"/>
                  </a:rPr>
                  <a:t>port=</a:t>
                </a:r>
                <a:r>
                  <a:rPr lang="en-US" altLang="it-IT" sz="1400" b="1">
                    <a:latin typeface="Courier New" pitchFamily="64" charset="0"/>
                  </a:rPr>
                  <a:t>x</a:t>
                </a:r>
                <a:r>
                  <a:rPr lang="en-US" altLang="it-IT" sz="1400">
                    <a:latin typeface="Arial" charset="0"/>
                  </a:rPr>
                  <a:t> per l</a:t>
                </a:r>
                <a:r>
                  <a:rPr lang="it-IT" sz="1400">
                    <a:latin typeface="Arial" charset="0"/>
                  </a:rPr>
                  <a:t>a</a:t>
                </a:r>
                <a:endParaRPr lang="en-US" sz="1400">
                  <a:latin typeface="Arial" charset="0"/>
                </a:endParaRPr>
              </a:p>
              <a:p>
                <a:pPr>
                  <a:spcBef>
                    <a:spcPct val="0"/>
                  </a:spcBef>
                  <a:buClrTx/>
                  <a:buSzTx/>
                  <a:buFontTx/>
                  <a:buNone/>
                </a:pPr>
                <a:r>
                  <a:rPr lang="en-US" sz="1400">
                    <a:latin typeface="Arial" charset="0"/>
                  </a:rPr>
                  <a:t>richiesta </a:t>
                </a:r>
                <a:r>
                  <a:rPr lang="it-IT" sz="1400">
                    <a:latin typeface="Arial" charset="0"/>
                  </a:rPr>
                  <a:t>in </a:t>
                </a:r>
                <a:r>
                  <a:rPr lang="en-US" sz="1400">
                    <a:latin typeface="Arial" charset="0"/>
                  </a:rPr>
                  <a:t>arrivo:</a:t>
                </a:r>
                <a:endParaRPr lang="en-US">
                  <a:latin typeface="Times New Roman" pitchFamily="64" charset="0"/>
                </a:endParaRPr>
              </a:p>
            </p:txBody>
          </p:sp>
          <p:sp>
            <p:nvSpPr>
              <p:cNvPr id="97302" name="Text Box 22"/>
              <p:cNvSpPr txBox="1">
                <a:spLocks noChangeArrowheads="1"/>
              </p:cNvSpPr>
              <p:nvPr/>
            </p:nvSpPr>
            <p:spPr bwMode="auto">
              <a:xfrm>
                <a:off x="337" y="1595"/>
                <a:ext cx="1022" cy="326"/>
              </a:xfrm>
              <a:prstGeom prst="rect">
                <a:avLst/>
              </a:prstGeom>
              <a:noFill/>
              <a:ln w="9525">
                <a:noFill/>
                <a:miter lim="800000"/>
                <a:headEnd/>
                <a:tailEnd/>
              </a:ln>
              <a:effectLst/>
            </p:spPr>
            <p:txBody>
              <a:bodyPr wrap="none" anchor="ctr">
                <a:spAutoFit/>
              </a:bodyPr>
              <a:lstStyle/>
              <a:p>
                <a:pPr>
                  <a:spcBef>
                    <a:spcPct val="0"/>
                  </a:spcBef>
                  <a:buClrTx/>
                  <a:buSzTx/>
                  <a:buFontTx/>
                  <a:buNone/>
                </a:pPr>
                <a:r>
                  <a:rPr lang="en-US" altLang="it-IT" sz="1400">
                    <a:solidFill>
                      <a:srgbClr val="FF0000"/>
                    </a:solidFill>
                    <a:latin typeface="Arial" charset="0"/>
                  </a:rPr>
                  <a:t>serverSocket = </a:t>
                </a:r>
              </a:p>
              <a:p>
                <a:pPr>
                  <a:spcBef>
                    <a:spcPct val="0"/>
                  </a:spcBef>
                  <a:buClrTx/>
                  <a:buSzTx/>
                  <a:buFontTx/>
                  <a:buNone/>
                </a:pPr>
                <a:r>
                  <a:rPr lang="en-US" altLang="it-IT" sz="1400">
                    <a:solidFill>
                      <a:srgbClr val="FF0000"/>
                    </a:solidFill>
                    <a:latin typeface="Arial" charset="0"/>
                  </a:rPr>
                  <a:t>DatagramSocket()</a:t>
                </a:r>
                <a:endParaRPr lang="en-US" altLang="it-IT">
                  <a:latin typeface="Times New Roman" pitchFamily="64" charset="0"/>
                </a:endParaRPr>
              </a:p>
            </p:txBody>
          </p:sp>
        </p:grpSp>
        <p:sp>
          <p:nvSpPr>
            <p:cNvPr id="97303" name="Line 23"/>
            <p:cNvSpPr>
              <a:spLocks noChangeShapeType="1"/>
            </p:cNvSpPr>
            <p:nvPr/>
          </p:nvSpPr>
          <p:spPr bwMode="auto">
            <a:xfrm>
              <a:off x="1284" y="1998"/>
              <a:ext cx="0" cy="366"/>
            </a:xfrm>
            <a:prstGeom prst="line">
              <a:avLst/>
            </a:prstGeom>
            <a:noFill/>
            <a:ln w="28575">
              <a:solidFill>
                <a:schemeClr val="accent2"/>
              </a:solidFill>
              <a:round/>
              <a:headEnd/>
              <a:tailEnd type="triangle" w="med" len="med"/>
            </a:ln>
            <a:effectLst/>
          </p:spPr>
          <p:txBody>
            <a:bodyPr anchor="ctr">
              <a:spAutoFit/>
            </a:bodyPr>
            <a:lstStyle/>
            <a:p>
              <a:endParaRPr lang="en-US"/>
            </a:p>
          </p:txBody>
        </p:sp>
        <p:sp>
          <p:nvSpPr>
            <p:cNvPr id="97304" name="Text Box 24"/>
            <p:cNvSpPr txBox="1">
              <a:spLocks noChangeArrowheads="1"/>
            </p:cNvSpPr>
            <p:nvPr/>
          </p:nvSpPr>
          <p:spPr bwMode="auto">
            <a:xfrm>
              <a:off x="893" y="2339"/>
              <a:ext cx="1109" cy="326"/>
            </a:xfrm>
            <a:prstGeom prst="rect">
              <a:avLst/>
            </a:prstGeom>
            <a:noFill/>
            <a:ln w="9525">
              <a:noFill/>
              <a:miter lim="800000"/>
              <a:headEnd/>
              <a:tailEnd/>
            </a:ln>
            <a:effectLst/>
          </p:spPr>
          <p:txBody>
            <a:bodyPr wrap="none" anchor="ctr">
              <a:spAutoFit/>
            </a:bodyPr>
            <a:lstStyle/>
            <a:p>
              <a:pPr>
                <a:spcBef>
                  <a:spcPct val="0"/>
                </a:spcBef>
                <a:buClrTx/>
                <a:buSzTx/>
                <a:buFontTx/>
                <a:buNone/>
              </a:pPr>
              <a:r>
                <a:rPr lang="en-US" altLang="it-IT" sz="1400">
                  <a:latin typeface="Arial" charset="0"/>
                </a:rPr>
                <a:t>legge la richiesta da</a:t>
              </a:r>
            </a:p>
            <a:p>
              <a:pPr>
                <a:spcBef>
                  <a:spcPct val="0"/>
                </a:spcBef>
                <a:buClrTx/>
                <a:buSzTx/>
                <a:buFontTx/>
                <a:buNone/>
              </a:pPr>
              <a:r>
                <a:rPr lang="en-US" altLang="it-IT" sz="1400">
                  <a:solidFill>
                    <a:srgbClr val="FF0000"/>
                  </a:solidFill>
                  <a:latin typeface="Arial" charset="0"/>
                </a:rPr>
                <a:t>serverSocket</a:t>
              </a:r>
              <a:endParaRPr lang="en-US" altLang="it-IT">
                <a:latin typeface="Times New Roman" pitchFamily="64" charset="0"/>
              </a:endParaRPr>
            </a:p>
          </p:txBody>
        </p:sp>
      </p:grpSp>
      <p:grpSp>
        <p:nvGrpSpPr>
          <p:cNvPr id="97305" name="Group 25"/>
          <p:cNvGrpSpPr>
            <a:grpSpLocks/>
          </p:cNvGrpSpPr>
          <p:nvPr/>
        </p:nvGrpSpPr>
        <p:grpSpPr bwMode="auto">
          <a:xfrm>
            <a:off x="1427163" y="4241800"/>
            <a:ext cx="3973512" cy="1358900"/>
            <a:chOff x="899" y="2664"/>
            <a:chExt cx="2503" cy="856"/>
          </a:xfrm>
        </p:grpSpPr>
        <p:sp>
          <p:nvSpPr>
            <p:cNvPr id="97306" name="Text Box 26"/>
            <p:cNvSpPr txBox="1">
              <a:spLocks noChangeArrowheads="1"/>
            </p:cNvSpPr>
            <p:nvPr/>
          </p:nvSpPr>
          <p:spPr bwMode="auto">
            <a:xfrm>
              <a:off x="899" y="2792"/>
              <a:ext cx="1228" cy="728"/>
            </a:xfrm>
            <a:prstGeom prst="rect">
              <a:avLst/>
            </a:prstGeom>
            <a:noFill/>
            <a:ln w="9525">
              <a:noFill/>
              <a:miter lim="800000"/>
              <a:headEnd/>
              <a:tailEnd/>
            </a:ln>
            <a:effectLst/>
          </p:spPr>
          <p:txBody>
            <a:bodyPr wrap="none" anchor="ctr">
              <a:spAutoFit/>
            </a:bodyPr>
            <a:lstStyle/>
            <a:p>
              <a:pPr>
                <a:spcBef>
                  <a:spcPct val="0"/>
                </a:spcBef>
                <a:buClrTx/>
                <a:buSzTx/>
                <a:buFontTx/>
                <a:buNone/>
              </a:pPr>
              <a:r>
                <a:rPr lang="en-US" altLang="it-IT" sz="1400">
                  <a:latin typeface="Arial" charset="0"/>
                </a:rPr>
                <a:t>scrive </a:t>
              </a:r>
              <a:r>
                <a:rPr lang="it-IT" sz="1400">
                  <a:latin typeface="Arial" charset="0"/>
                </a:rPr>
                <a:t>la risposta </a:t>
              </a:r>
              <a:r>
                <a:rPr lang="en-US" sz="1400">
                  <a:latin typeface="Arial" charset="0"/>
                </a:rPr>
                <a:t>a</a:t>
              </a:r>
            </a:p>
            <a:p>
              <a:pPr>
                <a:spcBef>
                  <a:spcPct val="0"/>
                </a:spcBef>
                <a:buClrTx/>
                <a:buSzTx/>
                <a:buFontTx/>
                <a:buNone/>
              </a:pPr>
              <a:r>
                <a:rPr lang="en-US" sz="1400">
                  <a:solidFill>
                    <a:srgbClr val="FF0000"/>
                  </a:solidFill>
                  <a:latin typeface="Arial" charset="0"/>
                </a:rPr>
                <a:t>serverSocket</a:t>
              </a:r>
            </a:p>
            <a:p>
              <a:pPr>
                <a:spcBef>
                  <a:spcPct val="0"/>
                </a:spcBef>
                <a:buClrTx/>
                <a:buSzTx/>
                <a:buFontTx/>
                <a:buNone/>
              </a:pPr>
              <a:r>
                <a:rPr lang="en-US" sz="1400">
                  <a:latin typeface="Arial" charset="0"/>
                </a:rPr>
                <a:t>specificando l’indirizzo</a:t>
              </a:r>
            </a:p>
            <a:p>
              <a:pPr>
                <a:spcBef>
                  <a:spcPct val="0"/>
                </a:spcBef>
                <a:buClrTx/>
                <a:buSzTx/>
                <a:buFontTx/>
                <a:buNone/>
              </a:pPr>
              <a:r>
                <a:rPr lang="en-US" sz="1400">
                  <a:latin typeface="Arial" charset="0"/>
                </a:rPr>
                <a:t>dell’host client</a:t>
              </a:r>
              <a:r>
                <a:rPr lang="it-IT" sz="1400">
                  <a:latin typeface="Arial" charset="0"/>
                </a:rPr>
                <a:t> e</a:t>
              </a:r>
              <a:endParaRPr lang="en-US" sz="1400">
                <a:latin typeface="Arial" charset="0"/>
              </a:endParaRPr>
            </a:p>
            <a:p>
              <a:pPr>
                <a:spcBef>
                  <a:spcPct val="0"/>
                </a:spcBef>
                <a:buClrTx/>
                <a:buSzTx/>
                <a:buFontTx/>
                <a:buNone/>
              </a:pPr>
              <a:r>
                <a:rPr lang="en-US" sz="1400">
                  <a:latin typeface="Arial" charset="0"/>
                </a:rPr>
                <a:t>Il numero di porta</a:t>
              </a:r>
              <a:endParaRPr lang="en-US">
                <a:latin typeface="Times New Roman" pitchFamily="64" charset="0"/>
              </a:endParaRPr>
            </a:p>
          </p:txBody>
        </p:sp>
        <p:sp>
          <p:nvSpPr>
            <p:cNvPr id="97307" name="Line 27"/>
            <p:cNvSpPr>
              <a:spLocks noChangeShapeType="1"/>
            </p:cNvSpPr>
            <p:nvPr/>
          </p:nvSpPr>
          <p:spPr bwMode="auto">
            <a:xfrm>
              <a:off x="1302" y="2664"/>
              <a:ext cx="0" cy="198"/>
            </a:xfrm>
            <a:prstGeom prst="line">
              <a:avLst/>
            </a:prstGeom>
            <a:noFill/>
            <a:ln w="28575">
              <a:solidFill>
                <a:schemeClr val="accent2"/>
              </a:solidFill>
              <a:round/>
              <a:headEnd/>
              <a:tailEnd type="triangle" w="med" len="med"/>
            </a:ln>
            <a:effectLst/>
          </p:spPr>
          <p:txBody>
            <a:bodyPr anchor="ctr">
              <a:spAutoFit/>
            </a:bodyPr>
            <a:lstStyle/>
            <a:p>
              <a:endParaRPr lang="en-US"/>
            </a:p>
          </p:txBody>
        </p:sp>
        <p:sp>
          <p:nvSpPr>
            <p:cNvPr id="97308" name="Line 28"/>
            <p:cNvSpPr>
              <a:spLocks noChangeShapeType="1"/>
            </p:cNvSpPr>
            <p:nvPr/>
          </p:nvSpPr>
          <p:spPr bwMode="auto">
            <a:xfrm>
              <a:off x="1866" y="2970"/>
              <a:ext cx="1536" cy="180"/>
            </a:xfrm>
            <a:prstGeom prst="line">
              <a:avLst/>
            </a:prstGeom>
            <a:noFill/>
            <a:ln w="28575">
              <a:solidFill>
                <a:srgbClr val="FF0000"/>
              </a:solidFill>
              <a:round/>
              <a:headEnd/>
              <a:tailEnd type="triangle" w="med" len="med"/>
            </a:ln>
            <a:effectLst/>
          </p:spPr>
          <p:txBody>
            <a:bodyPr anchor="ctr">
              <a:spAutoFit/>
            </a:bodyPr>
            <a:lstStyle/>
            <a:p>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97299"/>
                                        </p:tgtEl>
                                        <p:attrNameLst>
                                          <p:attrName>style.visibility</p:attrName>
                                        </p:attrNameLst>
                                      </p:cBhvr>
                                      <p:to>
                                        <p:strVal val="visible"/>
                                      </p:to>
                                    </p:set>
                                    <p:animEffect transition="in" filter="dissolve">
                                      <p:cBhvr>
                                        <p:cTn id="7" dur="500"/>
                                        <p:tgtEl>
                                          <p:spTgt spid="97299"/>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97291"/>
                                        </p:tgtEl>
                                        <p:attrNameLst>
                                          <p:attrName>style.visibility</p:attrName>
                                        </p:attrNameLst>
                                      </p:cBhvr>
                                      <p:to>
                                        <p:strVal val="visible"/>
                                      </p:to>
                                    </p:set>
                                    <p:animEffect transition="in" filter="dissolve">
                                      <p:cBhvr>
                                        <p:cTn id="12" dur="500"/>
                                        <p:tgtEl>
                                          <p:spTgt spid="97291"/>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97288"/>
                                        </p:tgtEl>
                                        <p:attrNameLst>
                                          <p:attrName>style.visibility</p:attrName>
                                        </p:attrNameLst>
                                      </p:cBhvr>
                                      <p:to>
                                        <p:strVal val="visible"/>
                                      </p:to>
                                    </p:set>
                                    <p:animEffect transition="in" filter="dissolve">
                                      <p:cBhvr>
                                        <p:cTn id="17" dur="500"/>
                                        <p:tgtEl>
                                          <p:spTgt spid="97288"/>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97305"/>
                                        </p:tgtEl>
                                        <p:attrNameLst>
                                          <p:attrName>style.visibility</p:attrName>
                                        </p:attrNameLst>
                                      </p:cBhvr>
                                      <p:to>
                                        <p:strVal val="visible"/>
                                      </p:to>
                                    </p:set>
                                    <p:animEffect transition="in" filter="dissolve">
                                      <p:cBhvr>
                                        <p:cTn id="22" dur="500"/>
                                        <p:tgtEl>
                                          <p:spTgt spid="97305"/>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97283"/>
                                        </p:tgtEl>
                                        <p:attrNameLst>
                                          <p:attrName>style.visibility</p:attrName>
                                        </p:attrNameLst>
                                      </p:cBhvr>
                                      <p:to>
                                        <p:strVal val="visible"/>
                                      </p:to>
                                    </p:set>
                                    <p:animEffect transition="in" filter="dissolve">
                                      <p:cBhvr>
                                        <p:cTn id="27" dur="500"/>
                                        <p:tgtEl>
                                          <p:spTgt spid="972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Segnaposto numero diapositiva 4"/>
          <p:cNvSpPr>
            <a:spLocks noGrp="1"/>
          </p:cNvSpPr>
          <p:nvPr>
            <p:ph type="sldNum" sz="quarter" idx="12"/>
          </p:nvPr>
        </p:nvSpPr>
        <p:spPr/>
        <p:txBody>
          <a:bodyPr/>
          <a:lstStyle/>
          <a:p>
            <a:r>
              <a:rPr lang="en-US" altLang="it-IT"/>
              <a:t>2-</a:t>
            </a:r>
            <a:fld id="{D1198FD3-E541-4170-AB1B-8AFA3F726EB4}" type="slidenum">
              <a:rPr lang="en-US" altLang="it-IT"/>
              <a:pPr/>
              <a:t>108</a:t>
            </a:fld>
            <a:endParaRPr lang="en-US" altLang="it-IT"/>
          </a:p>
        </p:txBody>
      </p:sp>
      <p:sp>
        <p:nvSpPr>
          <p:cNvPr id="98306" name="Rectangle 2"/>
          <p:cNvSpPr>
            <a:spLocks noGrp="1" noChangeArrowheads="1"/>
          </p:cNvSpPr>
          <p:nvPr>
            <p:ph type="title"/>
          </p:nvPr>
        </p:nvSpPr>
        <p:spPr>
          <a:xfrm>
            <a:off x="533400" y="177800"/>
            <a:ext cx="7772400" cy="863600"/>
          </a:xfrm>
        </p:spPr>
        <p:txBody>
          <a:bodyPr/>
          <a:lstStyle/>
          <a:p>
            <a:r>
              <a:rPr lang="en-US" altLang="it-IT" sz="3600"/>
              <a:t>Esempio: client Java (UDP)</a:t>
            </a:r>
            <a:endParaRPr lang="en-US" altLang="it-IT"/>
          </a:p>
        </p:txBody>
      </p:sp>
      <p:sp>
        <p:nvSpPr>
          <p:cNvPr id="98318" name="Rectangle 14"/>
          <p:cNvSpPr>
            <a:spLocks noChangeArrowheads="1"/>
          </p:cNvSpPr>
          <p:nvPr/>
        </p:nvSpPr>
        <p:spPr bwMode="auto">
          <a:xfrm>
            <a:off x="0" y="1185863"/>
            <a:ext cx="9144000" cy="0"/>
          </a:xfrm>
          <a:prstGeom prst="rect">
            <a:avLst/>
          </a:prstGeom>
          <a:noFill/>
          <a:ln w="9525">
            <a:noFill/>
            <a:miter lim="800000"/>
            <a:headEnd/>
            <a:tailEnd/>
          </a:ln>
          <a:effectLst/>
        </p:spPr>
        <p:txBody>
          <a:bodyPr wrap="none" anchor="ctr">
            <a:spAutoFit/>
          </a:bodyPr>
          <a:lstStyle/>
          <a:p>
            <a:endParaRPr lang="en-US"/>
          </a:p>
        </p:txBody>
      </p:sp>
      <p:sp>
        <p:nvSpPr>
          <p:cNvPr id="98327" name="Freeform 23"/>
          <p:cNvSpPr>
            <a:spLocks/>
          </p:cNvSpPr>
          <p:nvPr/>
        </p:nvSpPr>
        <p:spPr bwMode="auto">
          <a:xfrm>
            <a:off x="2705100" y="1919288"/>
            <a:ext cx="3968750" cy="3121025"/>
          </a:xfrm>
          <a:custGeom>
            <a:avLst/>
            <a:gdLst/>
            <a:ahLst/>
            <a:cxnLst>
              <a:cxn ang="0">
                <a:pos x="1769" y="1966"/>
              </a:cxn>
              <a:cxn ang="0">
                <a:pos x="1902" y="1954"/>
              </a:cxn>
              <a:cxn ang="0">
                <a:pos x="2032" y="1920"/>
              </a:cxn>
              <a:cxn ang="0">
                <a:pos x="2152" y="1864"/>
              </a:cxn>
              <a:cxn ang="0">
                <a:pos x="2261" y="1788"/>
              </a:cxn>
              <a:cxn ang="0">
                <a:pos x="2352" y="1694"/>
              </a:cxn>
              <a:cxn ang="0">
                <a:pos x="2422" y="1588"/>
              </a:cxn>
              <a:cxn ang="0">
                <a:pos x="2471" y="1469"/>
              </a:cxn>
              <a:cxn ang="0">
                <a:pos x="2497" y="1347"/>
              </a:cxn>
              <a:cxn ang="0">
                <a:pos x="2500" y="683"/>
              </a:cxn>
              <a:cxn ang="0">
                <a:pos x="2487" y="557"/>
              </a:cxn>
              <a:cxn ang="0">
                <a:pos x="2450" y="436"/>
              </a:cxn>
              <a:cxn ang="0">
                <a:pos x="2390" y="324"/>
              </a:cxn>
              <a:cxn ang="0">
                <a:pos x="2308" y="223"/>
              </a:cxn>
              <a:cxn ang="0">
                <a:pos x="2209" y="138"/>
              </a:cxn>
              <a:cxn ang="0">
                <a:pos x="2094" y="72"/>
              </a:cxn>
              <a:cxn ang="0">
                <a:pos x="1969" y="26"/>
              </a:cxn>
              <a:cxn ang="0">
                <a:pos x="1835" y="3"/>
              </a:cxn>
              <a:cxn ang="0">
                <a:pos x="731" y="0"/>
              </a:cxn>
              <a:cxn ang="0">
                <a:pos x="596" y="11"/>
              </a:cxn>
              <a:cxn ang="0">
                <a:pos x="468" y="46"/>
              </a:cxn>
              <a:cxn ang="0">
                <a:pos x="346" y="102"/>
              </a:cxn>
              <a:cxn ang="0">
                <a:pos x="239" y="178"/>
              </a:cxn>
              <a:cxn ang="0">
                <a:pos x="148" y="270"/>
              </a:cxn>
              <a:cxn ang="0">
                <a:pos x="76" y="378"/>
              </a:cxn>
              <a:cxn ang="0">
                <a:pos x="28" y="497"/>
              </a:cxn>
              <a:cxn ang="0">
                <a:pos x="3" y="620"/>
              </a:cxn>
              <a:cxn ang="0">
                <a:pos x="0" y="1283"/>
              </a:cxn>
              <a:cxn ang="0">
                <a:pos x="13" y="1409"/>
              </a:cxn>
              <a:cxn ang="0">
                <a:pos x="49" y="1530"/>
              </a:cxn>
              <a:cxn ang="0">
                <a:pos x="109" y="1643"/>
              </a:cxn>
              <a:cxn ang="0">
                <a:pos x="192" y="1743"/>
              </a:cxn>
              <a:cxn ang="0">
                <a:pos x="291" y="1828"/>
              </a:cxn>
              <a:cxn ang="0">
                <a:pos x="406" y="1894"/>
              </a:cxn>
              <a:cxn ang="0">
                <a:pos x="531" y="1940"/>
              </a:cxn>
              <a:cxn ang="0">
                <a:pos x="665" y="1963"/>
              </a:cxn>
            </a:cxnLst>
            <a:rect l="0" t="0" r="r" b="b"/>
            <a:pathLst>
              <a:path w="2500" h="1966">
                <a:moveTo>
                  <a:pt x="731" y="1966"/>
                </a:moveTo>
                <a:lnTo>
                  <a:pt x="1769" y="1966"/>
                </a:lnTo>
                <a:lnTo>
                  <a:pt x="1835" y="1963"/>
                </a:lnTo>
                <a:lnTo>
                  <a:pt x="1902" y="1954"/>
                </a:lnTo>
                <a:lnTo>
                  <a:pt x="1969" y="1940"/>
                </a:lnTo>
                <a:lnTo>
                  <a:pt x="2032" y="1920"/>
                </a:lnTo>
                <a:lnTo>
                  <a:pt x="2094" y="1894"/>
                </a:lnTo>
                <a:lnTo>
                  <a:pt x="2152" y="1864"/>
                </a:lnTo>
                <a:lnTo>
                  <a:pt x="2209" y="1828"/>
                </a:lnTo>
                <a:lnTo>
                  <a:pt x="2261" y="1788"/>
                </a:lnTo>
                <a:lnTo>
                  <a:pt x="2308" y="1743"/>
                </a:lnTo>
                <a:lnTo>
                  <a:pt x="2352" y="1694"/>
                </a:lnTo>
                <a:lnTo>
                  <a:pt x="2390" y="1643"/>
                </a:lnTo>
                <a:lnTo>
                  <a:pt x="2422" y="1588"/>
                </a:lnTo>
                <a:lnTo>
                  <a:pt x="2450" y="1530"/>
                </a:lnTo>
                <a:lnTo>
                  <a:pt x="2471" y="1469"/>
                </a:lnTo>
                <a:lnTo>
                  <a:pt x="2487" y="1409"/>
                </a:lnTo>
                <a:lnTo>
                  <a:pt x="2497" y="1347"/>
                </a:lnTo>
                <a:lnTo>
                  <a:pt x="2500" y="1283"/>
                </a:lnTo>
                <a:lnTo>
                  <a:pt x="2500" y="683"/>
                </a:lnTo>
                <a:lnTo>
                  <a:pt x="2497" y="620"/>
                </a:lnTo>
                <a:lnTo>
                  <a:pt x="2487" y="557"/>
                </a:lnTo>
                <a:lnTo>
                  <a:pt x="2471" y="497"/>
                </a:lnTo>
                <a:lnTo>
                  <a:pt x="2450" y="436"/>
                </a:lnTo>
                <a:lnTo>
                  <a:pt x="2422" y="378"/>
                </a:lnTo>
                <a:lnTo>
                  <a:pt x="2390" y="324"/>
                </a:lnTo>
                <a:lnTo>
                  <a:pt x="2352" y="270"/>
                </a:lnTo>
                <a:lnTo>
                  <a:pt x="2308" y="223"/>
                </a:lnTo>
                <a:lnTo>
                  <a:pt x="2261" y="178"/>
                </a:lnTo>
                <a:lnTo>
                  <a:pt x="2209" y="138"/>
                </a:lnTo>
                <a:lnTo>
                  <a:pt x="2152" y="102"/>
                </a:lnTo>
                <a:lnTo>
                  <a:pt x="2094" y="72"/>
                </a:lnTo>
                <a:lnTo>
                  <a:pt x="2032" y="46"/>
                </a:lnTo>
                <a:lnTo>
                  <a:pt x="1969" y="26"/>
                </a:lnTo>
                <a:lnTo>
                  <a:pt x="1902" y="11"/>
                </a:lnTo>
                <a:lnTo>
                  <a:pt x="1835" y="3"/>
                </a:lnTo>
                <a:lnTo>
                  <a:pt x="1769" y="0"/>
                </a:lnTo>
                <a:lnTo>
                  <a:pt x="731" y="0"/>
                </a:lnTo>
                <a:lnTo>
                  <a:pt x="665" y="3"/>
                </a:lnTo>
                <a:lnTo>
                  <a:pt x="596" y="11"/>
                </a:lnTo>
                <a:lnTo>
                  <a:pt x="531" y="26"/>
                </a:lnTo>
                <a:lnTo>
                  <a:pt x="468" y="46"/>
                </a:lnTo>
                <a:lnTo>
                  <a:pt x="406" y="72"/>
                </a:lnTo>
                <a:lnTo>
                  <a:pt x="346" y="102"/>
                </a:lnTo>
                <a:lnTo>
                  <a:pt x="291" y="138"/>
                </a:lnTo>
                <a:lnTo>
                  <a:pt x="239" y="178"/>
                </a:lnTo>
                <a:lnTo>
                  <a:pt x="192" y="223"/>
                </a:lnTo>
                <a:lnTo>
                  <a:pt x="148" y="270"/>
                </a:lnTo>
                <a:lnTo>
                  <a:pt x="109" y="324"/>
                </a:lnTo>
                <a:lnTo>
                  <a:pt x="76" y="378"/>
                </a:lnTo>
                <a:lnTo>
                  <a:pt x="49" y="436"/>
                </a:lnTo>
                <a:lnTo>
                  <a:pt x="28" y="497"/>
                </a:lnTo>
                <a:lnTo>
                  <a:pt x="13" y="557"/>
                </a:lnTo>
                <a:lnTo>
                  <a:pt x="3" y="620"/>
                </a:lnTo>
                <a:lnTo>
                  <a:pt x="0" y="683"/>
                </a:lnTo>
                <a:lnTo>
                  <a:pt x="0" y="1283"/>
                </a:lnTo>
                <a:lnTo>
                  <a:pt x="3" y="1347"/>
                </a:lnTo>
                <a:lnTo>
                  <a:pt x="13" y="1409"/>
                </a:lnTo>
                <a:lnTo>
                  <a:pt x="28" y="1469"/>
                </a:lnTo>
                <a:lnTo>
                  <a:pt x="49" y="1530"/>
                </a:lnTo>
                <a:lnTo>
                  <a:pt x="76" y="1588"/>
                </a:lnTo>
                <a:lnTo>
                  <a:pt x="109" y="1643"/>
                </a:lnTo>
                <a:lnTo>
                  <a:pt x="148" y="1694"/>
                </a:lnTo>
                <a:lnTo>
                  <a:pt x="192" y="1743"/>
                </a:lnTo>
                <a:lnTo>
                  <a:pt x="239" y="1788"/>
                </a:lnTo>
                <a:lnTo>
                  <a:pt x="291" y="1828"/>
                </a:lnTo>
                <a:lnTo>
                  <a:pt x="346" y="1864"/>
                </a:lnTo>
                <a:lnTo>
                  <a:pt x="406" y="1894"/>
                </a:lnTo>
                <a:lnTo>
                  <a:pt x="468" y="1920"/>
                </a:lnTo>
                <a:lnTo>
                  <a:pt x="531" y="1940"/>
                </a:lnTo>
                <a:lnTo>
                  <a:pt x="596" y="1954"/>
                </a:lnTo>
                <a:lnTo>
                  <a:pt x="665" y="1963"/>
                </a:lnTo>
                <a:lnTo>
                  <a:pt x="731" y="1966"/>
                </a:lnTo>
                <a:close/>
              </a:path>
            </a:pathLst>
          </a:custGeom>
          <a:solidFill>
            <a:srgbClr val="FFFFFF"/>
          </a:solidFill>
          <a:ln w="7938">
            <a:solidFill>
              <a:srgbClr val="000000"/>
            </a:solidFill>
            <a:prstDash val="solid"/>
            <a:round/>
            <a:headEnd/>
            <a:tailEnd/>
          </a:ln>
        </p:spPr>
        <p:txBody>
          <a:bodyPr/>
          <a:lstStyle/>
          <a:p>
            <a:endParaRPr lang="en-US"/>
          </a:p>
        </p:txBody>
      </p:sp>
      <p:sp>
        <p:nvSpPr>
          <p:cNvPr id="98328" name="Rectangle 24"/>
          <p:cNvSpPr>
            <a:spLocks noChangeArrowheads="1"/>
          </p:cNvSpPr>
          <p:nvPr/>
        </p:nvSpPr>
        <p:spPr bwMode="auto">
          <a:xfrm>
            <a:off x="4351338" y="3816350"/>
            <a:ext cx="193675" cy="814388"/>
          </a:xfrm>
          <a:prstGeom prst="rect">
            <a:avLst/>
          </a:prstGeom>
          <a:solidFill>
            <a:srgbClr val="FFFFFF"/>
          </a:solidFill>
          <a:ln w="7938">
            <a:solidFill>
              <a:srgbClr val="000000"/>
            </a:solidFill>
            <a:miter lim="800000"/>
            <a:headEnd/>
            <a:tailEnd/>
          </a:ln>
        </p:spPr>
        <p:txBody>
          <a:bodyPr/>
          <a:lstStyle/>
          <a:p>
            <a:endParaRPr lang="en-US"/>
          </a:p>
        </p:txBody>
      </p:sp>
      <p:sp>
        <p:nvSpPr>
          <p:cNvPr id="98329" name="Rectangle 25"/>
          <p:cNvSpPr>
            <a:spLocks noChangeArrowheads="1"/>
          </p:cNvSpPr>
          <p:nvPr/>
        </p:nvSpPr>
        <p:spPr bwMode="auto">
          <a:xfrm rot="16200000">
            <a:off x="4118768" y="4129882"/>
            <a:ext cx="658813" cy="152400"/>
          </a:xfrm>
          <a:prstGeom prst="rect">
            <a:avLst/>
          </a:prstGeom>
          <a:noFill/>
          <a:ln w="9525">
            <a:noFill/>
            <a:miter lim="800000"/>
            <a:headEnd/>
            <a:tailEnd/>
          </a:ln>
        </p:spPr>
        <p:txBody>
          <a:bodyPr wrap="none" lIns="0" tIns="0" rIns="0" bIns="0">
            <a:spAutoFit/>
          </a:bodyPr>
          <a:lstStyle/>
          <a:p>
            <a:r>
              <a:rPr lang="it-IT" sz="1000">
                <a:solidFill>
                  <a:srgbClr val="000000"/>
                </a:solidFill>
                <a:latin typeface="Arial" charset="0"/>
              </a:rPr>
              <a:t>sendPacket</a:t>
            </a:r>
            <a:endParaRPr lang="it-IT"/>
          </a:p>
        </p:txBody>
      </p:sp>
      <p:sp>
        <p:nvSpPr>
          <p:cNvPr id="98330" name="Line 26"/>
          <p:cNvSpPr>
            <a:spLocks noChangeShapeType="1"/>
          </p:cNvSpPr>
          <p:nvPr/>
        </p:nvSpPr>
        <p:spPr bwMode="auto">
          <a:xfrm>
            <a:off x="4446588" y="3546475"/>
            <a:ext cx="1587" cy="214313"/>
          </a:xfrm>
          <a:prstGeom prst="line">
            <a:avLst/>
          </a:prstGeom>
          <a:noFill/>
          <a:ln w="7938">
            <a:solidFill>
              <a:srgbClr val="000000"/>
            </a:solidFill>
            <a:round/>
            <a:headEnd/>
            <a:tailEnd/>
          </a:ln>
        </p:spPr>
        <p:txBody>
          <a:bodyPr/>
          <a:lstStyle/>
          <a:p>
            <a:endParaRPr lang="en-US"/>
          </a:p>
        </p:txBody>
      </p:sp>
      <p:sp>
        <p:nvSpPr>
          <p:cNvPr id="98331" name="Freeform 27"/>
          <p:cNvSpPr>
            <a:spLocks/>
          </p:cNvSpPr>
          <p:nvPr/>
        </p:nvSpPr>
        <p:spPr bwMode="auto">
          <a:xfrm>
            <a:off x="4413250" y="3751263"/>
            <a:ext cx="69850" cy="65087"/>
          </a:xfrm>
          <a:custGeom>
            <a:avLst/>
            <a:gdLst/>
            <a:ahLst/>
            <a:cxnLst>
              <a:cxn ang="0">
                <a:pos x="44" y="0"/>
              </a:cxn>
              <a:cxn ang="0">
                <a:pos x="21" y="41"/>
              </a:cxn>
              <a:cxn ang="0">
                <a:pos x="0" y="0"/>
              </a:cxn>
              <a:cxn ang="0">
                <a:pos x="44" y="0"/>
              </a:cxn>
            </a:cxnLst>
            <a:rect l="0" t="0" r="r" b="b"/>
            <a:pathLst>
              <a:path w="44" h="41">
                <a:moveTo>
                  <a:pt x="44" y="0"/>
                </a:moveTo>
                <a:lnTo>
                  <a:pt x="21" y="41"/>
                </a:lnTo>
                <a:lnTo>
                  <a:pt x="0" y="0"/>
                </a:lnTo>
                <a:lnTo>
                  <a:pt x="44" y="0"/>
                </a:lnTo>
                <a:close/>
              </a:path>
            </a:pathLst>
          </a:custGeom>
          <a:solidFill>
            <a:srgbClr val="000000"/>
          </a:solidFill>
          <a:ln w="9525">
            <a:noFill/>
            <a:round/>
            <a:headEnd/>
            <a:tailEnd/>
          </a:ln>
        </p:spPr>
        <p:txBody>
          <a:bodyPr/>
          <a:lstStyle/>
          <a:p>
            <a:endParaRPr lang="en-US"/>
          </a:p>
        </p:txBody>
      </p:sp>
      <p:sp>
        <p:nvSpPr>
          <p:cNvPr id="98332" name="Line 28"/>
          <p:cNvSpPr>
            <a:spLocks noChangeShapeType="1"/>
          </p:cNvSpPr>
          <p:nvPr/>
        </p:nvSpPr>
        <p:spPr bwMode="auto">
          <a:xfrm>
            <a:off x="4446588" y="5172075"/>
            <a:ext cx="1587" cy="303213"/>
          </a:xfrm>
          <a:prstGeom prst="line">
            <a:avLst/>
          </a:prstGeom>
          <a:noFill/>
          <a:ln w="7938">
            <a:solidFill>
              <a:srgbClr val="000000"/>
            </a:solidFill>
            <a:round/>
            <a:headEnd/>
            <a:tailEnd/>
          </a:ln>
        </p:spPr>
        <p:txBody>
          <a:bodyPr/>
          <a:lstStyle/>
          <a:p>
            <a:endParaRPr lang="en-US"/>
          </a:p>
        </p:txBody>
      </p:sp>
      <p:sp>
        <p:nvSpPr>
          <p:cNvPr id="98333" name="Freeform 29"/>
          <p:cNvSpPr>
            <a:spLocks/>
          </p:cNvSpPr>
          <p:nvPr/>
        </p:nvSpPr>
        <p:spPr bwMode="auto">
          <a:xfrm>
            <a:off x="4413250" y="5468938"/>
            <a:ext cx="69850" cy="65087"/>
          </a:xfrm>
          <a:custGeom>
            <a:avLst/>
            <a:gdLst/>
            <a:ahLst/>
            <a:cxnLst>
              <a:cxn ang="0">
                <a:pos x="44" y="0"/>
              </a:cxn>
              <a:cxn ang="0">
                <a:pos x="21" y="41"/>
              </a:cxn>
              <a:cxn ang="0">
                <a:pos x="0" y="0"/>
              </a:cxn>
              <a:cxn ang="0">
                <a:pos x="44" y="0"/>
              </a:cxn>
            </a:cxnLst>
            <a:rect l="0" t="0" r="r" b="b"/>
            <a:pathLst>
              <a:path w="44" h="41">
                <a:moveTo>
                  <a:pt x="44" y="0"/>
                </a:moveTo>
                <a:lnTo>
                  <a:pt x="21" y="41"/>
                </a:lnTo>
                <a:lnTo>
                  <a:pt x="0" y="0"/>
                </a:lnTo>
                <a:lnTo>
                  <a:pt x="44" y="0"/>
                </a:lnTo>
                <a:close/>
              </a:path>
            </a:pathLst>
          </a:custGeom>
          <a:solidFill>
            <a:srgbClr val="000000"/>
          </a:solidFill>
          <a:ln w="9525">
            <a:noFill/>
            <a:round/>
            <a:headEnd/>
            <a:tailEnd/>
          </a:ln>
        </p:spPr>
        <p:txBody>
          <a:bodyPr/>
          <a:lstStyle/>
          <a:p>
            <a:endParaRPr lang="en-US"/>
          </a:p>
        </p:txBody>
      </p:sp>
      <p:sp>
        <p:nvSpPr>
          <p:cNvPr id="98336" name="Freeform 32"/>
          <p:cNvSpPr>
            <a:spLocks/>
          </p:cNvSpPr>
          <p:nvPr/>
        </p:nvSpPr>
        <p:spPr bwMode="auto">
          <a:xfrm>
            <a:off x="5187950" y="5172075"/>
            <a:ext cx="69850" cy="65088"/>
          </a:xfrm>
          <a:custGeom>
            <a:avLst/>
            <a:gdLst/>
            <a:ahLst/>
            <a:cxnLst>
              <a:cxn ang="0">
                <a:pos x="0" y="41"/>
              </a:cxn>
              <a:cxn ang="0">
                <a:pos x="21" y="0"/>
              </a:cxn>
              <a:cxn ang="0">
                <a:pos x="44" y="41"/>
              </a:cxn>
              <a:cxn ang="0">
                <a:pos x="0" y="41"/>
              </a:cxn>
            </a:cxnLst>
            <a:rect l="0" t="0" r="r" b="b"/>
            <a:pathLst>
              <a:path w="44" h="41">
                <a:moveTo>
                  <a:pt x="0" y="41"/>
                </a:moveTo>
                <a:lnTo>
                  <a:pt x="21" y="0"/>
                </a:lnTo>
                <a:lnTo>
                  <a:pt x="44" y="41"/>
                </a:lnTo>
                <a:lnTo>
                  <a:pt x="0" y="41"/>
                </a:lnTo>
                <a:close/>
              </a:path>
            </a:pathLst>
          </a:custGeom>
          <a:solidFill>
            <a:srgbClr val="000000"/>
          </a:solidFill>
          <a:ln w="9525">
            <a:noFill/>
            <a:round/>
            <a:headEnd/>
            <a:tailEnd/>
          </a:ln>
        </p:spPr>
        <p:txBody>
          <a:bodyPr/>
          <a:lstStyle/>
          <a:p>
            <a:endParaRPr lang="en-US"/>
          </a:p>
        </p:txBody>
      </p:sp>
      <p:sp>
        <p:nvSpPr>
          <p:cNvPr id="98338" name="Rectangle 34"/>
          <p:cNvSpPr>
            <a:spLocks noChangeArrowheads="1"/>
          </p:cNvSpPr>
          <p:nvPr/>
        </p:nvSpPr>
        <p:spPr bwMode="auto">
          <a:xfrm>
            <a:off x="5126038" y="3816350"/>
            <a:ext cx="193675" cy="903288"/>
          </a:xfrm>
          <a:prstGeom prst="rect">
            <a:avLst/>
          </a:prstGeom>
          <a:solidFill>
            <a:srgbClr val="FFFFFF"/>
          </a:solidFill>
          <a:ln w="7938">
            <a:solidFill>
              <a:srgbClr val="000000"/>
            </a:solidFill>
            <a:miter lim="800000"/>
            <a:headEnd/>
            <a:tailEnd/>
          </a:ln>
        </p:spPr>
        <p:txBody>
          <a:bodyPr/>
          <a:lstStyle/>
          <a:p>
            <a:endParaRPr lang="en-US"/>
          </a:p>
        </p:txBody>
      </p:sp>
      <p:sp>
        <p:nvSpPr>
          <p:cNvPr id="98339" name="Rectangle 35"/>
          <p:cNvSpPr>
            <a:spLocks noChangeArrowheads="1"/>
          </p:cNvSpPr>
          <p:nvPr/>
        </p:nvSpPr>
        <p:spPr bwMode="auto">
          <a:xfrm rot="16200000">
            <a:off x="4824413" y="4171950"/>
            <a:ext cx="793750" cy="152400"/>
          </a:xfrm>
          <a:prstGeom prst="rect">
            <a:avLst/>
          </a:prstGeom>
          <a:noFill/>
          <a:ln w="9525">
            <a:noFill/>
            <a:miter lim="800000"/>
            <a:headEnd/>
            <a:tailEnd/>
          </a:ln>
        </p:spPr>
        <p:txBody>
          <a:bodyPr wrap="none" lIns="0" tIns="0" rIns="0" bIns="0">
            <a:spAutoFit/>
          </a:bodyPr>
          <a:lstStyle/>
          <a:p>
            <a:r>
              <a:rPr lang="it-IT" sz="1000">
                <a:solidFill>
                  <a:srgbClr val="000000"/>
                </a:solidFill>
                <a:latin typeface="Arial" charset="0"/>
              </a:rPr>
              <a:t>receivePacket</a:t>
            </a:r>
            <a:endParaRPr lang="it-IT"/>
          </a:p>
        </p:txBody>
      </p:sp>
      <p:sp>
        <p:nvSpPr>
          <p:cNvPr id="98340" name="Line 36"/>
          <p:cNvSpPr>
            <a:spLocks noChangeShapeType="1"/>
          </p:cNvSpPr>
          <p:nvPr/>
        </p:nvSpPr>
        <p:spPr bwMode="auto">
          <a:xfrm flipV="1">
            <a:off x="5221288" y="3648075"/>
            <a:ext cx="1587" cy="168275"/>
          </a:xfrm>
          <a:prstGeom prst="line">
            <a:avLst/>
          </a:prstGeom>
          <a:noFill/>
          <a:ln w="7938">
            <a:solidFill>
              <a:srgbClr val="000000"/>
            </a:solidFill>
            <a:round/>
            <a:headEnd/>
            <a:tailEnd/>
          </a:ln>
        </p:spPr>
        <p:txBody>
          <a:bodyPr/>
          <a:lstStyle/>
          <a:p>
            <a:endParaRPr lang="en-US"/>
          </a:p>
        </p:txBody>
      </p:sp>
      <p:sp>
        <p:nvSpPr>
          <p:cNvPr id="98341" name="Freeform 37"/>
          <p:cNvSpPr>
            <a:spLocks/>
          </p:cNvSpPr>
          <p:nvPr/>
        </p:nvSpPr>
        <p:spPr bwMode="auto">
          <a:xfrm>
            <a:off x="5187950" y="3589338"/>
            <a:ext cx="69850" cy="65087"/>
          </a:xfrm>
          <a:custGeom>
            <a:avLst/>
            <a:gdLst/>
            <a:ahLst/>
            <a:cxnLst>
              <a:cxn ang="0">
                <a:pos x="0" y="41"/>
              </a:cxn>
              <a:cxn ang="0">
                <a:pos x="21" y="0"/>
              </a:cxn>
              <a:cxn ang="0">
                <a:pos x="44" y="41"/>
              </a:cxn>
              <a:cxn ang="0">
                <a:pos x="0" y="41"/>
              </a:cxn>
            </a:cxnLst>
            <a:rect l="0" t="0" r="r" b="b"/>
            <a:pathLst>
              <a:path w="44" h="41">
                <a:moveTo>
                  <a:pt x="0" y="41"/>
                </a:moveTo>
                <a:lnTo>
                  <a:pt x="21" y="0"/>
                </a:lnTo>
                <a:lnTo>
                  <a:pt x="44" y="41"/>
                </a:lnTo>
                <a:lnTo>
                  <a:pt x="0" y="41"/>
                </a:lnTo>
                <a:close/>
              </a:path>
            </a:pathLst>
          </a:custGeom>
          <a:solidFill>
            <a:srgbClr val="000000"/>
          </a:solidFill>
          <a:ln w="9525">
            <a:noFill/>
            <a:round/>
            <a:headEnd/>
            <a:tailEnd/>
          </a:ln>
        </p:spPr>
        <p:txBody>
          <a:bodyPr/>
          <a:lstStyle/>
          <a:p>
            <a:endParaRPr lang="en-US"/>
          </a:p>
        </p:txBody>
      </p:sp>
      <p:sp>
        <p:nvSpPr>
          <p:cNvPr id="98342" name="Rectangle 38"/>
          <p:cNvSpPr>
            <a:spLocks noChangeArrowheads="1"/>
          </p:cNvSpPr>
          <p:nvPr/>
        </p:nvSpPr>
        <p:spPr bwMode="auto">
          <a:xfrm>
            <a:off x="4351338" y="1828800"/>
            <a:ext cx="193675" cy="993775"/>
          </a:xfrm>
          <a:prstGeom prst="rect">
            <a:avLst/>
          </a:prstGeom>
          <a:solidFill>
            <a:srgbClr val="FFFFFF"/>
          </a:solidFill>
          <a:ln w="7938">
            <a:solidFill>
              <a:srgbClr val="000000"/>
            </a:solidFill>
            <a:miter lim="800000"/>
            <a:headEnd/>
            <a:tailEnd/>
          </a:ln>
        </p:spPr>
        <p:txBody>
          <a:bodyPr/>
          <a:lstStyle/>
          <a:p>
            <a:endParaRPr lang="en-US"/>
          </a:p>
        </p:txBody>
      </p:sp>
      <p:sp>
        <p:nvSpPr>
          <p:cNvPr id="98343" name="Rectangle 39"/>
          <p:cNvSpPr>
            <a:spLocks noChangeArrowheads="1"/>
          </p:cNvSpPr>
          <p:nvPr/>
        </p:nvSpPr>
        <p:spPr bwMode="auto">
          <a:xfrm rot="16200000">
            <a:off x="4116387" y="2228851"/>
            <a:ext cx="663575" cy="152400"/>
          </a:xfrm>
          <a:prstGeom prst="rect">
            <a:avLst/>
          </a:prstGeom>
          <a:noFill/>
          <a:ln w="9525">
            <a:noFill/>
            <a:miter lim="800000"/>
            <a:headEnd/>
            <a:tailEnd/>
          </a:ln>
        </p:spPr>
        <p:txBody>
          <a:bodyPr wrap="none" lIns="0" tIns="0" rIns="0" bIns="0">
            <a:spAutoFit/>
          </a:bodyPr>
          <a:lstStyle/>
          <a:p>
            <a:r>
              <a:rPr lang="it-IT" sz="1000">
                <a:solidFill>
                  <a:srgbClr val="000000"/>
                </a:solidFill>
                <a:latin typeface="Arial" charset="0"/>
              </a:rPr>
              <a:t>inFromUser</a:t>
            </a:r>
            <a:endParaRPr lang="it-IT"/>
          </a:p>
        </p:txBody>
      </p:sp>
      <p:sp>
        <p:nvSpPr>
          <p:cNvPr id="98344" name="Line 40"/>
          <p:cNvSpPr>
            <a:spLocks noChangeShapeType="1"/>
          </p:cNvSpPr>
          <p:nvPr/>
        </p:nvSpPr>
        <p:spPr bwMode="auto">
          <a:xfrm>
            <a:off x="4446588" y="1466850"/>
            <a:ext cx="1587" cy="306388"/>
          </a:xfrm>
          <a:prstGeom prst="line">
            <a:avLst/>
          </a:prstGeom>
          <a:noFill/>
          <a:ln w="7938">
            <a:solidFill>
              <a:srgbClr val="000000"/>
            </a:solidFill>
            <a:round/>
            <a:headEnd/>
            <a:tailEnd/>
          </a:ln>
        </p:spPr>
        <p:txBody>
          <a:bodyPr/>
          <a:lstStyle/>
          <a:p>
            <a:endParaRPr lang="en-US"/>
          </a:p>
        </p:txBody>
      </p:sp>
      <p:sp>
        <p:nvSpPr>
          <p:cNvPr id="98345" name="Freeform 41"/>
          <p:cNvSpPr>
            <a:spLocks/>
          </p:cNvSpPr>
          <p:nvPr/>
        </p:nvSpPr>
        <p:spPr bwMode="auto">
          <a:xfrm>
            <a:off x="4413250" y="1763713"/>
            <a:ext cx="69850" cy="65087"/>
          </a:xfrm>
          <a:custGeom>
            <a:avLst/>
            <a:gdLst/>
            <a:ahLst/>
            <a:cxnLst>
              <a:cxn ang="0">
                <a:pos x="44" y="0"/>
              </a:cxn>
              <a:cxn ang="0">
                <a:pos x="21" y="41"/>
              </a:cxn>
              <a:cxn ang="0">
                <a:pos x="0" y="0"/>
              </a:cxn>
              <a:cxn ang="0">
                <a:pos x="44" y="0"/>
              </a:cxn>
            </a:cxnLst>
            <a:rect l="0" t="0" r="r" b="b"/>
            <a:pathLst>
              <a:path w="44" h="41">
                <a:moveTo>
                  <a:pt x="44" y="0"/>
                </a:moveTo>
                <a:lnTo>
                  <a:pt x="21" y="41"/>
                </a:lnTo>
                <a:lnTo>
                  <a:pt x="0" y="0"/>
                </a:lnTo>
                <a:lnTo>
                  <a:pt x="44" y="0"/>
                </a:lnTo>
                <a:close/>
              </a:path>
            </a:pathLst>
          </a:custGeom>
          <a:solidFill>
            <a:srgbClr val="000000"/>
          </a:solidFill>
          <a:ln w="9525">
            <a:noFill/>
            <a:round/>
            <a:headEnd/>
            <a:tailEnd/>
          </a:ln>
        </p:spPr>
        <p:txBody>
          <a:bodyPr/>
          <a:lstStyle/>
          <a:p>
            <a:endParaRPr lang="en-US"/>
          </a:p>
        </p:txBody>
      </p:sp>
      <p:sp>
        <p:nvSpPr>
          <p:cNvPr id="98346" name="Rectangle 42"/>
          <p:cNvSpPr>
            <a:spLocks noChangeArrowheads="1"/>
          </p:cNvSpPr>
          <p:nvPr/>
        </p:nvSpPr>
        <p:spPr bwMode="auto">
          <a:xfrm>
            <a:off x="4178300" y="1246188"/>
            <a:ext cx="498475" cy="182562"/>
          </a:xfrm>
          <a:prstGeom prst="rect">
            <a:avLst/>
          </a:prstGeom>
          <a:noFill/>
          <a:ln w="9525">
            <a:noFill/>
            <a:miter lim="800000"/>
            <a:headEnd/>
            <a:tailEnd/>
          </a:ln>
        </p:spPr>
        <p:txBody>
          <a:bodyPr wrap="none" lIns="0" tIns="0" rIns="0" bIns="0">
            <a:spAutoFit/>
          </a:bodyPr>
          <a:lstStyle/>
          <a:p>
            <a:r>
              <a:rPr lang="it-IT" sz="1200">
                <a:solidFill>
                  <a:srgbClr val="000000"/>
                </a:solidFill>
                <a:latin typeface="Arial" charset="0"/>
              </a:rPr>
              <a:t>tastiera</a:t>
            </a:r>
            <a:endParaRPr lang="it-IT" sz="1200"/>
          </a:p>
        </p:txBody>
      </p:sp>
      <p:sp>
        <p:nvSpPr>
          <p:cNvPr id="98347" name="Line 43"/>
          <p:cNvSpPr>
            <a:spLocks noChangeShapeType="1"/>
          </p:cNvSpPr>
          <p:nvPr/>
        </p:nvSpPr>
        <p:spPr bwMode="auto">
          <a:xfrm flipV="1">
            <a:off x="5221288" y="1524000"/>
            <a:ext cx="1587" cy="938213"/>
          </a:xfrm>
          <a:prstGeom prst="line">
            <a:avLst/>
          </a:prstGeom>
          <a:noFill/>
          <a:ln w="7938">
            <a:solidFill>
              <a:srgbClr val="000000"/>
            </a:solidFill>
            <a:round/>
            <a:headEnd/>
            <a:tailEnd/>
          </a:ln>
        </p:spPr>
        <p:txBody>
          <a:bodyPr/>
          <a:lstStyle/>
          <a:p>
            <a:endParaRPr lang="en-US"/>
          </a:p>
        </p:txBody>
      </p:sp>
      <p:sp>
        <p:nvSpPr>
          <p:cNvPr id="98348" name="Freeform 44"/>
          <p:cNvSpPr>
            <a:spLocks/>
          </p:cNvSpPr>
          <p:nvPr/>
        </p:nvSpPr>
        <p:spPr bwMode="auto">
          <a:xfrm>
            <a:off x="5187950" y="1466850"/>
            <a:ext cx="69850" cy="65088"/>
          </a:xfrm>
          <a:custGeom>
            <a:avLst/>
            <a:gdLst/>
            <a:ahLst/>
            <a:cxnLst>
              <a:cxn ang="0">
                <a:pos x="0" y="41"/>
              </a:cxn>
              <a:cxn ang="0">
                <a:pos x="21" y="0"/>
              </a:cxn>
              <a:cxn ang="0">
                <a:pos x="44" y="41"/>
              </a:cxn>
              <a:cxn ang="0">
                <a:pos x="0" y="41"/>
              </a:cxn>
            </a:cxnLst>
            <a:rect l="0" t="0" r="r" b="b"/>
            <a:pathLst>
              <a:path w="44" h="41">
                <a:moveTo>
                  <a:pt x="0" y="41"/>
                </a:moveTo>
                <a:lnTo>
                  <a:pt x="21" y="0"/>
                </a:lnTo>
                <a:lnTo>
                  <a:pt x="44" y="41"/>
                </a:lnTo>
                <a:lnTo>
                  <a:pt x="0" y="41"/>
                </a:lnTo>
                <a:close/>
              </a:path>
            </a:pathLst>
          </a:custGeom>
          <a:solidFill>
            <a:srgbClr val="000000"/>
          </a:solidFill>
          <a:ln w="9525">
            <a:noFill/>
            <a:round/>
            <a:headEnd/>
            <a:tailEnd/>
          </a:ln>
        </p:spPr>
        <p:txBody>
          <a:bodyPr/>
          <a:lstStyle/>
          <a:p>
            <a:endParaRPr lang="en-US"/>
          </a:p>
        </p:txBody>
      </p:sp>
      <p:sp>
        <p:nvSpPr>
          <p:cNvPr id="98349" name="Rectangle 45"/>
          <p:cNvSpPr>
            <a:spLocks noChangeArrowheads="1"/>
          </p:cNvSpPr>
          <p:nvPr/>
        </p:nvSpPr>
        <p:spPr bwMode="auto">
          <a:xfrm>
            <a:off x="4962525" y="1246188"/>
            <a:ext cx="506413" cy="182562"/>
          </a:xfrm>
          <a:prstGeom prst="rect">
            <a:avLst/>
          </a:prstGeom>
          <a:noFill/>
          <a:ln w="9525">
            <a:noFill/>
            <a:miter lim="800000"/>
            <a:headEnd/>
            <a:tailEnd/>
          </a:ln>
        </p:spPr>
        <p:txBody>
          <a:bodyPr wrap="none" lIns="0" tIns="0" rIns="0" bIns="0">
            <a:spAutoFit/>
          </a:bodyPr>
          <a:lstStyle/>
          <a:p>
            <a:r>
              <a:rPr lang="it-IT" sz="1200">
                <a:solidFill>
                  <a:srgbClr val="000000"/>
                </a:solidFill>
                <a:latin typeface="Arial" charset="0"/>
              </a:rPr>
              <a:t>monitor</a:t>
            </a:r>
            <a:endParaRPr lang="it-IT" sz="1200"/>
          </a:p>
        </p:txBody>
      </p:sp>
      <p:sp>
        <p:nvSpPr>
          <p:cNvPr id="98350" name="Rectangle 46"/>
          <p:cNvSpPr>
            <a:spLocks noChangeArrowheads="1"/>
          </p:cNvSpPr>
          <p:nvPr/>
        </p:nvSpPr>
        <p:spPr bwMode="auto">
          <a:xfrm>
            <a:off x="2916238" y="2678113"/>
            <a:ext cx="873125" cy="288925"/>
          </a:xfrm>
          <a:prstGeom prst="rect">
            <a:avLst/>
          </a:prstGeom>
          <a:noFill/>
          <a:ln w="9525">
            <a:noFill/>
            <a:miter lim="800000"/>
            <a:headEnd/>
            <a:tailEnd/>
          </a:ln>
        </p:spPr>
        <p:txBody>
          <a:bodyPr wrap="none" lIns="0" tIns="0" rIns="0" bIns="0">
            <a:spAutoFit/>
          </a:bodyPr>
          <a:lstStyle/>
          <a:p>
            <a:r>
              <a:rPr lang="it-IT" sz="1900">
                <a:solidFill>
                  <a:srgbClr val="000000"/>
                </a:solidFill>
                <a:latin typeface="Arial" charset="0"/>
              </a:rPr>
              <a:t>Process</a:t>
            </a:r>
            <a:endParaRPr lang="it-IT"/>
          </a:p>
        </p:txBody>
      </p:sp>
      <p:sp>
        <p:nvSpPr>
          <p:cNvPr id="98351" name="Rectangle 47"/>
          <p:cNvSpPr>
            <a:spLocks noChangeArrowheads="1"/>
          </p:cNvSpPr>
          <p:nvPr/>
        </p:nvSpPr>
        <p:spPr bwMode="auto">
          <a:xfrm>
            <a:off x="4059238" y="4811713"/>
            <a:ext cx="1549400" cy="360362"/>
          </a:xfrm>
          <a:prstGeom prst="rect">
            <a:avLst/>
          </a:prstGeom>
          <a:solidFill>
            <a:srgbClr val="E6E6E6"/>
          </a:solidFill>
          <a:ln w="7938">
            <a:solidFill>
              <a:srgbClr val="000000"/>
            </a:solidFill>
            <a:miter lim="800000"/>
            <a:headEnd/>
            <a:tailEnd/>
          </a:ln>
        </p:spPr>
        <p:txBody>
          <a:bodyPr/>
          <a:lstStyle/>
          <a:p>
            <a:endParaRPr lang="en-US"/>
          </a:p>
        </p:txBody>
      </p:sp>
      <p:sp>
        <p:nvSpPr>
          <p:cNvPr id="98352" name="Rectangle 48"/>
          <p:cNvSpPr>
            <a:spLocks noChangeArrowheads="1"/>
          </p:cNvSpPr>
          <p:nvPr/>
        </p:nvSpPr>
        <p:spPr bwMode="auto">
          <a:xfrm>
            <a:off x="4483100" y="4916488"/>
            <a:ext cx="681038" cy="152400"/>
          </a:xfrm>
          <a:prstGeom prst="rect">
            <a:avLst/>
          </a:prstGeom>
          <a:noFill/>
          <a:ln w="9525">
            <a:noFill/>
            <a:miter lim="800000"/>
            <a:headEnd/>
            <a:tailEnd/>
          </a:ln>
        </p:spPr>
        <p:txBody>
          <a:bodyPr wrap="none" lIns="0" tIns="0" rIns="0" bIns="0">
            <a:spAutoFit/>
          </a:bodyPr>
          <a:lstStyle/>
          <a:p>
            <a:r>
              <a:rPr lang="it-IT" sz="1000">
                <a:solidFill>
                  <a:srgbClr val="000000"/>
                </a:solidFill>
                <a:latin typeface="Arial" charset="0"/>
              </a:rPr>
              <a:t>clientSocket</a:t>
            </a:r>
            <a:endParaRPr lang="it-IT"/>
          </a:p>
        </p:txBody>
      </p:sp>
      <p:sp>
        <p:nvSpPr>
          <p:cNvPr id="98358" name="Rectangle 54"/>
          <p:cNvSpPr>
            <a:spLocks noChangeArrowheads="1"/>
          </p:cNvSpPr>
          <p:nvPr/>
        </p:nvSpPr>
        <p:spPr bwMode="auto">
          <a:xfrm>
            <a:off x="3748088" y="4202113"/>
            <a:ext cx="560387" cy="304800"/>
          </a:xfrm>
          <a:prstGeom prst="rect">
            <a:avLst/>
          </a:prstGeom>
          <a:noFill/>
          <a:ln w="9525">
            <a:noFill/>
            <a:miter lim="800000"/>
            <a:headEnd/>
            <a:tailEnd/>
          </a:ln>
        </p:spPr>
        <p:txBody>
          <a:bodyPr wrap="none" lIns="0" tIns="0" rIns="0" bIns="0">
            <a:spAutoFit/>
          </a:bodyPr>
          <a:lstStyle/>
          <a:p>
            <a:pPr algn="r"/>
            <a:r>
              <a:rPr lang="it-IT" sz="1000">
                <a:solidFill>
                  <a:srgbClr val="000000"/>
                </a:solidFill>
                <a:latin typeface="Arial" charset="0"/>
              </a:rPr>
              <a:t>Pacchetto</a:t>
            </a:r>
            <a:br>
              <a:rPr lang="it-IT" sz="1000">
                <a:solidFill>
                  <a:srgbClr val="000000"/>
                </a:solidFill>
                <a:latin typeface="Arial" charset="0"/>
              </a:rPr>
            </a:br>
            <a:r>
              <a:rPr lang="it-IT" sz="1000">
                <a:solidFill>
                  <a:srgbClr val="000000"/>
                </a:solidFill>
                <a:latin typeface="Arial" charset="0"/>
              </a:rPr>
              <a:t>UDP</a:t>
            </a:r>
            <a:endParaRPr lang="it-IT"/>
          </a:p>
        </p:txBody>
      </p:sp>
      <p:sp>
        <p:nvSpPr>
          <p:cNvPr id="98361" name="Line 57"/>
          <p:cNvSpPr>
            <a:spLocks noChangeShapeType="1"/>
          </p:cNvSpPr>
          <p:nvPr/>
        </p:nvSpPr>
        <p:spPr bwMode="auto">
          <a:xfrm>
            <a:off x="4446588" y="4630738"/>
            <a:ext cx="1587" cy="122237"/>
          </a:xfrm>
          <a:prstGeom prst="line">
            <a:avLst/>
          </a:prstGeom>
          <a:noFill/>
          <a:ln w="7938">
            <a:solidFill>
              <a:srgbClr val="000000"/>
            </a:solidFill>
            <a:round/>
            <a:headEnd/>
            <a:tailEnd/>
          </a:ln>
        </p:spPr>
        <p:txBody>
          <a:bodyPr/>
          <a:lstStyle/>
          <a:p>
            <a:endParaRPr lang="en-US"/>
          </a:p>
        </p:txBody>
      </p:sp>
      <p:sp>
        <p:nvSpPr>
          <p:cNvPr id="98362" name="Freeform 58"/>
          <p:cNvSpPr>
            <a:spLocks/>
          </p:cNvSpPr>
          <p:nvPr/>
        </p:nvSpPr>
        <p:spPr bwMode="auto">
          <a:xfrm>
            <a:off x="4413250" y="4746625"/>
            <a:ext cx="69850" cy="65088"/>
          </a:xfrm>
          <a:custGeom>
            <a:avLst/>
            <a:gdLst/>
            <a:ahLst/>
            <a:cxnLst>
              <a:cxn ang="0">
                <a:pos x="44" y="0"/>
              </a:cxn>
              <a:cxn ang="0">
                <a:pos x="21" y="41"/>
              </a:cxn>
              <a:cxn ang="0">
                <a:pos x="0" y="0"/>
              </a:cxn>
              <a:cxn ang="0">
                <a:pos x="44" y="0"/>
              </a:cxn>
            </a:cxnLst>
            <a:rect l="0" t="0" r="r" b="b"/>
            <a:pathLst>
              <a:path w="44" h="41">
                <a:moveTo>
                  <a:pt x="44" y="0"/>
                </a:moveTo>
                <a:lnTo>
                  <a:pt x="21" y="41"/>
                </a:lnTo>
                <a:lnTo>
                  <a:pt x="0" y="0"/>
                </a:lnTo>
                <a:lnTo>
                  <a:pt x="44" y="0"/>
                </a:lnTo>
                <a:close/>
              </a:path>
            </a:pathLst>
          </a:custGeom>
          <a:solidFill>
            <a:srgbClr val="000000"/>
          </a:solidFill>
          <a:ln w="9525">
            <a:noFill/>
            <a:round/>
            <a:headEnd/>
            <a:tailEnd/>
          </a:ln>
        </p:spPr>
        <p:txBody>
          <a:bodyPr/>
          <a:lstStyle/>
          <a:p>
            <a:endParaRPr lang="en-US"/>
          </a:p>
        </p:txBody>
      </p:sp>
      <p:sp>
        <p:nvSpPr>
          <p:cNvPr id="98363" name="Line 59"/>
          <p:cNvSpPr>
            <a:spLocks noChangeShapeType="1"/>
          </p:cNvSpPr>
          <p:nvPr/>
        </p:nvSpPr>
        <p:spPr bwMode="auto">
          <a:xfrm flipV="1">
            <a:off x="5221288" y="4776788"/>
            <a:ext cx="1587" cy="34925"/>
          </a:xfrm>
          <a:prstGeom prst="line">
            <a:avLst/>
          </a:prstGeom>
          <a:noFill/>
          <a:ln w="7938">
            <a:solidFill>
              <a:srgbClr val="000000"/>
            </a:solidFill>
            <a:round/>
            <a:headEnd/>
            <a:tailEnd/>
          </a:ln>
        </p:spPr>
        <p:txBody>
          <a:bodyPr/>
          <a:lstStyle/>
          <a:p>
            <a:endParaRPr lang="en-US"/>
          </a:p>
        </p:txBody>
      </p:sp>
      <p:sp>
        <p:nvSpPr>
          <p:cNvPr id="98364" name="Freeform 60"/>
          <p:cNvSpPr>
            <a:spLocks/>
          </p:cNvSpPr>
          <p:nvPr/>
        </p:nvSpPr>
        <p:spPr bwMode="auto">
          <a:xfrm>
            <a:off x="5187950" y="4719638"/>
            <a:ext cx="69850" cy="65087"/>
          </a:xfrm>
          <a:custGeom>
            <a:avLst/>
            <a:gdLst/>
            <a:ahLst/>
            <a:cxnLst>
              <a:cxn ang="0">
                <a:pos x="0" y="41"/>
              </a:cxn>
              <a:cxn ang="0">
                <a:pos x="21" y="0"/>
              </a:cxn>
              <a:cxn ang="0">
                <a:pos x="44" y="41"/>
              </a:cxn>
              <a:cxn ang="0">
                <a:pos x="0" y="41"/>
              </a:cxn>
            </a:cxnLst>
            <a:rect l="0" t="0" r="r" b="b"/>
            <a:pathLst>
              <a:path w="44" h="41">
                <a:moveTo>
                  <a:pt x="0" y="41"/>
                </a:moveTo>
                <a:lnTo>
                  <a:pt x="21" y="0"/>
                </a:lnTo>
                <a:lnTo>
                  <a:pt x="44" y="41"/>
                </a:lnTo>
                <a:lnTo>
                  <a:pt x="0" y="41"/>
                </a:lnTo>
                <a:close/>
              </a:path>
            </a:pathLst>
          </a:custGeom>
          <a:solidFill>
            <a:srgbClr val="000000"/>
          </a:solidFill>
          <a:ln w="9525">
            <a:noFill/>
            <a:round/>
            <a:headEnd/>
            <a:tailEnd/>
          </a:ln>
        </p:spPr>
        <p:txBody>
          <a:bodyPr/>
          <a:lstStyle/>
          <a:p>
            <a:endParaRPr lang="en-US"/>
          </a:p>
        </p:txBody>
      </p:sp>
      <p:sp>
        <p:nvSpPr>
          <p:cNvPr id="98319" name="Text Box 15"/>
          <p:cNvSpPr txBox="1">
            <a:spLocks noChangeArrowheads="1"/>
          </p:cNvSpPr>
          <p:nvPr/>
        </p:nvSpPr>
        <p:spPr bwMode="auto">
          <a:xfrm>
            <a:off x="1744663" y="3408363"/>
            <a:ext cx="1987550" cy="1190625"/>
          </a:xfrm>
          <a:prstGeom prst="rect">
            <a:avLst/>
          </a:prstGeom>
          <a:solidFill>
            <a:schemeClr val="bg1"/>
          </a:solidFill>
          <a:ln w="9525">
            <a:noFill/>
            <a:miter lim="800000"/>
            <a:headEnd/>
            <a:tailEnd/>
          </a:ln>
          <a:effectLst/>
        </p:spPr>
        <p:txBody>
          <a:bodyPr>
            <a:spAutoFit/>
          </a:bodyPr>
          <a:lstStyle/>
          <a:p>
            <a:r>
              <a:rPr lang="it-IT" sz="1600">
                <a:solidFill>
                  <a:srgbClr val="FF0000"/>
                </a:solidFill>
              </a:rPr>
              <a:t>Output: </a:t>
            </a:r>
            <a:r>
              <a:rPr lang="it-IT" sz="1800"/>
              <a:t>invia </a:t>
            </a:r>
            <a:br>
              <a:rPr lang="it-IT" sz="1800"/>
            </a:br>
            <a:r>
              <a:rPr lang="it-IT" sz="1800"/>
              <a:t>il pacchetto</a:t>
            </a:r>
            <a:br>
              <a:rPr lang="it-IT" sz="1800"/>
            </a:br>
            <a:r>
              <a:rPr lang="it-IT" sz="1800"/>
              <a:t>(TCP invia un “flusso di byte”)</a:t>
            </a:r>
            <a:endParaRPr lang="it-IT" sz="1800">
              <a:latin typeface="Times New Roman" pitchFamily="64" charset="0"/>
            </a:endParaRPr>
          </a:p>
        </p:txBody>
      </p:sp>
      <p:sp>
        <p:nvSpPr>
          <p:cNvPr id="98320" name="Text Box 16"/>
          <p:cNvSpPr txBox="1">
            <a:spLocks noChangeArrowheads="1"/>
          </p:cNvSpPr>
          <p:nvPr/>
        </p:nvSpPr>
        <p:spPr bwMode="auto">
          <a:xfrm>
            <a:off x="5970588" y="2759075"/>
            <a:ext cx="2082800" cy="1190625"/>
          </a:xfrm>
          <a:prstGeom prst="rect">
            <a:avLst/>
          </a:prstGeom>
          <a:solidFill>
            <a:schemeClr val="bg1"/>
          </a:solidFill>
          <a:ln w="9525">
            <a:noFill/>
            <a:miter lim="800000"/>
            <a:headEnd/>
            <a:tailEnd/>
          </a:ln>
          <a:effectLst/>
        </p:spPr>
        <p:txBody>
          <a:bodyPr>
            <a:spAutoFit/>
          </a:bodyPr>
          <a:lstStyle/>
          <a:p>
            <a:r>
              <a:rPr lang="it-IT" sz="1600">
                <a:solidFill>
                  <a:srgbClr val="FF0000"/>
                </a:solidFill>
              </a:rPr>
              <a:t>Input: </a:t>
            </a:r>
            <a:r>
              <a:rPr lang="it-IT" sz="1800"/>
              <a:t>riceve</a:t>
            </a:r>
            <a:br>
              <a:rPr lang="it-IT" sz="1800"/>
            </a:br>
            <a:r>
              <a:rPr lang="it-IT" sz="1800"/>
              <a:t>il pacchetto</a:t>
            </a:r>
            <a:br>
              <a:rPr lang="it-IT" sz="1800"/>
            </a:br>
            <a:r>
              <a:rPr lang="it-IT" sz="1800"/>
              <a:t>(TCP riceve un “flusso di byte”)</a:t>
            </a:r>
            <a:endParaRPr lang="it-IT" sz="1800">
              <a:latin typeface="Times New Roman" pitchFamily="64" charset="0"/>
            </a:endParaRPr>
          </a:p>
        </p:txBody>
      </p:sp>
      <p:sp>
        <p:nvSpPr>
          <p:cNvPr id="98321" name="Line 17"/>
          <p:cNvSpPr>
            <a:spLocks noChangeShapeType="1"/>
          </p:cNvSpPr>
          <p:nvPr/>
        </p:nvSpPr>
        <p:spPr bwMode="auto">
          <a:xfrm>
            <a:off x="3294063" y="3595688"/>
            <a:ext cx="952500" cy="438150"/>
          </a:xfrm>
          <a:prstGeom prst="line">
            <a:avLst/>
          </a:prstGeom>
          <a:noFill/>
          <a:ln w="9525">
            <a:solidFill>
              <a:srgbClr val="FF0000"/>
            </a:solidFill>
            <a:round/>
            <a:headEnd/>
            <a:tailEnd type="triangle" w="med" len="med"/>
          </a:ln>
          <a:effectLst/>
        </p:spPr>
        <p:txBody>
          <a:bodyPr wrap="none"/>
          <a:lstStyle/>
          <a:p>
            <a:endParaRPr lang="en-US"/>
          </a:p>
        </p:txBody>
      </p:sp>
      <p:sp>
        <p:nvSpPr>
          <p:cNvPr id="98322" name="Line 18"/>
          <p:cNvSpPr>
            <a:spLocks noChangeShapeType="1"/>
          </p:cNvSpPr>
          <p:nvPr/>
        </p:nvSpPr>
        <p:spPr bwMode="auto">
          <a:xfrm flipH="1">
            <a:off x="5387975" y="2971800"/>
            <a:ext cx="576263" cy="788988"/>
          </a:xfrm>
          <a:prstGeom prst="line">
            <a:avLst/>
          </a:prstGeom>
          <a:noFill/>
          <a:ln w="9525">
            <a:solidFill>
              <a:srgbClr val="FF0000"/>
            </a:solidFill>
            <a:round/>
            <a:headEnd/>
            <a:tailEnd type="triangle" w="med" len="med"/>
          </a:ln>
          <a:effectLst/>
        </p:spPr>
        <p:txBody>
          <a:bodyPr wrap="none"/>
          <a:lstStyle/>
          <a:p>
            <a:endParaRPr lang="en-US"/>
          </a:p>
        </p:txBody>
      </p:sp>
      <p:sp>
        <p:nvSpPr>
          <p:cNvPr id="98323" name="Text Box 19"/>
          <p:cNvSpPr txBox="1">
            <a:spLocks noChangeArrowheads="1"/>
          </p:cNvSpPr>
          <p:nvPr/>
        </p:nvSpPr>
        <p:spPr bwMode="auto">
          <a:xfrm>
            <a:off x="2862263" y="2559050"/>
            <a:ext cx="1339850" cy="701675"/>
          </a:xfrm>
          <a:prstGeom prst="rect">
            <a:avLst/>
          </a:prstGeom>
          <a:solidFill>
            <a:schemeClr val="bg1"/>
          </a:solidFill>
          <a:ln w="9525">
            <a:noFill/>
            <a:miter lim="800000"/>
            <a:headEnd/>
            <a:tailEnd/>
          </a:ln>
          <a:effectLst/>
        </p:spPr>
        <p:txBody>
          <a:bodyPr>
            <a:spAutoFit/>
          </a:bodyPr>
          <a:lstStyle/>
          <a:p>
            <a:r>
              <a:rPr lang="en-US" altLang="it-IT" sz="2000">
                <a:solidFill>
                  <a:schemeClr val="accent2"/>
                </a:solidFill>
              </a:rPr>
              <a:t>Process</a:t>
            </a:r>
            <a:r>
              <a:rPr lang="it-IT" sz="2000">
                <a:solidFill>
                  <a:schemeClr val="accent2"/>
                </a:solidFill>
              </a:rPr>
              <a:t>o</a:t>
            </a:r>
            <a:br>
              <a:rPr lang="it-IT" sz="2000">
                <a:solidFill>
                  <a:schemeClr val="accent2"/>
                </a:solidFill>
              </a:rPr>
            </a:br>
            <a:r>
              <a:rPr lang="en-US" sz="2000">
                <a:solidFill>
                  <a:schemeClr val="accent2"/>
                </a:solidFill>
              </a:rPr>
              <a:t>client</a:t>
            </a:r>
            <a:endParaRPr lang="en-US" sz="2000">
              <a:solidFill>
                <a:schemeClr val="accent2"/>
              </a:solidFill>
              <a:latin typeface="Times New Roman" pitchFamily="64" charset="0"/>
            </a:endParaRPr>
          </a:p>
        </p:txBody>
      </p:sp>
      <p:sp>
        <p:nvSpPr>
          <p:cNvPr id="98324" name="Rectangle 20"/>
          <p:cNvSpPr>
            <a:spLocks noChangeArrowheads="1"/>
          </p:cNvSpPr>
          <p:nvPr/>
        </p:nvSpPr>
        <p:spPr bwMode="auto">
          <a:xfrm>
            <a:off x="4051300" y="4768850"/>
            <a:ext cx="1625600" cy="509588"/>
          </a:xfrm>
          <a:prstGeom prst="rect">
            <a:avLst/>
          </a:prstGeom>
          <a:solidFill>
            <a:srgbClr val="FF0000"/>
          </a:solidFill>
          <a:ln w="9525">
            <a:noFill/>
            <a:miter lim="800000"/>
            <a:headEnd/>
            <a:tailEnd/>
          </a:ln>
          <a:effectLst/>
        </p:spPr>
        <p:txBody>
          <a:bodyPr wrap="none" anchor="ctr"/>
          <a:lstStyle/>
          <a:p>
            <a:endParaRPr lang="en-US"/>
          </a:p>
        </p:txBody>
      </p:sp>
      <p:sp>
        <p:nvSpPr>
          <p:cNvPr id="98325" name="Text Box 21"/>
          <p:cNvSpPr txBox="1">
            <a:spLocks noChangeArrowheads="1"/>
          </p:cNvSpPr>
          <p:nvPr/>
        </p:nvSpPr>
        <p:spPr bwMode="auto">
          <a:xfrm>
            <a:off x="4078288" y="4699000"/>
            <a:ext cx="1541462" cy="641350"/>
          </a:xfrm>
          <a:prstGeom prst="rect">
            <a:avLst/>
          </a:prstGeom>
          <a:noFill/>
          <a:ln w="9525">
            <a:noFill/>
            <a:miter lim="800000"/>
            <a:headEnd/>
            <a:tailEnd/>
          </a:ln>
          <a:effectLst/>
        </p:spPr>
        <p:txBody>
          <a:bodyPr anchor="ctr">
            <a:spAutoFit/>
          </a:bodyPr>
          <a:lstStyle/>
          <a:p>
            <a:pPr algn="ctr">
              <a:spcBef>
                <a:spcPct val="0"/>
              </a:spcBef>
              <a:buClrTx/>
              <a:buSzTx/>
              <a:buFontTx/>
              <a:buNone/>
            </a:pPr>
            <a:r>
              <a:rPr lang="en-US" altLang="it-IT" sz="1800">
                <a:solidFill>
                  <a:schemeClr val="bg1"/>
                </a:solidFill>
              </a:rPr>
              <a:t>Socket client UDP</a:t>
            </a:r>
          </a:p>
        </p:txBody>
      </p:sp>
      <p:sp>
        <p:nvSpPr>
          <p:cNvPr id="98326" name="Line 22"/>
          <p:cNvSpPr>
            <a:spLocks noChangeShapeType="1"/>
          </p:cNvSpPr>
          <p:nvPr/>
        </p:nvSpPr>
        <p:spPr bwMode="auto">
          <a:xfrm flipV="1">
            <a:off x="5226050" y="5260975"/>
            <a:ext cx="0" cy="287338"/>
          </a:xfrm>
          <a:prstGeom prst="line">
            <a:avLst/>
          </a:prstGeom>
          <a:noFill/>
          <a:ln w="9525">
            <a:solidFill>
              <a:schemeClr val="tx1"/>
            </a:solidFill>
            <a:round/>
            <a:headEnd/>
            <a:tailEnd type="triangle" w="med" len="med"/>
          </a:ln>
          <a:effectLst/>
        </p:spPr>
        <p:txBody>
          <a:bodyPr wrap="none"/>
          <a:lstStyle/>
          <a:p>
            <a:endParaRPr lang="en-US"/>
          </a:p>
        </p:txBody>
      </p:sp>
      <p:sp>
        <p:nvSpPr>
          <p:cNvPr id="98365" name="Rectangle 61"/>
          <p:cNvSpPr>
            <a:spLocks noChangeArrowheads="1"/>
          </p:cNvSpPr>
          <p:nvPr/>
        </p:nvSpPr>
        <p:spPr bwMode="auto">
          <a:xfrm>
            <a:off x="3603625" y="2066925"/>
            <a:ext cx="690563" cy="365125"/>
          </a:xfrm>
          <a:prstGeom prst="rect">
            <a:avLst/>
          </a:prstGeom>
          <a:noFill/>
          <a:ln w="9525">
            <a:noFill/>
            <a:miter lim="800000"/>
            <a:headEnd/>
            <a:tailEnd/>
          </a:ln>
        </p:spPr>
        <p:txBody>
          <a:bodyPr wrap="none" lIns="0" tIns="0" rIns="0" bIns="0">
            <a:spAutoFit/>
          </a:bodyPr>
          <a:lstStyle/>
          <a:p>
            <a:pPr algn="r"/>
            <a:r>
              <a:rPr lang="it-IT" sz="1200">
                <a:solidFill>
                  <a:srgbClr val="000000"/>
                </a:solidFill>
                <a:latin typeface="Arial" charset="0"/>
              </a:rPr>
              <a:t>Flusso</a:t>
            </a:r>
            <a:br>
              <a:rPr lang="it-IT" sz="1200">
                <a:solidFill>
                  <a:srgbClr val="000000"/>
                </a:solidFill>
                <a:latin typeface="Arial" charset="0"/>
              </a:rPr>
            </a:br>
            <a:r>
              <a:rPr lang="it-IT" sz="1200">
                <a:solidFill>
                  <a:srgbClr val="000000"/>
                </a:solidFill>
                <a:latin typeface="Arial" charset="0"/>
              </a:rPr>
              <a:t>d’ingresso</a:t>
            </a:r>
            <a:endParaRPr lang="it-IT" sz="1200"/>
          </a:p>
        </p:txBody>
      </p:sp>
      <p:sp>
        <p:nvSpPr>
          <p:cNvPr id="98366" name="Rectangle 62"/>
          <p:cNvSpPr>
            <a:spLocks noChangeArrowheads="1"/>
          </p:cNvSpPr>
          <p:nvPr/>
        </p:nvSpPr>
        <p:spPr bwMode="auto">
          <a:xfrm>
            <a:off x="4187825" y="5581650"/>
            <a:ext cx="539750" cy="182563"/>
          </a:xfrm>
          <a:prstGeom prst="rect">
            <a:avLst/>
          </a:prstGeom>
          <a:noFill/>
          <a:ln w="9525">
            <a:noFill/>
            <a:miter lim="800000"/>
            <a:headEnd/>
            <a:tailEnd/>
          </a:ln>
        </p:spPr>
        <p:txBody>
          <a:bodyPr wrap="none" lIns="0" tIns="0" rIns="0" bIns="0">
            <a:spAutoFit/>
          </a:bodyPr>
          <a:lstStyle/>
          <a:p>
            <a:r>
              <a:rPr lang="it-IT" sz="1200">
                <a:solidFill>
                  <a:srgbClr val="000000"/>
                </a:solidFill>
                <a:latin typeface="Arial" charset="0"/>
              </a:rPr>
              <a:t>alla rete</a:t>
            </a:r>
            <a:endParaRPr lang="it-IT" sz="1200"/>
          </a:p>
        </p:txBody>
      </p:sp>
      <p:sp>
        <p:nvSpPr>
          <p:cNvPr id="98367" name="Rectangle 63"/>
          <p:cNvSpPr>
            <a:spLocks noChangeArrowheads="1"/>
          </p:cNvSpPr>
          <p:nvPr/>
        </p:nvSpPr>
        <p:spPr bwMode="auto">
          <a:xfrm>
            <a:off x="4918075" y="5581650"/>
            <a:ext cx="623888" cy="182563"/>
          </a:xfrm>
          <a:prstGeom prst="rect">
            <a:avLst/>
          </a:prstGeom>
          <a:noFill/>
          <a:ln w="9525">
            <a:noFill/>
            <a:miter lim="800000"/>
            <a:headEnd/>
            <a:tailEnd/>
          </a:ln>
        </p:spPr>
        <p:txBody>
          <a:bodyPr wrap="none" lIns="0" tIns="0" rIns="0" bIns="0">
            <a:spAutoFit/>
          </a:bodyPr>
          <a:lstStyle/>
          <a:p>
            <a:r>
              <a:rPr lang="it-IT" sz="1200">
                <a:solidFill>
                  <a:srgbClr val="000000"/>
                </a:solidFill>
                <a:latin typeface="Arial" charset="0"/>
              </a:rPr>
              <a:t>dalla rete</a:t>
            </a:r>
            <a:endParaRPr lang="it-IT" sz="1200"/>
          </a:p>
        </p:txBody>
      </p:sp>
      <p:sp>
        <p:nvSpPr>
          <p:cNvPr id="98368" name="Rectangle 64"/>
          <p:cNvSpPr>
            <a:spLocks noChangeArrowheads="1"/>
          </p:cNvSpPr>
          <p:nvPr/>
        </p:nvSpPr>
        <p:spPr bwMode="auto">
          <a:xfrm>
            <a:off x="5726113" y="5105400"/>
            <a:ext cx="465137" cy="365125"/>
          </a:xfrm>
          <a:prstGeom prst="rect">
            <a:avLst/>
          </a:prstGeom>
          <a:noFill/>
          <a:ln w="9525">
            <a:noFill/>
            <a:miter lim="800000"/>
            <a:headEnd/>
            <a:tailEnd/>
          </a:ln>
        </p:spPr>
        <p:txBody>
          <a:bodyPr wrap="none" lIns="0" tIns="0" rIns="0" bIns="0">
            <a:spAutoFit/>
          </a:bodyPr>
          <a:lstStyle/>
          <a:p>
            <a:pPr algn="ctr"/>
            <a:r>
              <a:rPr lang="it-IT" sz="1200">
                <a:solidFill>
                  <a:srgbClr val="000000"/>
                </a:solidFill>
                <a:latin typeface="Arial" charset="0"/>
              </a:rPr>
              <a:t>Socket</a:t>
            </a:r>
            <a:br>
              <a:rPr lang="it-IT" sz="1200">
                <a:solidFill>
                  <a:srgbClr val="000000"/>
                </a:solidFill>
                <a:latin typeface="Arial" charset="0"/>
              </a:rPr>
            </a:br>
            <a:r>
              <a:rPr lang="it-IT" sz="1200">
                <a:solidFill>
                  <a:srgbClr val="000000"/>
                </a:solidFill>
                <a:latin typeface="Arial" charset="0"/>
              </a:rPr>
              <a:t>UDP</a:t>
            </a:r>
            <a:endParaRPr lang="it-IT" sz="1200"/>
          </a:p>
        </p:txBody>
      </p:sp>
      <p:sp>
        <p:nvSpPr>
          <p:cNvPr id="98369" name="Rectangle 65"/>
          <p:cNvSpPr>
            <a:spLocks noChangeArrowheads="1"/>
          </p:cNvSpPr>
          <p:nvPr/>
        </p:nvSpPr>
        <p:spPr bwMode="auto">
          <a:xfrm>
            <a:off x="5367338" y="4202113"/>
            <a:ext cx="560387" cy="304800"/>
          </a:xfrm>
          <a:prstGeom prst="rect">
            <a:avLst/>
          </a:prstGeom>
          <a:noFill/>
          <a:ln w="9525">
            <a:noFill/>
            <a:miter lim="800000"/>
            <a:headEnd/>
            <a:tailEnd/>
          </a:ln>
        </p:spPr>
        <p:txBody>
          <a:bodyPr wrap="none" lIns="0" tIns="0" rIns="0" bIns="0">
            <a:spAutoFit/>
          </a:bodyPr>
          <a:lstStyle/>
          <a:p>
            <a:r>
              <a:rPr lang="it-IT" sz="1000">
                <a:solidFill>
                  <a:srgbClr val="000000"/>
                </a:solidFill>
                <a:latin typeface="Arial" charset="0"/>
              </a:rPr>
              <a:t>Pacchetto</a:t>
            </a:r>
            <a:br>
              <a:rPr lang="it-IT" sz="1000">
                <a:solidFill>
                  <a:srgbClr val="000000"/>
                </a:solidFill>
                <a:latin typeface="Arial" charset="0"/>
              </a:rPr>
            </a:br>
            <a:r>
              <a:rPr lang="it-IT" sz="1000">
                <a:solidFill>
                  <a:srgbClr val="000000"/>
                </a:solidFill>
                <a:latin typeface="Arial" charset="0"/>
              </a:rPr>
              <a:t>UDP</a:t>
            </a:r>
            <a:endParaRPr lang="it-IT"/>
          </a:p>
        </p:txBody>
      </p:sp>
    </p:spTree>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egnaposto numero diapositiva 4"/>
          <p:cNvSpPr>
            <a:spLocks noGrp="1"/>
          </p:cNvSpPr>
          <p:nvPr>
            <p:ph type="sldNum" sz="quarter" idx="12"/>
          </p:nvPr>
        </p:nvSpPr>
        <p:spPr/>
        <p:txBody>
          <a:bodyPr/>
          <a:lstStyle/>
          <a:p>
            <a:r>
              <a:rPr lang="en-US" altLang="it-IT"/>
              <a:t>2-</a:t>
            </a:r>
            <a:fld id="{9663D34E-5D3A-4CC5-9C12-5A34F8E584ED}" type="slidenum">
              <a:rPr lang="en-US" altLang="it-IT"/>
              <a:pPr/>
              <a:t>109</a:t>
            </a:fld>
            <a:endParaRPr lang="en-US" altLang="it-IT"/>
          </a:p>
        </p:txBody>
      </p:sp>
      <p:sp>
        <p:nvSpPr>
          <p:cNvPr id="104450" name="Rectangle 2"/>
          <p:cNvSpPr>
            <a:spLocks noGrp="1" noChangeArrowheads="1"/>
          </p:cNvSpPr>
          <p:nvPr>
            <p:ph type="title"/>
          </p:nvPr>
        </p:nvSpPr>
        <p:spPr/>
        <p:txBody>
          <a:bodyPr/>
          <a:lstStyle/>
          <a:p>
            <a:r>
              <a:rPr lang="en-US" altLang="it-IT" sz="3600"/>
              <a:t>Esempio: client Java (UDP)</a:t>
            </a:r>
            <a:endParaRPr lang="en-US" altLang="it-IT"/>
          </a:p>
        </p:txBody>
      </p:sp>
      <p:sp>
        <p:nvSpPr>
          <p:cNvPr id="104451" name="Rectangle 3"/>
          <p:cNvSpPr>
            <a:spLocks noChangeArrowheads="1"/>
          </p:cNvSpPr>
          <p:nvPr/>
        </p:nvSpPr>
        <p:spPr bwMode="auto">
          <a:xfrm>
            <a:off x="2185988" y="1581150"/>
            <a:ext cx="6326187" cy="4857750"/>
          </a:xfrm>
          <a:prstGeom prst="rect">
            <a:avLst/>
          </a:prstGeom>
          <a:noFill/>
          <a:ln w="9525">
            <a:noFill/>
            <a:miter lim="800000"/>
            <a:headEnd/>
            <a:tailEnd/>
          </a:ln>
          <a:effectLst/>
        </p:spPr>
        <p:txBody>
          <a:bodyPr wrap="none" anchor="ctr">
            <a:spAutoFit/>
          </a:bodyPr>
          <a:lstStyle/>
          <a:p>
            <a:pPr>
              <a:spcBef>
                <a:spcPct val="0"/>
              </a:spcBef>
              <a:buClrTx/>
              <a:buSzTx/>
              <a:buFontTx/>
              <a:buNone/>
            </a:pPr>
            <a:r>
              <a:rPr lang="en-US" altLang="it-IT" sz="1600">
                <a:latin typeface="Arial" charset="0"/>
              </a:rPr>
              <a:t>import java.io.*; </a:t>
            </a:r>
          </a:p>
          <a:p>
            <a:pPr>
              <a:spcBef>
                <a:spcPct val="0"/>
              </a:spcBef>
              <a:buClrTx/>
              <a:buSzTx/>
              <a:buFontTx/>
              <a:buNone/>
            </a:pPr>
            <a:r>
              <a:rPr lang="en-US" altLang="it-IT" sz="1600">
                <a:latin typeface="Arial" charset="0"/>
              </a:rPr>
              <a:t>import java.net.*; </a:t>
            </a:r>
          </a:p>
          <a:p>
            <a:pPr>
              <a:spcBef>
                <a:spcPct val="0"/>
              </a:spcBef>
              <a:buClrTx/>
              <a:buSzTx/>
              <a:buFontTx/>
              <a:buNone/>
            </a:pPr>
            <a:r>
              <a:rPr lang="en-US" altLang="it-IT" sz="1600">
                <a:latin typeface="Arial" charset="0"/>
              </a:rPr>
              <a:t>  </a:t>
            </a:r>
          </a:p>
          <a:p>
            <a:pPr>
              <a:spcBef>
                <a:spcPct val="0"/>
              </a:spcBef>
              <a:buClrTx/>
              <a:buSzTx/>
              <a:buFontTx/>
              <a:buNone/>
            </a:pPr>
            <a:r>
              <a:rPr lang="en-US" altLang="it-IT" sz="1600">
                <a:latin typeface="Arial" charset="0"/>
              </a:rPr>
              <a:t>class UDPClient { </a:t>
            </a:r>
          </a:p>
          <a:p>
            <a:pPr>
              <a:spcBef>
                <a:spcPct val="0"/>
              </a:spcBef>
              <a:buClrTx/>
              <a:buSzTx/>
              <a:buFontTx/>
              <a:buNone/>
            </a:pPr>
            <a:r>
              <a:rPr lang="en-US" altLang="it-IT" sz="1600">
                <a:latin typeface="Arial" charset="0"/>
              </a:rPr>
              <a:t>    public static void main(String args[]) throws Exception </a:t>
            </a:r>
          </a:p>
          <a:p>
            <a:pPr>
              <a:spcBef>
                <a:spcPct val="0"/>
              </a:spcBef>
              <a:buClrTx/>
              <a:buSzTx/>
              <a:buFontTx/>
              <a:buNone/>
            </a:pPr>
            <a:r>
              <a:rPr lang="en-US" altLang="it-IT" sz="1600">
                <a:latin typeface="Arial" charset="0"/>
              </a:rPr>
              <a:t>    { </a:t>
            </a:r>
          </a:p>
          <a:p>
            <a:pPr>
              <a:spcBef>
                <a:spcPct val="0"/>
              </a:spcBef>
              <a:buClrTx/>
              <a:buSzTx/>
              <a:buFontTx/>
              <a:buNone/>
            </a:pPr>
            <a:r>
              <a:rPr lang="en-US" altLang="it-IT" sz="1600">
                <a:latin typeface="Arial" charset="0"/>
              </a:rPr>
              <a:t>  </a:t>
            </a:r>
          </a:p>
          <a:p>
            <a:pPr>
              <a:spcBef>
                <a:spcPct val="0"/>
              </a:spcBef>
              <a:buClrTx/>
              <a:buSzTx/>
              <a:buFontTx/>
              <a:buNone/>
            </a:pPr>
            <a:r>
              <a:rPr lang="en-US" altLang="it-IT" sz="1600">
                <a:latin typeface="Arial" charset="0"/>
              </a:rPr>
              <a:t>      BufferedReader inFromUser = </a:t>
            </a:r>
          </a:p>
          <a:p>
            <a:pPr>
              <a:spcBef>
                <a:spcPct val="0"/>
              </a:spcBef>
              <a:buClrTx/>
              <a:buSzTx/>
              <a:buFontTx/>
              <a:buNone/>
            </a:pPr>
            <a:r>
              <a:rPr lang="en-US" altLang="it-IT" sz="1600">
                <a:latin typeface="Arial" charset="0"/>
              </a:rPr>
              <a:t>        new BufferedReader(new InputStreamReader(System.in)); </a:t>
            </a:r>
          </a:p>
          <a:p>
            <a:pPr>
              <a:spcBef>
                <a:spcPct val="0"/>
              </a:spcBef>
              <a:buClrTx/>
              <a:buSzTx/>
              <a:buFontTx/>
              <a:buNone/>
            </a:pPr>
            <a:r>
              <a:rPr lang="en-US" altLang="it-IT" sz="1600">
                <a:latin typeface="Arial" charset="0"/>
              </a:rPr>
              <a:t>  </a:t>
            </a:r>
          </a:p>
          <a:p>
            <a:pPr>
              <a:spcBef>
                <a:spcPct val="0"/>
              </a:spcBef>
              <a:buClrTx/>
              <a:buSzTx/>
              <a:buFontTx/>
              <a:buNone/>
            </a:pPr>
            <a:r>
              <a:rPr lang="en-US" altLang="it-IT" sz="1600">
                <a:latin typeface="Arial" charset="0"/>
              </a:rPr>
              <a:t>      DatagramSocket clientSocket = new DatagramSocket(); </a:t>
            </a:r>
          </a:p>
          <a:p>
            <a:pPr>
              <a:spcBef>
                <a:spcPct val="0"/>
              </a:spcBef>
              <a:buClrTx/>
              <a:buSzTx/>
              <a:buFontTx/>
              <a:buNone/>
            </a:pPr>
            <a:r>
              <a:rPr lang="en-US" altLang="it-IT" sz="1600">
                <a:latin typeface="Arial" charset="0"/>
              </a:rPr>
              <a:t>  </a:t>
            </a:r>
          </a:p>
          <a:p>
            <a:pPr>
              <a:spcBef>
                <a:spcPct val="0"/>
              </a:spcBef>
              <a:buClrTx/>
              <a:buSzTx/>
              <a:buFontTx/>
              <a:buNone/>
            </a:pPr>
            <a:r>
              <a:rPr lang="en-US" altLang="it-IT" sz="1600">
                <a:latin typeface="Arial" charset="0"/>
              </a:rPr>
              <a:t>      InetAddress IPAddress = InetAddress.getByName("hostname"); </a:t>
            </a:r>
          </a:p>
          <a:p>
            <a:pPr>
              <a:spcBef>
                <a:spcPct val="0"/>
              </a:spcBef>
              <a:buClrTx/>
              <a:buSzTx/>
              <a:buFontTx/>
              <a:buNone/>
            </a:pPr>
            <a:r>
              <a:rPr lang="en-US" altLang="it-IT" sz="1600">
                <a:latin typeface="Arial" charset="0"/>
              </a:rPr>
              <a:t>  </a:t>
            </a:r>
          </a:p>
          <a:p>
            <a:pPr>
              <a:spcBef>
                <a:spcPct val="0"/>
              </a:spcBef>
              <a:buClrTx/>
              <a:buSzTx/>
              <a:buFontTx/>
              <a:buNone/>
            </a:pPr>
            <a:r>
              <a:rPr lang="en-US" altLang="it-IT" sz="1600">
                <a:latin typeface="Arial" charset="0"/>
              </a:rPr>
              <a:t>      byte[] sendData = new byte[1024]; </a:t>
            </a:r>
          </a:p>
          <a:p>
            <a:pPr>
              <a:spcBef>
                <a:spcPct val="0"/>
              </a:spcBef>
              <a:buClrTx/>
              <a:buSzTx/>
              <a:buFontTx/>
              <a:buNone/>
            </a:pPr>
            <a:r>
              <a:rPr lang="en-US" altLang="it-IT" sz="1600">
                <a:latin typeface="Arial" charset="0"/>
              </a:rPr>
              <a:t>      byte[] receiveData = new byte[1024]; </a:t>
            </a:r>
          </a:p>
          <a:p>
            <a:pPr>
              <a:spcBef>
                <a:spcPct val="0"/>
              </a:spcBef>
              <a:buClrTx/>
              <a:buSzTx/>
              <a:buFontTx/>
              <a:buNone/>
            </a:pPr>
            <a:r>
              <a:rPr lang="en-US" altLang="it-IT" sz="1600">
                <a:latin typeface="Arial" charset="0"/>
              </a:rPr>
              <a:t>  </a:t>
            </a:r>
          </a:p>
          <a:p>
            <a:pPr>
              <a:spcBef>
                <a:spcPct val="0"/>
              </a:spcBef>
              <a:buClrTx/>
              <a:buSzTx/>
              <a:buFontTx/>
              <a:buNone/>
            </a:pPr>
            <a:r>
              <a:rPr lang="en-US" altLang="it-IT" sz="1600">
                <a:latin typeface="Arial" charset="0"/>
              </a:rPr>
              <a:t>      String sentence = inFromUser.readLine(); </a:t>
            </a:r>
          </a:p>
          <a:p>
            <a:pPr>
              <a:spcBef>
                <a:spcPct val="0"/>
              </a:spcBef>
              <a:buClrTx/>
              <a:buSzTx/>
              <a:buFontTx/>
              <a:buNone/>
            </a:pPr>
            <a:r>
              <a:rPr lang="en-US" altLang="it-IT" sz="1600">
                <a:latin typeface="Arial" charset="0"/>
              </a:rPr>
              <a:t>      sendData = sentence.getBytes();</a:t>
            </a:r>
            <a:r>
              <a:rPr lang="en-US" altLang="it-IT">
                <a:latin typeface="Times New Roman" pitchFamily="64" charset="0"/>
              </a:rPr>
              <a:t> </a:t>
            </a:r>
            <a:r>
              <a:rPr lang="en-US" altLang="it-IT" sz="1600">
                <a:latin typeface="Times New Roman" pitchFamily="64" charset="0"/>
              </a:rPr>
              <a:t>        </a:t>
            </a:r>
          </a:p>
        </p:txBody>
      </p:sp>
      <p:sp>
        <p:nvSpPr>
          <p:cNvPr id="104452" name="Text Box 4"/>
          <p:cNvSpPr txBox="1">
            <a:spLocks noChangeArrowheads="1"/>
          </p:cNvSpPr>
          <p:nvPr/>
        </p:nvSpPr>
        <p:spPr bwMode="auto">
          <a:xfrm>
            <a:off x="263525" y="2933700"/>
            <a:ext cx="1949450" cy="641350"/>
          </a:xfrm>
          <a:prstGeom prst="rect">
            <a:avLst/>
          </a:prstGeom>
          <a:noFill/>
          <a:ln w="9525">
            <a:noFill/>
            <a:miter lim="800000"/>
            <a:headEnd/>
            <a:tailEnd/>
          </a:ln>
          <a:effectLst/>
        </p:spPr>
        <p:txBody>
          <a:bodyPr wrap="none" anchor="ctr">
            <a:spAutoFit/>
          </a:bodyPr>
          <a:lstStyle/>
          <a:p>
            <a:pPr algn="r">
              <a:spcBef>
                <a:spcPct val="0"/>
              </a:spcBef>
              <a:buClrTx/>
              <a:buSzTx/>
              <a:buFontTx/>
              <a:buNone/>
            </a:pPr>
            <a:r>
              <a:rPr lang="it-IT" sz="1800">
                <a:solidFill>
                  <a:schemeClr val="accent2"/>
                </a:solidFill>
              </a:rPr>
              <a:t>Crea un</a:t>
            </a:r>
          </a:p>
          <a:p>
            <a:pPr algn="r">
              <a:spcBef>
                <a:spcPct val="0"/>
              </a:spcBef>
              <a:buClrTx/>
              <a:buSzTx/>
              <a:buFontTx/>
              <a:buNone/>
            </a:pPr>
            <a:r>
              <a:rPr lang="it-IT" sz="1800">
                <a:solidFill>
                  <a:schemeClr val="accent2"/>
                </a:solidFill>
              </a:rPr>
              <a:t>flusso d’ingresso</a:t>
            </a:r>
            <a:endParaRPr lang="en-US" sz="1800">
              <a:solidFill>
                <a:schemeClr val="accent2"/>
              </a:solidFill>
            </a:endParaRPr>
          </a:p>
        </p:txBody>
      </p:sp>
      <p:sp>
        <p:nvSpPr>
          <p:cNvPr id="104453" name="Text Box 5"/>
          <p:cNvSpPr txBox="1">
            <a:spLocks noChangeArrowheads="1"/>
          </p:cNvSpPr>
          <p:nvPr/>
        </p:nvSpPr>
        <p:spPr bwMode="auto">
          <a:xfrm>
            <a:off x="658813" y="3632200"/>
            <a:ext cx="1554162" cy="641350"/>
          </a:xfrm>
          <a:prstGeom prst="rect">
            <a:avLst/>
          </a:prstGeom>
          <a:noFill/>
          <a:ln w="9525">
            <a:noFill/>
            <a:miter lim="800000"/>
            <a:headEnd/>
            <a:tailEnd/>
          </a:ln>
          <a:effectLst/>
        </p:spPr>
        <p:txBody>
          <a:bodyPr wrap="none" anchor="ctr">
            <a:spAutoFit/>
          </a:bodyPr>
          <a:lstStyle/>
          <a:p>
            <a:pPr algn="r">
              <a:spcBef>
                <a:spcPct val="0"/>
              </a:spcBef>
              <a:buClrTx/>
              <a:buSzTx/>
              <a:buFontTx/>
              <a:buNone/>
            </a:pPr>
            <a:r>
              <a:rPr lang="en-US" altLang="it-IT" sz="1800">
                <a:solidFill>
                  <a:schemeClr val="accent2"/>
                </a:solidFill>
              </a:rPr>
              <a:t>Crea</a:t>
            </a:r>
            <a:r>
              <a:rPr lang="it-IT" sz="1800">
                <a:solidFill>
                  <a:schemeClr val="accent2"/>
                </a:solidFill>
              </a:rPr>
              <a:t> una</a:t>
            </a:r>
            <a:endParaRPr lang="en-US" sz="1800">
              <a:solidFill>
                <a:schemeClr val="accent2"/>
              </a:solidFill>
            </a:endParaRPr>
          </a:p>
          <a:p>
            <a:pPr algn="r">
              <a:spcBef>
                <a:spcPct val="0"/>
              </a:spcBef>
              <a:buClrTx/>
              <a:buSzTx/>
              <a:buFontTx/>
              <a:buNone/>
            </a:pPr>
            <a:r>
              <a:rPr lang="en-US" sz="1800">
                <a:solidFill>
                  <a:schemeClr val="accent2"/>
                </a:solidFill>
              </a:rPr>
              <a:t>socket client</a:t>
            </a:r>
            <a:endParaRPr lang="en-US" sz="1800"/>
          </a:p>
        </p:txBody>
      </p:sp>
      <p:sp>
        <p:nvSpPr>
          <p:cNvPr id="104454" name="Text Box 6"/>
          <p:cNvSpPr txBox="1">
            <a:spLocks noChangeArrowheads="1"/>
          </p:cNvSpPr>
          <p:nvPr/>
        </p:nvSpPr>
        <p:spPr bwMode="auto">
          <a:xfrm>
            <a:off x="387350" y="4432300"/>
            <a:ext cx="1825625" cy="1190625"/>
          </a:xfrm>
          <a:prstGeom prst="rect">
            <a:avLst/>
          </a:prstGeom>
          <a:noFill/>
          <a:ln w="9525">
            <a:noFill/>
            <a:miter lim="800000"/>
            <a:headEnd/>
            <a:tailEnd/>
          </a:ln>
          <a:effectLst/>
        </p:spPr>
        <p:txBody>
          <a:bodyPr wrap="none" anchor="ctr">
            <a:spAutoFit/>
          </a:bodyPr>
          <a:lstStyle/>
          <a:p>
            <a:pPr algn="r">
              <a:spcBef>
                <a:spcPct val="0"/>
              </a:spcBef>
              <a:buClrTx/>
              <a:buSzTx/>
              <a:buFontTx/>
              <a:buNone/>
            </a:pPr>
            <a:r>
              <a:rPr lang="en-US" altLang="it-IT" sz="1800">
                <a:solidFill>
                  <a:schemeClr val="accent2"/>
                </a:solidFill>
              </a:rPr>
              <a:t>Traduce il</a:t>
            </a:r>
            <a:r>
              <a:rPr lang="it-IT" sz="1800">
                <a:solidFill>
                  <a:schemeClr val="accent2"/>
                </a:solidFill>
              </a:rPr>
              <a:t/>
            </a:r>
            <a:br>
              <a:rPr lang="it-IT" sz="1800">
                <a:solidFill>
                  <a:schemeClr val="accent2"/>
                </a:solidFill>
              </a:rPr>
            </a:br>
            <a:r>
              <a:rPr lang="en-US" sz="1800">
                <a:solidFill>
                  <a:schemeClr val="accent2"/>
                </a:solidFill>
              </a:rPr>
              <a:t>nome dell’host</a:t>
            </a:r>
            <a:br>
              <a:rPr lang="en-US" sz="1800">
                <a:solidFill>
                  <a:schemeClr val="accent2"/>
                </a:solidFill>
              </a:rPr>
            </a:br>
            <a:r>
              <a:rPr lang="it-IT" sz="1800">
                <a:solidFill>
                  <a:schemeClr val="accent2"/>
                </a:solidFill>
              </a:rPr>
              <a:t>nell’indirizzo </a:t>
            </a:r>
            <a:r>
              <a:rPr lang="en-US" sz="1800">
                <a:solidFill>
                  <a:schemeClr val="accent2"/>
                </a:solidFill>
              </a:rPr>
              <a:t>IP</a:t>
            </a:r>
          </a:p>
          <a:p>
            <a:pPr algn="r">
              <a:spcBef>
                <a:spcPct val="0"/>
              </a:spcBef>
              <a:buClrTx/>
              <a:buSzTx/>
              <a:buFontTx/>
              <a:buNone/>
            </a:pPr>
            <a:r>
              <a:rPr lang="en-US" sz="1800">
                <a:solidFill>
                  <a:srgbClr val="FF0000"/>
                </a:solidFill>
              </a:rPr>
              <a:t>usando DNS</a:t>
            </a:r>
            <a:endParaRPr lang="en-US" sz="1800"/>
          </a:p>
        </p:txBody>
      </p:sp>
      <p:sp>
        <p:nvSpPr>
          <p:cNvPr id="104455" name="Freeform 7"/>
          <p:cNvSpPr>
            <a:spLocks/>
          </p:cNvSpPr>
          <p:nvPr/>
        </p:nvSpPr>
        <p:spPr bwMode="auto">
          <a:xfrm>
            <a:off x="2071688" y="2986088"/>
            <a:ext cx="123825" cy="542925"/>
          </a:xfrm>
          <a:custGeom>
            <a:avLst/>
            <a:gdLst/>
            <a:ahLst/>
            <a:cxnLst>
              <a:cxn ang="0">
                <a:pos x="0" y="0"/>
              </a:cxn>
              <a:cxn ang="0">
                <a:pos x="78" y="0"/>
              </a:cxn>
              <a:cxn ang="0">
                <a:pos x="78" y="342"/>
              </a:cxn>
              <a:cxn ang="0">
                <a:pos x="6" y="342"/>
              </a:cxn>
            </a:cxnLst>
            <a:rect l="0" t="0" r="r" b="b"/>
            <a:pathLst>
              <a:path w="78" h="342">
                <a:moveTo>
                  <a:pt x="0" y="0"/>
                </a:moveTo>
                <a:lnTo>
                  <a:pt x="78" y="0"/>
                </a:lnTo>
                <a:lnTo>
                  <a:pt x="78" y="342"/>
                </a:lnTo>
                <a:lnTo>
                  <a:pt x="6" y="342"/>
                </a:lnTo>
              </a:path>
            </a:pathLst>
          </a:custGeom>
          <a:noFill/>
          <a:ln w="28575" cap="flat" cmpd="sng">
            <a:solidFill>
              <a:schemeClr val="accent2"/>
            </a:solidFill>
            <a:prstDash val="solid"/>
            <a:round/>
            <a:headEnd/>
            <a:tailEnd/>
          </a:ln>
          <a:effectLst/>
        </p:spPr>
        <p:txBody>
          <a:bodyPr wrap="none" anchor="ctr">
            <a:spAutoFit/>
          </a:bodyPr>
          <a:lstStyle/>
          <a:p>
            <a:endParaRPr lang="en-US"/>
          </a:p>
        </p:txBody>
      </p:sp>
      <p:sp>
        <p:nvSpPr>
          <p:cNvPr id="104456" name="Line 8"/>
          <p:cNvSpPr>
            <a:spLocks noChangeShapeType="1"/>
          </p:cNvSpPr>
          <p:nvPr/>
        </p:nvSpPr>
        <p:spPr bwMode="auto">
          <a:xfrm flipV="1">
            <a:off x="2205038" y="3419475"/>
            <a:ext cx="323850" cy="4763"/>
          </a:xfrm>
          <a:prstGeom prst="line">
            <a:avLst/>
          </a:prstGeom>
          <a:noFill/>
          <a:ln w="28575">
            <a:solidFill>
              <a:schemeClr val="accent2"/>
            </a:solidFill>
            <a:round/>
            <a:headEnd/>
            <a:tailEnd type="triangle" w="med" len="med"/>
          </a:ln>
          <a:effectLst/>
        </p:spPr>
        <p:txBody>
          <a:bodyPr anchor="ctr">
            <a:spAutoFit/>
          </a:bodyPr>
          <a:lstStyle/>
          <a:p>
            <a:endParaRPr lang="en-US"/>
          </a:p>
        </p:txBody>
      </p:sp>
      <p:sp>
        <p:nvSpPr>
          <p:cNvPr id="104457" name="Freeform 9"/>
          <p:cNvSpPr>
            <a:spLocks/>
          </p:cNvSpPr>
          <p:nvPr/>
        </p:nvSpPr>
        <p:spPr bwMode="auto">
          <a:xfrm>
            <a:off x="2081213" y="3709988"/>
            <a:ext cx="123825" cy="509587"/>
          </a:xfrm>
          <a:custGeom>
            <a:avLst/>
            <a:gdLst/>
            <a:ahLst/>
            <a:cxnLst>
              <a:cxn ang="0">
                <a:pos x="0" y="0"/>
              </a:cxn>
              <a:cxn ang="0">
                <a:pos x="78" y="0"/>
              </a:cxn>
              <a:cxn ang="0">
                <a:pos x="78" y="342"/>
              </a:cxn>
              <a:cxn ang="0">
                <a:pos x="6" y="342"/>
              </a:cxn>
            </a:cxnLst>
            <a:rect l="0" t="0" r="r" b="b"/>
            <a:pathLst>
              <a:path w="78" h="342">
                <a:moveTo>
                  <a:pt x="0" y="0"/>
                </a:moveTo>
                <a:lnTo>
                  <a:pt x="78" y="0"/>
                </a:lnTo>
                <a:lnTo>
                  <a:pt x="78" y="342"/>
                </a:lnTo>
                <a:lnTo>
                  <a:pt x="6" y="342"/>
                </a:lnTo>
              </a:path>
            </a:pathLst>
          </a:custGeom>
          <a:noFill/>
          <a:ln w="28575" cap="flat" cmpd="sng">
            <a:solidFill>
              <a:schemeClr val="accent2"/>
            </a:solidFill>
            <a:prstDash val="solid"/>
            <a:round/>
            <a:headEnd/>
            <a:tailEnd/>
          </a:ln>
          <a:effectLst/>
        </p:spPr>
        <p:txBody>
          <a:bodyPr anchor="ctr">
            <a:spAutoFit/>
          </a:bodyPr>
          <a:lstStyle/>
          <a:p>
            <a:endParaRPr lang="en-US"/>
          </a:p>
        </p:txBody>
      </p:sp>
      <p:sp>
        <p:nvSpPr>
          <p:cNvPr id="104458" name="Line 10"/>
          <p:cNvSpPr>
            <a:spLocks noChangeShapeType="1"/>
          </p:cNvSpPr>
          <p:nvPr/>
        </p:nvSpPr>
        <p:spPr bwMode="auto">
          <a:xfrm flipV="1">
            <a:off x="2200275" y="4067175"/>
            <a:ext cx="328613" cy="6350"/>
          </a:xfrm>
          <a:prstGeom prst="line">
            <a:avLst/>
          </a:prstGeom>
          <a:noFill/>
          <a:ln w="28575">
            <a:solidFill>
              <a:schemeClr val="accent2"/>
            </a:solidFill>
            <a:round/>
            <a:headEnd/>
            <a:tailEnd type="triangle" w="med" len="med"/>
          </a:ln>
          <a:effectLst/>
        </p:spPr>
        <p:txBody>
          <a:bodyPr anchor="ctr">
            <a:spAutoFit/>
          </a:bodyPr>
          <a:lstStyle/>
          <a:p>
            <a:endParaRPr lang="en-US"/>
          </a:p>
        </p:txBody>
      </p:sp>
      <p:sp>
        <p:nvSpPr>
          <p:cNvPr id="104459" name="Freeform 11"/>
          <p:cNvSpPr>
            <a:spLocks/>
          </p:cNvSpPr>
          <p:nvPr/>
        </p:nvSpPr>
        <p:spPr bwMode="auto">
          <a:xfrm>
            <a:off x="2081213" y="4449763"/>
            <a:ext cx="136525" cy="1122362"/>
          </a:xfrm>
          <a:custGeom>
            <a:avLst/>
            <a:gdLst/>
            <a:ahLst/>
            <a:cxnLst>
              <a:cxn ang="0">
                <a:pos x="0" y="0"/>
              </a:cxn>
              <a:cxn ang="0">
                <a:pos x="78" y="0"/>
              </a:cxn>
              <a:cxn ang="0">
                <a:pos x="78" y="342"/>
              </a:cxn>
              <a:cxn ang="0">
                <a:pos x="6" y="342"/>
              </a:cxn>
            </a:cxnLst>
            <a:rect l="0" t="0" r="r" b="b"/>
            <a:pathLst>
              <a:path w="78" h="342">
                <a:moveTo>
                  <a:pt x="0" y="0"/>
                </a:moveTo>
                <a:lnTo>
                  <a:pt x="78" y="0"/>
                </a:lnTo>
                <a:lnTo>
                  <a:pt x="78" y="342"/>
                </a:lnTo>
                <a:lnTo>
                  <a:pt x="6" y="342"/>
                </a:lnTo>
              </a:path>
            </a:pathLst>
          </a:custGeom>
          <a:noFill/>
          <a:ln w="28575" cap="flat" cmpd="sng">
            <a:solidFill>
              <a:schemeClr val="accent2"/>
            </a:solidFill>
            <a:prstDash val="solid"/>
            <a:round/>
            <a:headEnd/>
            <a:tailEnd/>
          </a:ln>
          <a:effectLst/>
        </p:spPr>
        <p:txBody>
          <a:bodyPr anchor="ctr">
            <a:spAutoFit/>
          </a:bodyPr>
          <a:lstStyle/>
          <a:p>
            <a:endParaRPr lang="en-US"/>
          </a:p>
        </p:txBody>
      </p:sp>
      <p:sp>
        <p:nvSpPr>
          <p:cNvPr id="104460" name="Line 12"/>
          <p:cNvSpPr>
            <a:spLocks noChangeShapeType="1"/>
          </p:cNvSpPr>
          <p:nvPr/>
        </p:nvSpPr>
        <p:spPr bwMode="auto">
          <a:xfrm flipV="1">
            <a:off x="2209800" y="4635500"/>
            <a:ext cx="361950" cy="14288"/>
          </a:xfrm>
          <a:prstGeom prst="line">
            <a:avLst/>
          </a:prstGeom>
          <a:noFill/>
          <a:ln w="28575">
            <a:solidFill>
              <a:schemeClr val="accent2"/>
            </a:solidFill>
            <a:round/>
            <a:headEnd/>
            <a:tailEnd type="triangle" w="med" len="med"/>
          </a:ln>
          <a:effectLst/>
        </p:spPr>
        <p:txBody>
          <a:bodyPr anchor="ctr">
            <a:spAutoFit/>
          </a:bodyPr>
          <a:lstStyle/>
          <a:p>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numero diapositiva 6"/>
          <p:cNvSpPr>
            <a:spLocks noGrp="1"/>
          </p:cNvSpPr>
          <p:nvPr>
            <p:ph type="sldNum" sz="quarter" idx="12"/>
          </p:nvPr>
        </p:nvSpPr>
        <p:spPr/>
        <p:txBody>
          <a:bodyPr/>
          <a:lstStyle/>
          <a:p>
            <a:r>
              <a:rPr lang="en-US" altLang="it-IT"/>
              <a:t>2-</a:t>
            </a:r>
            <a:fld id="{954A836A-1BD2-47FA-8574-1124500E9B0C}" type="slidenum">
              <a:rPr lang="en-US" altLang="it-IT"/>
              <a:pPr/>
              <a:t>11</a:t>
            </a:fld>
            <a:endParaRPr lang="en-US" altLang="it-IT"/>
          </a:p>
        </p:txBody>
      </p:sp>
      <p:sp>
        <p:nvSpPr>
          <p:cNvPr id="69634" name="Rectangle 2"/>
          <p:cNvSpPr>
            <a:spLocks noGrp="1" noChangeArrowheads="1"/>
          </p:cNvSpPr>
          <p:nvPr>
            <p:ph type="title"/>
          </p:nvPr>
        </p:nvSpPr>
        <p:spPr/>
        <p:txBody>
          <a:bodyPr/>
          <a:lstStyle/>
          <a:p>
            <a:r>
              <a:rPr lang="it-IT"/>
              <a:t>Processi comunicanti</a:t>
            </a:r>
            <a:endParaRPr lang="en-US"/>
          </a:p>
        </p:txBody>
      </p:sp>
      <p:sp>
        <p:nvSpPr>
          <p:cNvPr id="69635" name="Rectangle 3"/>
          <p:cNvSpPr>
            <a:spLocks noGrp="1" noChangeArrowheads="1"/>
          </p:cNvSpPr>
          <p:nvPr>
            <p:ph type="body" sz="half" idx="1"/>
          </p:nvPr>
        </p:nvSpPr>
        <p:spPr>
          <a:xfrm>
            <a:off x="533400" y="1544638"/>
            <a:ext cx="3989388" cy="4648200"/>
          </a:xfrm>
        </p:spPr>
        <p:txBody>
          <a:bodyPr/>
          <a:lstStyle/>
          <a:p>
            <a:pPr>
              <a:buFont typeface="ZapfDingbats" pitchFamily="82" charset="2"/>
              <a:buNone/>
            </a:pPr>
            <a:r>
              <a:rPr lang="it-IT" sz="2300">
                <a:solidFill>
                  <a:srgbClr val="FF0000"/>
                </a:solidFill>
              </a:rPr>
              <a:t>Processo:</a:t>
            </a:r>
            <a:r>
              <a:rPr lang="it-IT" sz="2300"/>
              <a:t> programma in esecuzione su di un host.</a:t>
            </a:r>
            <a:endParaRPr lang="it-IT" sz="2000"/>
          </a:p>
          <a:p>
            <a:pPr>
              <a:buFont typeface="Monotype Sorts" pitchFamily="64" charset="2"/>
              <a:buChar char="o"/>
            </a:pPr>
            <a:r>
              <a:rPr lang="it-IT" sz="2000"/>
              <a:t>All’interno dello stesso host, due processi comunicano utilizzando </a:t>
            </a:r>
            <a:r>
              <a:rPr lang="it-IT" sz="2000">
                <a:solidFill>
                  <a:srgbClr val="FF0000"/>
                </a:solidFill>
              </a:rPr>
              <a:t>schemi interprocesso</a:t>
            </a:r>
            <a:r>
              <a:rPr lang="it-IT" sz="2000"/>
              <a:t> (definiti dal SO).</a:t>
            </a:r>
          </a:p>
          <a:p>
            <a:pPr>
              <a:buFont typeface="Monotype Sorts" pitchFamily="64" charset="2"/>
              <a:buChar char="o"/>
            </a:pPr>
            <a:r>
              <a:rPr lang="it-IT" sz="2000"/>
              <a:t>processi su host differenti comunicano attraverso lo scambio di </a:t>
            </a:r>
            <a:r>
              <a:rPr lang="it-IT" sz="2000">
                <a:solidFill>
                  <a:srgbClr val="FF0000"/>
                </a:solidFill>
              </a:rPr>
              <a:t>messaggi</a:t>
            </a:r>
            <a:endParaRPr lang="it-IT" sz="2400">
              <a:solidFill>
                <a:srgbClr val="FF0000"/>
              </a:solidFill>
            </a:endParaRPr>
          </a:p>
        </p:txBody>
      </p:sp>
      <p:sp>
        <p:nvSpPr>
          <p:cNvPr id="69636" name="Rectangle 4"/>
          <p:cNvSpPr>
            <a:spLocks noGrp="1" noChangeArrowheads="1"/>
          </p:cNvSpPr>
          <p:nvPr>
            <p:ph type="body" sz="half" idx="2"/>
          </p:nvPr>
        </p:nvSpPr>
        <p:spPr>
          <a:xfrm>
            <a:off x="4903788" y="1741488"/>
            <a:ext cx="3810000" cy="2049462"/>
          </a:xfrm>
          <a:noFill/>
          <a:ln w="25400">
            <a:solidFill>
              <a:srgbClr val="FF0000"/>
            </a:solidFill>
          </a:ln>
        </p:spPr>
        <p:txBody>
          <a:bodyPr/>
          <a:lstStyle/>
          <a:p>
            <a:pPr>
              <a:buFont typeface="ZapfDingbats" pitchFamily="82" charset="2"/>
              <a:buNone/>
            </a:pPr>
            <a:r>
              <a:rPr lang="it-IT" sz="2000">
                <a:solidFill>
                  <a:srgbClr val="FF0000"/>
                </a:solidFill>
              </a:rPr>
              <a:t>Processo client:</a:t>
            </a:r>
            <a:r>
              <a:rPr lang="it-IT" sz="2000"/>
              <a:t> processo che dà inizio alla comunicazione</a:t>
            </a:r>
          </a:p>
          <a:p>
            <a:pPr>
              <a:buFont typeface="ZapfDingbats" pitchFamily="82" charset="2"/>
              <a:buNone/>
            </a:pPr>
            <a:r>
              <a:rPr lang="it-IT" sz="2000">
                <a:solidFill>
                  <a:srgbClr val="FF0000"/>
                </a:solidFill>
              </a:rPr>
              <a:t>Processo server :</a:t>
            </a:r>
            <a:r>
              <a:rPr lang="it-IT" sz="2000"/>
              <a:t> processo che attende di essere contattato</a:t>
            </a:r>
            <a:endParaRPr lang="it-IT"/>
          </a:p>
        </p:txBody>
      </p:sp>
      <p:sp>
        <p:nvSpPr>
          <p:cNvPr id="69639" name="Rectangle 7"/>
          <p:cNvSpPr>
            <a:spLocks noChangeArrowheads="1"/>
          </p:cNvSpPr>
          <p:nvPr/>
        </p:nvSpPr>
        <p:spPr bwMode="auto">
          <a:xfrm>
            <a:off x="4691063" y="4238625"/>
            <a:ext cx="3989387" cy="1839913"/>
          </a:xfrm>
          <a:prstGeom prst="rect">
            <a:avLst/>
          </a:prstGeom>
          <a:noFill/>
          <a:ln w="9525">
            <a:noFill/>
            <a:miter lim="800000"/>
            <a:headEnd/>
            <a:tailEnd/>
          </a:ln>
          <a:effectLst/>
        </p:spPr>
        <p:txBody>
          <a:bodyPr/>
          <a:lstStyle/>
          <a:p>
            <a:pPr marL="342900" indent="-342900">
              <a:buFont typeface="Monotype Sorts" pitchFamily="64" charset="2"/>
              <a:buChar char="o"/>
            </a:pPr>
            <a:r>
              <a:rPr lang="it-IT" sz="2000"/>
              <a:t>Nota: le applicazioni con architetture P2P hanno processi client e processi server</a:t>
            </a:r>
            <a:endParaRPr lang="en-US"/>
          </a:p>
        </p:txBody>
      </p:sp>
    </p:spTree>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egnaposto numero diapositiva 4"/>
          <p:cNvSpPr>
            <a:spLocks noGrp="1"/>
          </p:cNvSpPr>
          <p:nvPr>
            <p:ph type="sldNum" sz="quarter" idx="12"/>
          </p:nvPr>
        </p:nvSpPr>
        <p:spPr/>
        <p:txBody>
          <a:bodyPr/>
          <a:lstStyle/>
          <a:p>
            <a:r>
              <a:rPr lang="en-US" altLang="it-IT"/>
              <a:t>2-</a:t>
            </a:r>
            <a:fld id="{6E3934C2-95DF-4037-812D-7CEAD1A568E4}" type="slidenum">
              <a:rPr lang="en-US" altLang="it-IT"/>
              <a:pPr/>
              <a:t>110</a:t>
            </a:fld>
            <a:endParaRPr lang="en-US" altLang="it-IT"/>
          </a:p>
        </p:txBody>
      </p:sp>
      <p:sp>
        <p:nvSpPr>
          <p:cNvPr id="99330" name="Rectangle 2"/>
          <p:cNvSpPr>
            <a:spLocks noGrp="1" noChangeArrowheads="1"/>
          </p:cNvSpPr>
          <p:nvPr>
            <p:ph type="title"/>
          </p:nvPr>
        </p:nvSpPr>
        <p:spPr>
          <a:xfrm>
            <a:off x="533400" y="152400"/>
            <a:ext cx="7772400" cy="965200"/>
          </a:xfrm>
        </p:spPr>
        <p:txBody>
          <a:bodyPr/>
          <a:lstStyle/>
          <a:p>
            <a:r>
              <a:rPr lang="en-US" altLang="it-IT" sz="3600"/>
              <a:t>Esempio: client Java (UDP),</a:t>
            </a:r>
            <a:r>
              <a:rPr lang="it-IT" sz="3600"/>
              <a:t> </a:t>
            </a:r>
            <a:r>
              <a:rPr lang="en-US" sz="3200"/>
              <a:t>continua</a:t>
            </a:r>
            <a:endParaRPr lang="en-US" sz="3600"/>
          </a:p>
        </p:txBody>
      </p:sp>
      <p:sp>
        <p:nvSpPr>
          <p:cNvPr id="99331" name="Rectangle 3"/>
          <p:cNvSpPr>
            <a:spLocks noChangeArrowheads="1"/>
          </p:cNvSpPr>
          <p:nvPr/>
        </p:nvSpPr>
        <p:spPr bwMode="auto">
          <a:xfrm>
            <a:off x="2176463" y="1752600"/>
            <a:ext cx="6967537" cy="4368800"/>
          </a:xfrm>
          <a:prstGeom prst="rect">
            <a:avLst/>
          </a:prstGeom>
          <a:noFill/>
          <a:ln w="9525">
            <a:noFill/>
            <a:miter lim="800000"/>
            <a:headEnd/>
            <a:tailEnd/>
          </a:ln>
          <a:effectLst/>
        </p:spPr>
        <p:txBody>
          <a:bodyPr wrap="none" anchor="ctr">
            <a:spAutoFit/>
          </a:bodyPr>
          <a:lstStyle/>
          <a:p>
            <a:pPr>
              <a:spcBef>
                <a:spcPct val="0"/>
              </a:spcBef>
              <a:buClrTx/>
              <a:buSzTx/>
              <a:buFontTx/>
              <a:buNone/>
            </a:pPr>
            <a:r>
              <a:rPr lang="en-US" altLang="it-IT" sz="1600">
                <a:latin typeface="Arial" charset="0"/>
              </a:rPr>
              <a:t>      DatagramPacket sendPacket = </a:t>
            </a:r>
          </a:p>
          <a:p>
            <a:pPr>
              <a:spcBef>
                <a:spcPct val="0"/>
              </a:spcBef>
              <a:buClrTx/>
              <a:buSzTx/>
              <a:buFontTx/>
              <a:buNone/>
            </a:pPr>
            <a:r>
              <a:rPr lang="en-US" altLang="it-IT" sz="1600">
                <a:latin typeface="Arial" charset="0"/>
              </a:rPr>
              <a:t>         new DatagramPacket(sendData, sendData.length, IPAddress, 9876); </a:t>
            </a:r>
          </a:p>
          <a:p>
            <a:pPr>
              <a:spcBef>
                <a:spcPct val="0"/>
              </a:spcBef>
              <a:buClrTx/>
              <a:buSzTx/>
              <a:buFontTx/>
              <a:buNone/>
            </a:pPr>
            <a:r>
              <a:rPr lang="en-US" altLang="it-IT" sz="1600">
                <a:latin typeface="Arial" charset="0"/>
              </a:rPr>
              <a:t>  </a:t>
            </a:r>
          </a:p>
          <a:p>
            <a:pPr>
              <a:spcBef>
                <a:spcPct val="0"/>
              </a:spcBef>
              <a:buClrTx/>
              <a:buSzTx/>
              <a:buFontTx/>
              <a:buNone/>
            </a:pPr>
            <a:r>
              <a:rPr lang="en-US" altLang="it-IT" sz="1600">
                <a:latin typeface="Arial" charset="0"/>
              </a:rPr>
              <a:t>      clientSocket.send(sendPacket); </a:t>
            </a:r>
          </a:p>
          <a:p>
            <a:pPr>
              <a:spcBef>
                <a:spcPct val="0"/>
              </a:spcBef>
              <a:buClrTx/>
              <a:buSzTx/>
              <a:buFontTx/>
              <a:buNone/>
            </a:pPr>
            <a:r>
              <a:rPr lang="en-US" altLang="it-IT" sz="1600">
                <a:latin typeface="Arial" charset="0"/>
              </a:rPr>
              <a:t>  </a:t>
            </a:r>
          </a:p>
          <a:p>
            <a:pPr>
              <a:spcBef>
                <a:spcPct val="0"/>
              </a:spcBef>
              <a:buClrTx/>
              <a:buSzTx/>
              <a:buFontTx/>
              <a:buNone/>
            </a:pPr>
            <a:r>
              <a:rPr lang="en-US" altLang="it-IT" sz="1600">
                <a:latin typeface="Arial" charset="0"/>
              </a:rPr>
              <a:t>      DatagramPacket receivePacket = </a:t>
            </a:r>
          </a:p>
          <a:p>
            <a:pPr>
              <a:spcBef>
                <a:spcPct val="0"/>
              </a:spcBef>
              <a:buClrTx/>
              <a:buSzTx/>
              <a:buFontTx/>
              <a:buNone/>
            </a:pPr>
            <a:r>
              <a:rPr lang="en-US" altLang="it-IT" sz="1600">
                <a:latin typeface="Arial" charset="0"/>
              </a:rPr>
              <a:t>         new DatagramPacket(receiveData, receiveData.length); </a:t>
            </a:r>
          </a:p>
          <a:p>
            <a:pPr>
              <a:spcBef>
                <a:spcPct val="0"/>
              </a:spcBef>
              <a:buClrTx/>
              <a:buSzTx/>
              <a:buFontTx/>
              <a:buNone/>
            </a:pPr>
            <a:r>
              <a:rPr lang="en-US" altLang="it-IT" sz="1600">
                <a:latin typeface="Arial" charset="0"/>
              </a:rPr>
              <a:t>  </a:t>
            </a:r>
          </a:p>
          <a:p>
            <a:pPr>
              <a:spcBef>
                <a:spcPct val="0"/>
              </a:spcBef>
              <a:buClrTx/>
              <a:buSzTx/>
              <a:buFontTx/>
              <a:buNone/>
            </a:pPr>
            <a:r>
              <a:rPr lang="en-US" altLang="it-IT" sz="1600">
                <a:latin typeface="Arial" charset="0"/>
              </a:rPr>
              <a:t>      clientSocket.receive(receivePacket); </a:t>
            </a:r>
          </a:p>
          <a:p>
            <a:pPr>
              <a:spcBef>
                <a:spcPct val="0"/>
              </a:spcBef>
              <a:buClrTx/>
              <a:buSzTx/>
              <a:buFontTx/>
              <a:buNone/>
            </a:pPr>
            <a:r>
              <a:rPr lang="en-US" altLang="it-IT" sz="1600">
                <a:latin typeface="Arial" charset="0"/>
              </a:rPr>
              <a:t>  </a:t>
            </a:r>
          </a:p>
          <a:p>
            <a:pPr>
              <a:spcBef>
                <a:spcPct val="0"/>
              </a:spcBef>
              <a:buClrTx/>
              <a:buSzTx/>
              <a:buFontTx/>
              <a:buNone/>
            </a:pPr>
            <a:r>
              <a:rPr lang="en-US" altLang="it-IT" sz="1600">
                <a:latin typeface="Arial" charset="0"/>
              </a:rPr>
              <a:t>      String modifiedSentence = </a:t>
            </a:r>
          </a:p>
          <a:p>
            <a:pPr>
              <a:spcBef>
                <a:spcPct val="0"/>
              </a:spcBef>
              <a:buClrTx/>
              <a:buSzTx/>
              <a:buFontTx/>
              <a:buNone/>
            </a:pPr>
            <a:r>
              <a:rPr lang="en-US" altLang="it-IT" sz="1600">
                <a:latin typeface="Arial" charset="0"/>
              </a:rPr>
              <a:t>          new String(receivePacket.getData()); </a:t>
            </a:r>
          </a:p>
          <a:p>
            <a:pPr>
              <a:spcBef>
                <a:spcPct val="0"/>
              </a:spcBef>
              <a:buClrTx/>
              <a:buSzTx/>
              <a:buFontTx/>
              <a:buNone/>
            </a:pPr>
            <a:r>
              <a:rPr lang="en-US" altLang="it-IT" sz="1600">
                <a:latin typeface="Arial" charset="0"/>
              </a:rPr>
              <a:t>  </a:t>
            </a:r>
          </a:p>
          <a:p>
            <a:pPr>
              <a:spcBef>
                <a:spcPct val="0"/>
              </a:spcBef>
              <a:buClrTx/>
              <a:buSzTx/>
              <a:buFontTx/>
              <a:buNone/>
            </a:pPr>
            <a:r>
              <a:rPr lang="en-US" altLang="it-IT" sz="1600">
                <a:latin typeface="Arial" charset="0"/>
              </a:rPr>
              <a:t>      System.out.println("FROM SERVER:" + modifiedSentence); </a:t>
            </a:r>
          </a:p>
          <a:p>
            <a:pPr>
              <a:spcBef>
                <a:spcPct val="0"/>
              </a:spcBef>
              <a:buClrTx/>
              <a:buSzTx/>
              <a:buFontTx/>
              <a:buNone/>
            </a:pPr>
            <a:r>
              <a:rPr lang="en-US" altLang="it-IT" sz="1600">
                <a:latin typeface="Arial" charset="0"/>
              </a:rPr>
              <a:t>      clientSocket.close(); </a:t>
            </a:r>
          </a:p>
          <a:p>
            <a:pPr>
              <a:spcBef>
                <a:spcPct val="0"/>
              </a:spcBef>
              <a:buClrTx/>
              <a:buSzTx/>
              <a:buFontTx/>
              <a:buNone/>
            </a:pPr>
            <a:r>
              <a:rPr lang="en-US" altLang="it-IT" sz="1600">
                <a:latin typeface="Arial" charset="0"/>
              </a:rPr>
              <a:t>      } </a:t>
            </a:r>
          </a:p>
          <a:p>
            <a:pPr>
              <a:spcBef>
                <a:spcPct val="0"/>
              </a:spcBef>
              <a:buClrTx/>
              <a:buSzTx/>
              <a:buFontTx/>
              <a:buNone/>
            </a:pPr>
            <a:r>
              <a:rPr lang="en-US" altLang="it-IT" sz="1600">
                <a:latin typeface="Arial" charset="0"/>
              </a:rPr>
              <a:t>}</a:t>
            </a:r>
            <a:r>
              <a:rPr lang="en-US" altLang="it-IT">
                <a:latin typeface="Times New Roman" pitchFamily="64" charset="0"/>
              </a:rPr>
              <a:t> </a:t>
            </a:r>
          </a:p>
        </p:txBody>
      </p:sp>
      <p:sp>
        <p:nvSpPr>
          <p:cNvPr id="99332" name="Text Box 4"/>
          <p:cNvSpPr txBox="1">
            <a:spLocks noChangeArrowheads="1"/>
          </p:cNvSpPr>
          <p:nvPr/>
        </p:nvSpPr>
        <p:spPr bwMode="auto">
          <a:xfrm>
            <a:off x="0" y="1068388"/>
            <a:ext cx="2392363" cy="1465262"/>
          </a:xfrm>
          <a:prstGeom prst="rect">
            <a:avLst/>
          </a:prstGeom>
          <a:noFill/>
          <a:ln w="9525">
            <a:noFill/>
            <a:miter lim="800000"/>
            <a:headEnd/>
            <a:tailEnd/>
          </a:ln>
          <a:effectLst/>
        </p:spPr>
        <p:txBody>
          <a:bodyPr anchor="ctr">
            <a:spAutoFit/>
          </a:bodyPr>
          <a:lstStyle/>
          <a:p>
            <a:pPr algn="r">
              <a:spcBef>
                <a:spcPct val="0"/>
              </a:spcBef>
              <a:buClrTx/>
              <a:buSzTx/>
              <a:buFontTx/>
              <a:buNone/>
            </a:pPr>
            <a:r>
              <a:rPr lang="en-US" altLang="it-IT" sz="1800">
                <a:solidFill>
                  <a:schemeClr val="accent2"/>
                </a:solidFill>
              </a:rPr>
              <a:t>Crea il datagramma con </a:t>
            </a:r>
            <a:r>
              <a:rPr lang="it-IT" sz="1800">
                <a:solidFill>
                  <a:schemeClr val="accent2"/>
                </a:solidFill>
              </a:rPr>
              <a:t>i dati da trasmettere</a:t>
            </a:r>
            <a:r>
              <a:rPr lang="en-US" sz="1800">
                <a:solidFill>
                  <a:schemeClr val="accent2"/>
                </a:solidFill>
              </a:rPr>
              <a:t>,</a:t>
            </a:r>
          </a:p>
          <a:p>
            <a:pPr algn="r">
              <a:spcBef>
                <a:spcPct val="0"/>
              </a:spcBef>
              <a:buClrTx/>
              <a:buSzTx/>
              <a:buFontTx/>
              <a:buNone/>
            </a:pPr>
            <a:r>
              <a:rPr lang="en-US" sz="1800">
                <a:solidFill>
                  <a:schemeClr val="accent2"/>
                </a:solidFill>
              </a:rPr>
              <a:t>lunghezza,</a:t>
            </a:r>
            <a:r>
              <a:rPr lang="it-IT" sz="1800">
                <a:solidFill>
                  <a:schemeClr val="accent2"/>
                </a:solidFill>
              </a:rPr>
              <a:t/>
            </a:r>
            <a:br>
              <a:rPr lang="it-IT" sz="1800">
                <a:solidFill>
                  <a:schemeClr val="accent2"/>
                </a:solidFill>
              </a:rPr>
            </a:br>
            <a:r>
              <a:rPr lang="en-US" sz="1800">
                <a:solidFill>
                  <a:schemeClr val="accent2"/>
                </a:solidFill>
              </a:rPr>
              <a:t>indirizzo IP, porta</a:t>
            </a:r>
            <a:endParaRPr lang="en-US" sz="1800"/>
          </a:p>
        </p:txBody>
      </p:sp>
      <p:sp>
        <p:nvSpPr>
          <p:cNvPr id="99333" name="Text Box 5"/>
          <p:cNvSpPr txBox="1">
            <a:spLocks noChangeArrowheads="1"/>
          </p:cNvSpPr>
          <p:nvPr/>
        </p:nvSpPr>
        <p:spPr bwMode="auto">
          <a:xfrm>
            <a:off x="533400" y="2616200"/>
            <a:ext cx="1676400" cy="915988"/>
          </a:xfrm>
          <a:prstGeom prst="rect">
            <a:avLst/>
          </a:prstGeom>
          <a:noFill/>
          <a:ln w="9525">
            <a:noFill/>
            <a:miter lim="800000"/>
            <a:headEnd/>
            <a:tailEnd/>
          </a:ln>
          <a:effectLst/>
        </p:spPr>
        <p:txBody>
          <a:bodyPr wrap="none" anchor="ctr">
            <a:spAutoFit/>
          </a:bodyPr>
          <a:lstStyle/>
          <a:p>
            <a:pPr algn="r">
              <a:spcBef>
                <a:spcPct val="0"/>
              </a:spcBef>
              <a:buClrTx/>
              <a:buSzTx/>
              <a:buFontTx/>
              <a:buNone/>
            </a:pPr>
            <a:r>
              <a:rPr lang="en-US" altLang="it-IT" sz="1800">
                <a:solidFill>
                  <a:schemeClr val="accent2"/>
                </a:solidFill>
              </a:rPr>
              <a:t>Invia</a:t>
            </a:r>
            <a:r>
              <a:rPr lang="it-IT" sz="1800">
                <a:solidFill>
                  <a:schemeClr val="accent2"/>
                </a:solidFill>
              </a:rPr>
              <a:t/>
            </a:r>
            <a:br>
              <a:rPr lang="it-IT" sz="1800">
                <a:solidFill>
                  <a:schemeClr val="accent2"/>
                </a:solidFill>
              </a:rPr>
            </a:br>
            <a:r>
              <a:rPr lang="it-IT" sz="1800">
                <a:solidFill>
                  <a:schemeClr val="accent2"/>
                </a:solidFill>
              </a:rPr>
              <a:t>il </a:t>
            </a:r>
            <a:r>
              <a:rPr lang="en-US" sz="1800">
                <a:solidFill>
                  <a:schemeClr val="accent2"/>
                </a:solidFill>
              </a:rPr>
              <a:t>datagramma</a:t>
            </a:r>
          </a:p>
          <a:p>
            <a:pPr algn="r">
              <a:spcBef>
                <a:spcPct val="0"/>
              </a:spcBef>
              <a:buClrTx/>
              <a:buSzTx/>
              <a:buFontTx/>
              <a:buNone/>
            </a:pPr>
            <a:r>
              <a:rPr lang="en-US" sz="1800">
                <a:solidFill>
                  <a:schemeClr val="accent2"/>
                </a:solidFill>
              </a:rPr>
              <a:t>al server</a:t>
            </a:r>
            <a:endParaRPr lang="en-US" sz="1800"/>
          </a:p>
        </p:txBody>
      </p:sp>
      <p:sp>
        <p:nvSpPr>
          <p:cNvPr id="99334" name="Text Box 6"/>
          <p:cNvSpPr txBox="1">
            <a:spLocks noChangeArrowheads="1"/>
          </p:cNvSpPr>
          <p:nvPr/>
        </p:nvSpPr>
        <p:spPr bwMode="auto">
          <a:xfrm>
            <a:off x="531813" y="3656013"/>
            <a:ext cx="1676400" cy="915987"/>
          </a:xfrm>
          <a:prstGeom prst="rect">
            <a:avLst/>
          </a:prstGeom>
          <a:noFill/>
          <a:ln w="9525">
            <a:noFill/>
            <a:miter lim="800000"/>
            <a:headEnd/>
            <a:tailEnd/>
          </a:ln>
          <a:effectLst/>
        </p:spPr>
        <p:txBody>
          <a:bodyPr wrap="none" anchor="ctr">
            <a:spAutoFit/>
          </a:bodyPr>
          <a:lstStyle/>
          <a:p>
            <a:pPr algn="r">
              <a:spcBef>
                <a:spcPct val="0"/>
              </a:spcBef>
              <a:buClrTx/>
              <a:buSzTx/>
              <a:buFontTx/>
              <a:buNone/>
            </a:pPr>
            <a:r>
              <a:rPr lang="en-US" altLang="it-IT" sz="1800">
                <a:solidFill>
                  <a:schemeClr val="accent2"/>
                </a:solidFill>
              </a:rPr>
              <a:t>Legge</a:t>
            </a:r>
            <a:r>
              <a:rPr lang="it-IT" sz="1800">
                <a:solidFill>
                  <a:schemeClr val="accent2"/>
                </a:solidFill>
              </a:rPr>
              <a:t/>
            </a:r>
            <a:br>
              <a:rPr lang="it-IT" sz="1800">
                <a:solidFill>
                  <a:schemeClr val="accent2"/>
                </a:solidFill>
              </a:rPr>
            </a:br>
            <a:r>
              <a:rPr lang="en-US" sz="1800">
                <a:solidFill>
                  <a:schemeClr val="accent2"/>
                </a:solidFill>
              </a:rPr>
              <a:t>il</a:t>
            </a:r>
            <a:r>
              <a:rPr lang="it-IT" sz="1800">
                <a:solidFill>
                  <a:schemeClr val="accent2"/>
                </a:solidFill>
              </a:rPr>
              <a:t> </a:t>
            </a:r>
            <a:r>
              <a:rPr lang="en-US" sz="1800">
                <a:solidFill>
                  <a:schemeClr val="accent2"/>
                </a:solidFill>
              </a:rPr>
              <a:t>datagramma</a:t>
            </a:r>
          </a:p>
          <a:p>
            <a:pPr algn="r">
              <a:spcBef>
                <a:spcPct val="0"/>
              </a:spcBef>
              <a:buClrTx/>
              <a:buSzTx/>
              <a:buFontTx/>
              <a:buNone/>
            </a:pPr>
            <a:r>
              <a:rPr lang="en-US" sz="1800">
                <a:solidFill>
                  <a:schemeClr val="accent2"/>
                </a:solidFill>
              </a:rPr>
              <a:t>dal server</a:t>
            </a:r>
            <a:endParaRPr lang="en-US" sz="1800"/>
          </a:p>
        </p:txBody>
      </p:sp>
      <p:sp>
        <p:nvSpPr>
          <p:cNvPr id="99335" name="Freeform 7"/>
          <p:cNvSpPr>
            <a:spLocks/>
          </p:cNvSpPr>
          <p:nvPr/>
        </p:nvSpPr>
        <p:spPr bwMode="auto">
          <a:xfrm>
            <a:off x="2228850" y="1122363"/>
            <a:ext cx="114300" cy="1336675"/>
          </a:xfrm>
          <a:custGeom>
            <a:avLst/>
            <a:gdLst/>
            <a:ahLst/>
            <a:cxnLst>
              <a:cxn ang="0">
                <a:pos x="0" y="0"/>
              </a:cxn>
              <a:cxn ang="0">
                <a:pos x="78" y="0"/>
              </a:cxn>
              <a:cxn ang="0">
                <a:pos x="78" y="342"/>
              </a:cxn>
              <a:cxn ang="0">
                <a:pos x="6" y="342"/>
              </a:cxn>
            </a:cxnLst>
            <a:rect l="0" t="0" r="r" b="b"/>
            <a:pathLst>
              <a:path w="78" h="342">
                <a:moveTo>
                  <a:pt x="0" y="0"/>
                </a:moveTo>
                <a:lnTo>
                  <a:pt x="78" y="0"/>
                </a:lnTo>
                <a:lnTo>
                  <a:pt x="78" y="342"/>
                </a:lnTo>
                <a:lnTo>
                  <a:pt x="6" y="342"/>
                </a:lnTo>
              </a:path>
            </a:pathLst>
          </a:custGeom>
          <a:noFill/>
          <a:ln w="28575" cap="flat" cmpd="sng">
            <a:solidFill>
              <a:schemeClr val="accent2"/>
            </a:solidFill>
            <a:prstDash val="solid"/>
            <a:round/>
            <a:headEnd/>
            <a:tailEnd/>
          </a:ln>
          <a:effectLst/>
        </p:spPr>
        <p:txBody>
          <a:bodyPr anchor="ctr">
            <a:spAutoFit/>
          </a:bodyPr>
          <a:lstStyle/>
          <a:p>
            <a:endParaRPr lang="en-US"/>
          </a:p>
        </p:txBody>
      </p:sp>
      <p:sp>
        <p:nvSpPr>
          <p:cNvPr id="99336" name="Line 8"/>
          <p:cNvSpPr>
            <a:spLocks noChangeShapeType="1"/>
          </p:cNvSpPr>
          <p:nvPr/>
        </p:nvSpPr>
        <p:spPr bwMode="auto">
          <a:xfrm flipV="1">
            <a:off x="2343150" y="2181225"/>
            <a:ext cx="342900" cy="14288"/>
          </a:xfrm>
          <a:prstGeom prst="line">
            <a:avLst/>
          </a:prstGeom>
          <a:noFill/>
          <a:ln w="28575">
            <a:solidFill>
              <a:schemeClr val="accent2"/>
            </a:solidFill>
            <a:round/>
            <a:headEnd/>
            <a:tailEnd type="triangle" w="med" len="med"/>
          </a:ln>
          <a:effectLst/>
        </p:spPr>
        <p:txBody>
          <a:bodyPr anchor="ctr">
            <a:spAutoFit/>
          </a:bodyPr>
          <a:lstStyle/>
          <a:p>
            <a:endParaRPr lang="en-US"/>
          </a:p>
        </p:txBody>
      </p:sp>
      <p:sp>
        <p:nvSpPr>
          <p:cNvPr id="99337" name="Freeform 9"/>
          <p:cNvSpPr>
            <a:spLocks/>
          </p:cNvSpPr>
          <p:nvPr/>
        </p:nvSpPr>
        <p:spPr bwMode="auto">
          <a:xfrm>
            <a:off x="2101850" y="2636838"/>
            <a:ext cx="123825" cy="814387"/>
          </a:xfrm>
          <a:custGeom>
            <a:avLst/>
            <a:gdLst/>
            <a:ahLst/>
            <a:cxnLst>
              <a:cxn ang="0">
                <a:pos x="0" y="0"/>
              </a:cxn>
              <a:cxn ang="0">
                <a:pos x="78" y="0"/>
              </a:cxn>
              <a:cxn ang="0">
                <a:pos x="78" y="342"/>
              </a:cxn>
              <a:cxn ang="0">
                <a:pos x="6" y="342"/>
              </a:cxn>
            </a:cxnLst>
            <a:rect l="0" t="0" r="r" b="b"/>
            <a:pathLst>
              <a:path w="78" h="342">
                <a:moveTo>
                  <a:pt x="0" y="0"/>
                </a:moveTo>
                <a:lnTo>
                  <a:pt x="78" y="0"/>
                </a:lnTo>
                <a:lnTo>
                  <a:pt x="78" y="342"/>
                </a:lnTo>
                <a:lnTo>
                  <a:pt x="6" y="342"/>
                </a:lnTo>
              </a:path>
            </a:pathLst>
          </a:custGeom>
          <a:noFill/>
          <a:ln w="28575" cap="flat" cmpd="sng">
            <a:solidFill>
              <a:schemeClr val="accent2"/>
            </a:solidFill>
            <a:prstDash val="solid"/>
            <a:round/>
            <a:headEnd/>
            <a:tailEnd/>
          </a:ln>
          <a:effectLst/>
        </p:spPr>
        <p:txBody>
          <a:bodyPr anchor="ctr">
            <a:spAutoFit/>
          </a:bodyPr>
          <a:lstStyle/>
          <a:p>
            <a:endParaRPr lang="en-US"/>
          </a:p>
        </p:txBody>
      </p:sp>
      <p:sp>
        <p:nvSpPr>
          <p:cNvPr id="99338" name="Line 10"/>
          <p:cNvSpPr>
            <a:spLocks noChangeShapeType="1"/>
          </p:cNvSpPr>
          <p:nvPr/>
        </p:nvSpPr>
        <p:spPr bwMode="auto">
          <a:xfrm flipV="1">
            <a:off x="2214563" y="2724150"/>
            <a:ext cx="309562" cy="15875"/>
          </a:xfrm>
          <a:prstGeom prst="line">
            <a:avLst/>
          </a:prstGeom>
          <a:noFill/>
          <a:ln w="28575">
            <a:solidFill>
              <a:schemeClr val="accent2"/>
            </a:solidFill>
            <a:round/>
            <a:headEnd/>
            <a:tailEnd type="triangle" w="med" len="med"/>
          </a:ln>
          <a:effectLst/>
        </p:spPr>
        <p:txBody>
          <a:bodyPr anchor="ctr">
            <a:spAutoFit/>
          </a:bodyPr>
          <a:lstStyle/>
          <a:p>
            <a:endParaRPr lang="en-US"/>
          </a:p>
        </p:txBody>
      </p:sp>
      <p:sp>
        <p:nvSpPr>
          <p:cNvPr id="99339" name="Freeform 11"/>
          <p:cNvSpPr>
            <a:spLocks/>
          </p:cNvSpPr>
          <p:nvPr/>
        </p:nvSpPr>
        <p:spPr bwMode="auto">
          <a:xfrm>
            <a:off x="2120900" y="3732213"/>
            <a:ext cx="111125" cy="750887"/>
          </a:xfrm>
          <a:custGeom>
            <a:avLst/>
            <a:gdLst/>
            <a:ahLst/>
            <a:cxnLst>
              <a:cxn ang="0">
                <a:pos x="0" y="0"/>
              </a:cxn>
              <a:cxn ang="0">
                <a:pos x="78" y="0"/>
              </a:cxn>
              <a:cxn ang="0">
                <a:pos x="78" y="342"/>
              </a:cxn>
              <a:cxn ang="0">
                <a:pos x="6" y="342"/>
              </a:cxn>
            </a:cxnLst>
            <a:rect l="0" t="0" r="r" b="b"/>
            <a:pathLst>
              <a:path w="78" h="342">
                <a:moveTo>
                  <a:pt x="0" y="0"/>
                </a:moveTo>
                <a:lnTo>
                  <a:pt x="78" y="0"/>
                </a:lnTo>
                <a:lnTo>
                  <a:pt x="78" y="342"/>
                </a:lnTo>
                <a:lnTo>
                  <a:pt x="6" y="342"/>
                </a:lnTo>
              </a:path>
            </a:pathLst>
          </a:custGeom>
          <a:noFill/>
          <a:ln w="28575" cap="flat" cmpd="sng">
            <a:solidFill>
              <a:schemeClr val="accent2"/>
            </a:solidFill>
            <a:prstDash val="solid"/>
            <a:round/>
            <a:headEnd/>
            <a:tailEnd/>
          </a:ln>
          <a:effectLst/>
        </p:spPr>
        <p:txBody>
          <a:bodyPr anchor="ctr">
            <a:spAutoFit/>
          </a:bodyPr>
          <a:lstStyle/>
          <a:p>
            <a:endParaRPr lang="en-US"/>
          </a:p>
        </p:txBody>
      </p:sp>
      <p:sp>
        <p:nvSpPr>
          <p:cNvPr id="99340" name="Line 12"/>
          <p:cNvSpPr>
            <a:spLocks noChangeShapeType="1"/>
          </p:cNvSpPr>
          <p:nvPr/>
        </p:nvSpPr>
        <p:spPr bwMode="auto">
          <a:xfrm flipV="1">
            <a:off x="2233613" y="3924300"/>
            <a:ext cx="295275" cy="4763"/>
          </a:xfrm>
          <a:prstGeom prst="line">
            <a:avLst/>
          </a:prstGeom>
          <a:noFill/>
          <a:ln w="28575">
            <a:solidFill>
              <a:schemeClr val="accent2"/>
            </a:solidFill>
            <a:round/>
            <a:headEnd/>
            <a:tailEnd type="triangle" w="med" len="med"/>
          </a:ln>
          <a:effectLst/>
        </p:spPr>
        <p:txBody>
          <a:bodyPr anchor="ctr">
            <a:spAutoFit/>
          </a:bodyPr>
          <a:lstStyle/>
          <a:p>
            <a:endParaRPr lang="en-US"/>
          </a:p>
        </p:txBody>
      </p:sp>
    </p:spTree>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egnaposto numero diapositiva 4"/>
          <p:cNvSpPr>
            <a:spLocks noGrp="1"/>
          </p:cNvSpPr>
          <p:nvPr>
            <p:ph type="sldNum" sz="quarter" idx="12"/>
          </p:nvPr>
        </p:nvSpPr>
        <p:spPr/>
        <p:txBody>
          <a:bodyPr/>
          <a:lstStyle/>
          <a:p>
            <a:r>
              <a:rPr lang="en-US" altLang="it-IT"/>
              <a:t>2-</a:t>
            </a:r>
            <a:fld id="{732A872D-0766-4AB0-9E0B-A83CF2A17677}" type="slidenum">
              <a:rPr lang="en-US" altLang="it-IT"/>
              <a:pPr/>
              <a:t>111</a:t>
            </a:fld>
            <a:endParaRPr lang="en-US" altLang="it-IT"/>
          </a:p>
        </p:txBody>
      </p:sp>
      <p:sp>
        <p:nvSpPr>
          <p:cNvPr id="100354" name="Rectangle 2"/>
          <p:cNvSpPr>
            <a:spLocks noGrp="1" noChangeArrowheads="1"/>
          </p:cNvSpPr>
          <p:nvPr>
            <p:ph type="title"/>
          </p:nvPr>
        </p:nvSpPr>
        <p:spPr/>
        <p:txBody>
          <a:bodyPr/>
          <a:lstStyle/>
          <a:p>
            <a:r>
              <a:rPr lang="en-US" altLang="it-IT" sz="3600"/>
              <a:t>Esempio: server Java (UDP)</a:t>
            </a:r>
          </a:p>
        </p:txBody>
      </p:sp>
      <p:sp>
        <p:nvSpPr>
          <p:cNvPr id="100355" name="Rectangle 3"/>
          <p:cNvSpPr>
            <a:spLocks noChangeArrowheads="1"/>
          </p:cNvSpPr>
          <p:nvPr/>
        </p:nvSpPr>
        <p:spPr bwMode="auto">
          <a:xfrm>
            <a:off x="2565400" y="1541463"/>
            <a:ext cx="6159500" cy="4613275"/>
          </a:xfrm>
          <a:prstGeom prst="rect">
            <a:avLst/>
          </a:prstGeom>
          <a:noFill/>
          <a:ln w="9525">
            <a:noFill/>
            <a:miter lim="800000"/>
            <a:headEnd/>
            <a:tailEnd/>
          </a:ln>
          <a:effectLst/>
        </p:spPr>
        <p:txBody>
          <a:bodyPr wrap="none" anchor="ctr">
            <a:spAutoFit/>
          </a:bodyPr>
          <a:lstStyle/>
          <a:p>
            <a:pPr>
              <a:spcBef>
                <a:spcPct val="0"/>
              </a:spcBef>
              <a:buClrTx/>
              <a:buSzTx/>
              <a:buFontTx/>
              <a:buNone/>
            </a:pPr>
            <a:r>
              <a:rPr lang="en-US" altLang="it-IT" sz="1600">
                <a:latin typeface="Arial" charset="0"/>
              </a:rPr>
              <a:t>import java.io.*; </a:t>
            </a:r>
          </a:p>
          <a:p>
            <a:pPr>
              <a:spcBef>
                <a:spcPct val="0"/>
              </a:spcBef>
              <a:buClrTx/>
              <a:buSzTx/>
              <a:buFontTx/>
              <a:buNone/>
            </a:pPr>
            <a:r>
              <a:rPr lang="en-US" altLang="it-IT" sz="1600">
                <a:latin typeface="Arial" charset="0"/>
              </a:rPr>
              <a:t>import java.net.*; </a:t>
            </a:r>
          </a:p>
          <a:p>
            <a:pPr>
              <a:spcBef>
                <a:spcPct val="0"/>
              </a:spcBef>
              <a:buClrTx/>
              <a:buSzTx/>
              <a:buFontTx/>
              <a:buNone/>
            </a:pPr>
            <a:r>
              <a:rPr lang="en-US" altLang="it-IT" sz="1600">
                <a:latin typeface="Arial" charset="0"/>
              </a:rPr>
              <a:t>  </a:t>
            </a:r>
          </a:p>
          <a:p>
            <a:pPr>
              <a:spcBef>
                <a:spcPct val="0"/>
              </a:spcBef>
              <a:buClrTx/>
              <a:buSzTx/>
              <a:buFontTx/>
              <a:buNone/>
            </a:pPr>
            <a:r>
              <a:rPr lang="en-US" altLang="it-IT" sz="1600">
                <a:latin typeface="Arial" charset="0"/>
              </a:rPr>
              <a:t>class UDPServer { </a:t>
            </a:r>
          </a:p>
          <a:p>
            <a:pPr>
              <a:spcBef>
                <a:spcPct val="0"/>
              </a:spcBef>
              <a:buClrTx/>
              <a:buSzTx/>
              <a:buFontTx/>
              <a:buNone/>
            </a:pPr>
            <a:r>
              <a:rPr lang="en-US" altLang="it-IT" sz="1600">
                <a:latin typeface="Arial" charset="0"/>
              </a:rPr>
              <a:t>  public static void main(String args[]) throws Exception </a:t>
            </a:r>
          </a:p>
          <a:p>
            <a:pPr>
              <a:spcBef>
                <a:spcPct val="0"/>
              </a:spcBef>
              <a:buClrTx/>
              <a:buSzTx/>
              <a:buFontTx/>
              <a:buNone/>
            </a:pPr>
            <a:r>
              <a:rPr lang="en-US" altLang="it-IT" sz="1600">
                <a:latin typeface="Arial" charset="0"/>
              </a:rPr>
              <a:t>    { </a:t>
            </a:r>
          </a:p>
          <a:p>
            <a:pPr>
              <a:spcBef>
                <a:spcPct val="0"/>
              </a:spcBef>
              <a:buClrTx/>
              <a:buSzTx/>
              <a:buFontTx/>
              <a:buNone/>
            </a:pPr>
            <a:r>
              <a:rPr lang="en-US" altLang="it-IT" sz="1600">
                <a:latin typeface="Arial" charset="0"/>
              </a:rPr>
              <a:t>  </a:t>
            </a:r>
          </a:p>
          <a:p>
            <a:pPr>
              <a:spcBef>
                <a:spcPct val="0"/>
              </a:spcBef>
              <a:buClrTx/>
              <a:buSzTx/>
              <a:buFontTx/>
              <a:buNone/>
            </a:pPr>
            <a:r>
              <a:rPr lang="en-US" altLang="it-IT" sz="1600">
                <a:latin typeface="Arial" charset="0"/>
              </a:rPr>
              <a:t>      DatagramSocket serverSocket = new DatagramSocket(9876); </a:t>
            </a:r>
          </a:p>
          <a:p>
            <a:pPr>
              <a:spcBef>
                <a:spcPct val="0"/>
              </a:spcBef>
              <a:buClrTx/>
              <a:buSzTx/>
              <a:buFontTx/>
              <a:buNone/>
            </a:pPr>
            <a:r>
              <a:rPr lang="en-US" altLang="it-IT" sz="1600">
                <a:latin typeface="Arial" charset="0"/>
              </a:rPr>
              <a:t>  </a:t>
            </a:r>
          </a:p>
          <a:p>
            <a:pPr>
              <a:spcBef>
                <a:spcPct val="0"/>
              </a:spcBef>
              <a:buClrTx/>
              <a:buSzTx/>
              <a:buFontTx/>
              <a:buNone/>
            </a:pPr>
            <a:r>
              <a:rPr lang="en-US" altLang="it-IT" sz="1600">
                <a:latin typeface="Arial" charset="0"/>
              </a:rPr>
              <a:t>      byte[] receiveData = new byte[1024]; </a:t>
            </a:r>
          </a:p>
          <a:p>
            <a:pPr>
              <a:spcBef>
                <a:spcPct val="0"/>
              </a:spcBef>
              <a:buClrTx/>
              <a:buSzTx/>
              <a:buFontTx/>
              <a:buNone/>
            </a:pPr>
            <a:r>
              <a:rPr lang="en-US" altLang="it-IT" sz="1600">
                <a:latin typeface="Arial" charset="0"/>
              </a:rPr>
              <a:t>      byte[] sendData  = new byte[1024]; </a:t>
            </a:r>
          </a:p>
          <a:p>
            <a:pPr>
              <a:spcBef>
                <a:spcPct val="0"/>
              </a:spcBef>
              <a:buClrTx/>
              <a:buSzTx/>
              <a:buFontTx/>
              <a:buNone/>
            </a:pPr>
            <a:r>
              <a:rPr lang="en-US" altLang="it-IT" sz="1600">
                <a:latin typeface="Arial" charset="0"/>
              </a:rPr>
              <a:t>  </a:t>
            </a:r>
          </a:p>
          <a:p>
            <a:pPr>
              <a:spcBef>
                <a:spcPct val="0"/>
              </a:spcBef>
              <a:buClrTx/>
              <a:buSzTx/>
              <a:buFontTx/>
              <a:buNone/>
            </a:pPr>
            <a:r>
              <a:rPr lang="en-US" altLang="it-IT" sz="1600">
                <a:latin typeface="Arial" charset="0"/>
              </a:rPr>
              <a:t>      while(true) </a:t>
            </a:r>
          </a:p>
          <a:p>
            <a:pPr>
              <a:spcBef>
                <a:spcPct val="0"/>
              </a:spcBef>
              <a:buClrTx/>
              <a:buSzTx/>
              <a:buFontTx/>
              <a:buNone/>
            </a:pPr>
            <a:r>
              <a:rPr lang="en-US" altLang="it-IT" sz="1600">
                <a:latin typeface="Arial" charset="0"/>
              </a:rPr>
              <a:t>        { </a:t>
            </a:r>
          </a:p>
          <a:p>
            <a:pPr>
              <a:spcBef>
                <a:spcPct val="0"/>
              </a:spcBef>
              <a:buClrTx/>
              <a:buSzTx/>
              <a:buFontTx/>
              <a:buNone/>
            </a:pPr>
            <a:r>
              <a:rPr lang="en-US" altLang="it-IT" sz="1600">
                <a:latin typeface="Arial" charset="0"/>
              </a:rPr>
              <a:t>  </a:t>
            </a:r>
          </a:p>
          <a:p>
            <a:pPr>
              <a:spcBef>
                <a:spcPct val="0"/>
              </a:spcBef>
              <a:buClrTx/>
              <a:buSzTx/>
              <a:buFontTx/>
              <a:buNone/>
            </a:pPr>
            <a:r>
              <a:rPr lang="en-US" altLang="it-IT" sz="1600">
                <a:latin typeface="Arial" charset="0"/>
              </a:rPr>
              <a:t>          DatagramPacket receivePacket = </a:t>
            </a:r>
          </a:p>
          <a:p>
            <a:pPr>
              <a:spcBef>
                <a:spcPct val="0"/>
              </a:spcBef>
              <a:buClrTx/>
              <a:buSzTx/>
              <a:buFontTx/>
              <a:buNone/>
            </a:pPr>
            <a:r>
              <a:rPr lang="en-US" altLang="it-IT" sz="1600">
                <a:latin typeface="Arial" charset="0"/>
              </a:rPr>
              <a:t>             new DatagramPacket(receiveData, receiveData.length); </a:t>
            </a:r>
          </a:p>
          <a:p>
            <a:pPr>
              <a:spcBef>
                <a:spcPct val="0"/>
              </a:spcBef>
              <a:buClrTx/>
              <a:buSzTx/>
              <a:buFontTx/>
              <a:buNone/>
            </a:pPr>
            <a:r>
              <a:rPr lang="en-US" altLang="it-IT" sz="1600">
                <a:latin typeface="Arial" charset="0"/>
              </a:rPr>
              <a:t>           serverSocket.receive(receivePacket);</a:t>
            </a:r>
            <a:r>
              <a:rPr lang="en-US" altLang="it-IT">
                <a:latin typeface="Times New Roman" pitchFamily="64" charset="0"/>
              </a:rPr>
              <a:t> </a:t>
            </a:r>
          </a:p>
        </p:txBody>
      </p:sp>
      <p:sp>
        <p:nvSpPr>
          <p:cNvPr id="100356" name="Text Box 4"/>
          <p:cNvSpPr txBox="1">
            <a:spLocks noChangeArrowheads="1"/>
          </p:cNvSpPr>
          <p:nvPr/>
        </p:nvSpPr>
        <p:spPr bwMode="auto">
          <a:xfrm>
            <a:off x="125413" y="2811463"/>
            <a:ext cx="2298700" cy="915987"/>
          </a:xfrm>
          <a:prstGeom prst="rect">
            <a:avLst/>
          </a:prstGeom>
          <a:noFill/>
          <a:ln w="9525">
            <a:noFill/>
            <a:miter lim="800000"/>
            <a:headEnd/>
            <a:tailEnd/>
          </a:ln>
          <a:effectLst/>
        </p:spPr>
        <p:txBody>
          <a:bodyPr wrap="none" anchor="ctr">
            <a:spAutoFit/>
          </a:bodyPr>
          <a:lstStyle/>
          <a:p>
            <a:pPr algn="r">
              <a:spcBef>
                <a:spcPct val="0"/>
              </a:spcBef>
              <a:buClrTx/>
              <a:buSzTx/>
              <a:buFontTx/>
              <a:buNone/>
            </a:pPr>
            <a:r>
              <a:rPr lang="en-US" altLang="it-IT" sz="1800">
                <a:solidFill>
                  <a:schemeClr val="accent2"/>
                </a:solidFill>
              </a:rPr>
              <a:t>Crea una socket per</a:t>
            </a:r>
          </a:p>
          <a:p>
            <a:pPr algn="r">
              <a:spcBef>
                <a:spcPct val="0"/>
              </a:spcBef>
              <a:buClrTx/>
              <a:buSzTx/>
              <a:buFontTx/>
              <a:buNone/>
            </a:pPr>
            <a:r>
              <a:rPr lang="en-US" altLang="it-IT" sz="1800">
                <a:solidFill>
                  <a:schemeClr val="accent2"/>
                </a:solidFill>
              </a:rPr>
              <a:t>datagram</a:t>
            </a:r>
            <a:r>
              <a:rPr lang="it-IT" sz="1800">
                <a:solidFill>
                  <a:schemeClr val="accent2"/>
                </a:solidFill>
              </a:rPr>
              <a:t>mi</a:t>
            </a:r>
            <a:endParaRPr lang="en-US" sz="1800">
              <a:solidFill>
                <a:schemeClr val="accent2"/>
              </a:solidFill>
            </a:endParaRPr>
          </a:p>
          <a:p>
            <a:pPr algn="r">
              <a:spcBef>
                <a:spcPct val="0"/>
              </a:spcBef>
              <a:buClrTx/>
              <a:buSzTx/>
              <a:buFontTx/>
              <a:buNone/>
            </a:pPr>
            <a:r>
              <a:rPr lang="en-US" sz="1800">
                <a:solidFill>
                  <a:schemeClr val="accent2"/>
                </a:solidFill>
              </a:rPr>
              <a:t>su</a:t>
            </a:r>
            <a:r>
              <a:rPr lang="it-IT" sz="1800">
                <a:solidFill>
                  <a:schemeClr val="accent2"/>
                </a:solidFill>
              </a:rPr>
              <a:t>lla</a:t>
            </a:r>
            <a:r>
              <a:rPr lang="en-US" sz="1800">
                <a:solidFill>
                  <a:schemeClr val="accent2"/>
                </a:solidFill>
              </a:rPr>
              <a:t> porta 9876</a:t>
            </a:r>
            <a:endParaRPr lang="en-US" sz="1800"/>
          </a:p>
        </p:txBody>
      </p:sp>
      <p:sp>
        <p:nvSpPr>
          <p:cNvPr id="100357" name="Text Box 5"/>
          <p:cNvSpPr txBox="1">
            <a:spLocks noChangeArrowheads="1"/>
          </p:cNvSpPr>
          <p:nvPr/>
        </p:nvSpPr>
        <p:spPr bwMode="auto">
          <a:xfrm>
            <a:off x="203200" y="5018088"/>
            <a:ext cx="2149475" cy="641350"/>
          </a:xfrm>
          <a:prstGeom prst="rect">
            <a:avLst/>
          </a:prstGeom>
          <a:noFill/>
          <a:ln w="9525">
            <a:noFill/>
            <a:miter lim="800000"/>
            <a:headEnd/>
            <a:tailEnd/>
          </a:ln>
          <a:effectLst/>
        </p:spPr>
        <p:txBody>
          <a:bodyPr lIns="0" rIns="0" anchor="ctr">
            <a:spAutoFit/>
          </a:bodyPr>
          <a:lstStyle/>
          <a:p>
            <a:pPr algn="r">
              <a:spcBef>
                <a:spcPct val="0"/>
              </a:spcBef>
              <a:buClrTx/>
              <a:buSzTx/>
              <a:buFontTx/>
              <a:buNone/>
            </a:pPr>
            <a:r>
              <a:rPr lang="en-US" altLang="it-IT" sz="1800">
                <a:solidFill>
                  <a:schemeClr val="accent2"/>
                </a:solidFill>
              </a:rPr>
              <a:t>Crea lo spazio per</a:t>
            </a:r>
            <a:r>
              <a:rPr lang="it-IT" sz="1800">
                <a:solidFill>
                  <a:schemeClr val="accent2"/>
                </a:solidFill>
              </a:rPr>
              <a:t/>
            </a:r>
            <a:br>
              <a:rPr lang="it-IT" sz="1800">
                <a:solidFill>
                  <a:schemeClr val="accent2"/>
                </a:solidFill>
              </a:rPr>
            </a:br>
            <a:r>
              <a:rPr lang="en-US" sz="1800">
                <a:solidFill>
                  <a:schemeClr val="accent2"/>
                </a:solidFill>
              </a:rPr>
              <a:t>i datagrammi</a:t>
            </a:r>
            <a:endParaRPr lang="en-US" sz="1800"/>
          </a:p>
        </p:txBody>
      </p:sp>
      <p:sp>
        <p:nvSpPr>
          <p:cNvPr id="100358" name="Text Box 6"/>
          <p:cNvSpPr txBox="1">
            <a:spLocks noChangeArrowheads="1"/>
          </p:cNvSpPr>
          <p:nvPr/>
        </p:nvSpPr>
        <p:spPr bwMode="auto">
          <a:xfrm>
            <a:off x="554038" y="5789613"/>
            <a:ext cx="1911350" cy="641350"/>
          </a:xfrm>
          <a:prstGeom prst="rect">
            <a:avLst/>
          </a:prstGeom>
          <a:noFill/>
          <a:ln w="9525">
            <a:noFill/>
            <a:miter lim="800000"/>
            <a:headEnd/>
            <a:tailEnd/>
          </a:ln>
          <a:effectLst/>
        </p:spPr>
        <p:txBody>
          <a:bodyPr anchor="ctr">
            <a:spAutoFit/>
          </a:bodyPr>
          <a:lstStyle/>
          <a:p>
            <a:pPr algn="r">
              <a:spcBef>
                <a:spcPct val="0"/>
              </a:spcBef>
              <a:buClrTx/>
              <a:buSzTx/>
              <a:buFontTx/>
              <a:buNone/>
            </a:pPr>
            <a:r>
              <a:rPr lang="en-US" altLang="it-IT" sz="1800">
                <a:solidFill>
                  <a:schemeClr val="accent2"/>
                </a:solidFill>
              </a:rPr>
              <a:t>R</a:t>
            </a:r>
            <a:r>
              <a:rPr lang="it-IT" sz="1800">
                <a:solidFill>
                  <a:schemeClr val="accent2"/>
                </a:solidFill>
              </a:rPr>
              <a:t>iceve i</a:t>
            </a:r>
            <a:endParaRPr lang="en-US" sz="1800">
              <a:solidFill>
                <a:schemeClr val="accent2"/>
              </a:solidFill>
            </a:endParaRPr>
          </a:p>
          <a:p>
            <a:pPr algn="r">
              <a:spcBef>
                <a:spcPct val="0"/>
              </a:spcBef>
              <a:buClrTx/>
              <a:buSzTx/>
              <a:buFontTx/>
              <a:buNone/>
            </a:pPr>
            <a:r>
              <a:rPr lang="en-US" sz="1800">
                <a:solidFill>
                  <a:schemeClr val="accent2"/>
                </a:solidFill>
              </a:rPr>
              <a:t>datagrammi</a:t>
            </a:r>
            <a:endParaRPr lang="en-US" sz="1800"/>
          </a:p>
        </p:txBody>
      </p:sp>
      <p:sp>
        <p:nvSpPr>
          <p:cNvPr id="100359" name="Freeform 7"/>
          <p:cNvSpPr>
            <a:spLocks/>
          </p:cNvSpPr>
          <p:nvPr/>
        </p:nvSpPr>
        <p:spPr bwMode="auto">
          <a:xfrm>
            <a:off x="2286000" y="2871788"/>
            <a:ext cx="152400" cy="800100"/>
          </a:xfrm>
          <a:custGeom>
            <a:avLst/>
            <a:gdLst/>
            <a:ahLst/>
            <a:cxnLst>
              <a:cxn ang="0">
                <a:pos x="0" y="0"/>
              </a:cxn>
              <a:cxn ang="0">
                <a:pos x="78" y="0"/>
              </a:cxn>
              <a:cxn ang="0">
                <a:pos x="78" y="342"/>
              </a:cxn>
              <a:cxn ang="0">
                <a:pos x="6" y="342"/>
              </a:cxn>
            </a:cxnLst>
            <a:rect l="0" t="0" r="r" b="b"/>
            <a:pathLst>
              <a:path w="78" h="342">
                <a:moveTo>
                  <a:pt x="0" y="0"/>
                </a:moveTo>
                <a:lnTo>
                  <a:pt x="78" y="0"/>
                </a:lnTo>
                <a:lnTo>
                  <a:pt x="78" y="342"/>
                </a:lnTo>
                <a:lnTo>
                  <a:pt x="6" y="342"/>
                </a:lnTo>
              </a:path>
            </a:pathLst>
          </a:custGeom>
          <a:noFill/>
          <a:ln w="28575" cap="flat" cmpd="sng">
            <a:solidFill>
              <a:schemeClr val="accent2"/>
            </a:solidFill>
            <a:prstDash val="solid"/>
            <a:round/>
            <a:headEnd/>
            <a:tailEnd/>
          </a:ln>
          <a:effectLst/>
        </p:spPr>
        <p:txBody>
          <a:bodyPr anchor="ctr">
            <a:spAutoFit/>
          </a:bodyPr>
          <a:lstStyle/>
          <a:p>
            <a:endParaRPr lang="en-US"/>
          </a:p>
        </p:txBody>
      </p:sp>
      <p:sp>
        <p:nvSpPr>
          <p:cNvPr id="100360" name="Line 8"/>
          <p:cNvSpPr>
            <a:spLocks noChangeShapeType="1"/>
          </p:cNvSpPr>
          <p:nvPr/>
        </p:nvSpPr>
        <p:spPr bwMode="auto">
          <a:xfrm>
            <a:off x="2457450" y="3405188"/>
            <a:ext cx="419100" cy="4762"/>
          </a:xfrm>
          <a:prstGeom prst="line">
            <a:avLst/>
          </a:prstGeom>
          <a:noFill/>
          <a:ln w="28575">
            <a:solidFill>
              <a:schemeClr val="accent2"/>
            </a:solidFill>
            <a:round/>
            <a:headEnd/>
            <a:tailEnd type="triangle" w="med" len="med"/>
          </a:ln>
          <a:effectLst/>
        </p:spPr>
        <p:txBody>
          <a:bodyPr anchor="ctr">
            <a:spAutoFit/>
          </a:bodyPr>
          <a:lstStyle/>
          <a:p>
            <a:endParaRPr lang="en-US"/>
          </a:p>
        </p:txBody>
      </p:sp>
      <p:sp>
        <p:nvSpPr>
          <p:cNvPr id="100361" name="Freeform 9"/>
          <p:cNvSpPr>
            <a:spLocks/>
          </p:cNvSpPr>
          <p:nvPr/>
        </p:nvSpPr>
        <p:spPr bwMode="auto">
          <a:xfrm>
            <a:off x="2362200" y="5072063"/>
            <a:ext cx="85725" cy="573087"/>
          </a:xfrm>
          <a:custGeom>
            <a:avLst/>
            <a:gdLst/>
            <a:ahLst/>
            <a:cxnLst>
              <a:cxn ang="0">
                <a:pos x="0" y="0"/>
              </a:cxn>
              <a:cxn ang="0">
                <a:pos x="78" y="0"/>
              </a:cxn>
              <a:cxn ang="0">
                <a:pos x="78" y="342"/>
              </a:cxn>
              <a:cxn ang="0">
                <a:pos x="6" y="342"/>
              </a:cxn>
            </a:cxnLst>
            <a:rect l="0" t="0" r="r" b="b"/>
            <a:pathLst>
              <a:path w="78" h="342">
                <a:moveTo>
                  <a:pt x="0" y="0"/>
                </a:moveTo>
                <a:lnTo>
                  <a:pt x="78" y="0"/>
                </a:lnTo>
                <a:lnTo>
                  <a:pt x="78" y="342"/>
                </a:lnTo>
                <a:lnTo>
                  <a:pt x="6" y="342"/>
                </a:lnTo>
              </a:path>
            </a:pathLst>
          </a:custGeom>
          <a:noFill/>
          <a:ln w="28575" cap="flat" cmpd="sng">
            <a:solidFill>
              <a:schemeClr val="accent2"/>
            </a:solidFill>
            <a:prstDash val="solid"/>
            <a:round/>
            <a:headEnd/>
            <a:tailEnd/>
          </a:ln>
          <a:effectLst/>
        </p:spPr>
        <p:txBody>
          <a:bodyPr anchor="ctr">
            <a:spAutoFit/>
          </a:bodyPr>
          <a:lstStyle/>
          <a:p>
            <a:endParaRPr lang="en-US"/>
          </a:p>
        </p:txBody>
      </p:sp>
      <p:sp>
        <p:nvSpPr>
          <p:cNvPr id="100362" name="Line 10"/>
          <p:cNvSpPr>
            <a:spLocks noChangeShapeType="1"/>
          </p:cNvSpPr>
          <p:nvPr/>
        </p:nvSpPr>
        <p:spPr bwMode="auto">
          <a:xfrm>
            <a:off x="2471738" y="5407025"/>
            <a:ext cx="604837" cy="12700"/>
          </a:xfrm>
          <a:prstGeom prst="line">
            <a:avLst/>
          </a:prstGeom>
          <a:noFill/>
          <a:ln w="28575">
            <a:solidFill>
              <a:schemeClr val="accent2"/>
            </a:solidFill>
            <a:round/>
            <a:headEnd/>
            <a:tailEnd type="triangle" w="med" len="med"/>
          </a:ln>
          <a:effectLst/>
        </p:spPr>
        <p:txBody>
          <a:bodyPr anchor="ctr">
            <a:spAutoFit/>
          </a:bodyPr>
          <a:lstStyle/>
          <a:p>
            <a:endParaRPr lang="en-US"/>
          </a:p>
        </p:txBody>
      </p:sp>
      <p:sp>
        <p:nvSpPr>
          <p:cNvPr id="100363" name="Freeform 11"/>
          <p:cNvSpPr>
            <a:spLocks/>
          </p:cNvSpPr>
          <p:nvPr/>
        </p:nvSpPr>
        <p:spPr bwMode="auto">
          <a:xfrm>
            <a:off x="2352675" y="5805488"/>
            <a:ext cx="138113" cy="585787"/>
          </a:xfrm>
          <a:custGeom>
            <a:avLst/>
            <a:gdLst/>
            <a:ahLst/>
            <a:cxnLst>
              <a:cxn ang="0">
                <a:pos x="0" y="0"/>
              </a:cxn>
              <a:cxn ang="0">
                <a:pos x="78" y="0"/>
              </a:cxn>
              <a:cxn ang="0">
                <a:pos x="78" y="342"/>
              </a:cxn>
              <a:cxn ang="0">
                <a:pos x="6" y="342"/>
              </a:cxn>
            </a:cxnLst>
            <a:rect l="0" t="0" r="r" b="b"/>
            <a:pathLst>
              <a:path w="78" h="342">
                <a:moveTo>
                  <a:pt x="0" y="0"/>
                </a:moveTo>
                <a:lnTo>
                  <a:pt x="78" y="0"/>
                </a:lnTo>
                <a:lnTo>
                  <a:pt x="78" y="342"/>
                </a:lnTo>
                <a:lnTo>
                  <a:pt x="6" y="342"/>
                </a:lnTo>
              </a:path>
            </a:pathLst>
          </a:custGeom>
          <a:noFill/>
          <a:ln w="28575" cap="flat" cmpd="sng">
            <a:solidFill>
              <a:schemeClr val="accent2"/>
            </a:solidFill>
            <a:prstDash val="solid"/>
            <a:round/>
            <a:headEnd/>
            <a:tailEnd/>
          </a:ln>
          <a:effectLst/>
        </p:spPr>
        <p:txBody>
          <a:bodyPr anchor="ctr">
            <a:spAutoFit/>
          </a:bodyPr>
          <a:lstStyle/>
          <a:p>
            <a:endParaRPr lang="en-US"/>
          </a:p>
        </p:txBody>
      </p:sp>
      <p:sp>
        <p:nvSpPr>
          <p:cNvPr id="100364" name="Line 12"/>
          <p:cNvSpPr>
            <a:spLocks noChangeShapeType="1"/>
          </p:cNvSpPr>
          <p:nvPr/>
        </p:nvSpPr>
        <p:spPr bwMode="auto">
          <a:xfrm flipV="1">
            <a:off x="2490788" y="5972175"/>
            <a:ext cx="592137" cy="14288"/>
          </a:xfrm>
          <a:prstGeom prst="line">
            <a:avLst/>
          </a:prstGeom>
          <a:noFill/>
          <a:ln w="28575">
            <a:solidFill>
              <a:schemeClr val="accent2"/>
            </a:solidFill>
            <a:round/>
            <a:headEnd/>
            <a:tailEnd type="triangle" w="med" len="med"/>
          </a:ln>
          <a:effectLst/>
        </p:spPr>
        <p:txBody>
          <a:bodyPr anchor="ctr">
            <a:spAutoFit/>
          </a:bodyPr>
          <a:lstStyle/>
          <a:p>
            <a:endParaRPr lang="en-US"/>
          </a:p>
        </p:txBody>
      </p:sp>
    </p:spTree>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Segnaposto numero diapositiva 4"/>
          <p:cNvSpPr>
            <a:spLocks noGrp="1"/>
          </p:cNvSpPr>
          <p:nvPr>
            <p:ph type="sldNum" sz="quarter" idx="12"/>
          </p:nvPr>
        </p:nvSpPr>
        <p:spPr/>
        <p:txBody>
          <a:bodyPr/>
          <a:lstStyle/>
          <a:p>
            <a:r>
              <a:rPr lang="en-US" altLang="it-IT"/>
              <a:t>2-</a:t>
            </a:r>
            <a:fld id="{A49AEB42-963C-407B-913D-87CA17682342}" type="slidenum">
              <a:rPr lang="en-US" altLang="it-IT"/>
              <a:pPr/>
              <a:t>112</a:t>
            </a:fld>
            <a:endParaRPr lang="en-US" altLang="it-IT"/>
          </a:p>
        </p:txBody>
      </p:sp>
      <p:sp>
        <p:nvSpPr>
          <p:cNvPr id="101378" name="Rectangle 2"/>
          <p:cNvSpPr>
            <a:spLocks noGrp="1" noChangeArrowheads="1"/>
          </p:cNvSpPr>
          <p:nvPr>
            <p:ph type="title"/>
          </p:nvPr>
        </p:nvSpPr>
        <p:spPr>
          <a:xfrm>
            <a:off x="533400" y="228600"/>
            <a:ext cx="8293100" cy="990600"/>
          </a:xfrm>
        </p:spPr>
        <p:txBody>
          <a:bodyPr/>
          <a:lstStyle/>
          <a:p>
            <a:r>
              <a:rPr lang="en-US" altLang="it-IT" sz="3600"/>
              <a:t>Esempio: server Java (UDP), </a:t>
            </a:r>
            <a:r>
              <a:rPr lang="en-US" altLang="it-IT" sz="3200"/>
              <a:t>continua</a:t>
            </a:r>
          </a:p>
        </p:txBody>
      </p:sp>
      <p:sp>
        <p:nvSpPr>
          <p:cNvPr id="101379" name="Rectangle 3"/>
          <p:cNvSpPr>
            <a:spLocks noChangeArrowheads="1"/>
          </p:cNvSpPr>
          <p:nvPr/>
        </p:nvSpPr>
        <p:spPr bwMode="auto">
          <a:xfrm>
            <a:off x="1851025" y="1173163"/>
            <a:ext cx="6562725" cy="4857750"/>
          </a:xfrm>
          <a:prstGeom prst="rect">
            <a:avLst/>
          </a:prstGeom>
          <a:noFill/>
          <a:ln w="9525">
            <a:noFill/>
            <a:miter lim="800000"/>
            <a:headEnd/>
            <a:tailEnd/>
          </a:ln>
          <a:effectLst/>
        </p:spPr>
        <p:txBody>
          <a:bodyPr wrap="none" anchor="ctr">
            <a:spAutoFit/>
          </a:bodyPr>
          <a:lstStyle/>
          <a:p>
            <a:pPr>
              <a:spcBef>
                <a:spcPct val="0"/>
              </a:spcBef>
              <a:buClrTx/>
              <a:buSzTx/>
              <a:buFontTx/>
              <a:buNone/>
            </a:pPr>
            <a:endParaRPr lang="en-US" altLang="it-IT" sz="1600">
              <a:latin typeface="Arial" charset="0"/>
            </a:endParaRPr>
          </a:p>
          <a:p>
            <a:pPr>
              <a:spcBef>
                <a:spcPct val="0"/>
              </a:spcBef>
              <a:buClrTx/>
              <a:buSzTx/>
              <a:buFontTx/>
              <a:buNone/>
            </a:pPr>
            <a:r>
              <a:rPr lang="en-US" altLang="it-IT" sz="1600">
                <a:latin typeface="Arial" charset="0"/>
              </a:rPr>
              <a:t>          String sentence = new String(receivePacket.getData()); </a:t>
            </a:r>
          </a:p>
          <a:p>
            <a:pPr>
              <a:spcBef>
                <a:spcPct val="0"/>
              </a:spcBef>
              <a:buClrTx/>
              <a:buSzTx/>
              <a:buFontTx/>
              <a:buNone/>
            </a:pPr>
            <a:r>
              <a:rPr lang="en-US" altLang="it-IT" sz="1600">
                <a:latin typeface="Arial" charset="0"/>
              </a:rPr>
              <a:t>  </a:t>
            </a:r>
          </a:p>
          <a:p>
            <a:pPr>
              <a:spcBef>
                <a:spcPct val="0"/>
              </a:spcBef>
              <a:buClrTx/>
              <a:buSzTx/>
              <a:buFontTx/>
              <a:buNone/>
            </a:pPr>
            <a:r>
              <a:rPr lang="en-US" altLang="it-IT" sz="1600">
                <a:latin typeface="Arial" charset="0"/>
              </a:rPr>
              <a:t>          InetAddress IPAddress = receivePacket.getAddress(); </a:t>
            </a:r>
          </a:p>
          <a:p>
            <a:pPr>
              <a:spcBef>
                <a:spcPct val="0"/>
              </a:spcBef>
              <a:buClrTx/>
              <a:buSzTx/>
              <a:buFontTx/>
              <a:buNone/>
            </a:pPr>
            <a:r>
              <a:rPr lang="en-US" altLang="it-IT" sz="1600">
                <a:latin typeface="Arial" charset="0"/>
              </a:rPr>
              <a:t>  </a:t>
            </a:r>
          </a:p>
          <a:p>
            <a:pPr>
              <a:spcBef>
                <a:spcPct val="0"/>
              </a:spcBef>
              <a:buClrTx/>
              <a:buSzTx/>
              <a:buFontTx/>
              <a:buNone/>
            </a:pPr>
            <a:r>
              <a:rPr lang="en-US" altLang="it-IT" sz="1600">
                <a:latin typeface="Arial" charset="0"/>
              </a:rPr>
              <a:t>          int port = receivePacket.getPort(); </a:t>
            </a:r>
          </a:p>
          <a:p>
            <a:pPr>
              <a:spcBef>
                <a:spcPct val="0"/>
              </a:spcBef>
              <a:buClrTx/>
              <a:buSzTx/>
              <a:buFontTx/>
              <a:buNone/>
            </a:pPr>
            <a:r>
              <a:rPr lang="en-US" altLang="it-IT" sz="1600">
                <a:latin typeface="Arial" charset="0"/>
              </a:rPr>
              <a:t>  </a:t>
            </a:r>
          </a:p>
          <a:p>
            <a:pPr>
              <a:spcBef>
                <a:spcPct val="0"/>
              </a:spcBef>
              <a:buClrTx/>
              <a:buSzTx/>
              <a:buFontTx/>
              <a:buNone/>
            </a:pPr>
            <a:r>
              <a:rPr lang="en-US" altLang="it-IT" sz="1600">
                <a:latin typeface="Arial" charset="0"/>
              </a:rPr>
              <a:t>                      String capitalizedSentence = sentence.toUpperCase(); </a:t>
            </a:r>
          </a:p>
          <a:p>
            <a:pPr>
              <a:spcBef>
                <a:spcPct val="0"/>
              </a:spcBef>
              <a:buClrTx/>
              <a:buSzTx/>
              <a:buFontTx/>
              <a:buNone/>
            </a:pPr>
            <a:endParaRPr lang="en-US" altLang="it-IT" sz="1600">
              <a:latin typeface="Arial" charset="0"/>
            </a:endParaRPr>
          </a:p>
          <a:p>
            <a:pPr>
              <a:spcBef>
                <a:spcPct val="0"/>
              </a:spcBef>
              <a:buClrTx/>
              <a:buSzTx/>
              <a:buFontTx/>
              <a:buNone/>
            </a:pPr>
            <a:r>
              <a:rPr lang="en-US" altLang="it-IT" sz="1600">
                <a:latin typeface="Arial" charset="0"/>
              </a:rPr>
              <a:t>          sendData = capitalizedSentence.getBytes(); </a:t>
            </a:r>
          </a:p>
          <a:p>
            <a:pPr>
              <a:spcBef>
                <a:spcPct val="0"/>
              </a:spcBef>
              <a:buClrTx/>
              <a:buSzTx/>
              <a:buFontTx/>
              <a:buNone/>
            </a:pPr>
            <a:r>
              <a:rPr lang="en-US" altLang="it-IT" sz="1600">
                <a:latin typeface="Arial" charset="0"/>
              </a:rPr>
              <a:t>  </a:t>
            </a:r>
          </a:p>
          <a:p>
            <a:pPr>
              <a:spcBef>
                <a:spcPct val="0"/>
              </a:spcBef>
              <a:buClrTx/>
              <a:buSzTx/>
              <a:buFontTx/>
              <a:buNone/>
            </a:pPr>
            <a:r>
              <a:rPr lang="en-US" altLang="it-IT" sz="1600">
                <a:latin typeface="Arial" charset="0"/>
              </a:rPr>
              <a:t>          DatagramPacket sendPacket = </a:t>
            </a:r>
          </a:p>
          <a:p>
            <a:pPr>
              <a:spcBef>
                <a:spcPct val="0"/>
              </a:spcBef>
              <a:buClrTx/>
              <a:buSzTx/>
              <a:buFontTx/>
              <a:buNone/>
            </a:pPr>
            <a:r>
              <a:rPr lang="en-US" altLang="it-IT" sz="1600">
                <a:latin typeface="Arial" charset="0"/>
              </a:rPr>
              <a:t>             new DatagramPacket(sendData, sendData.length, IPAddress, </a:t>
            </a:r>
          </a:p>
          <a:p>
            <a:pPr>
              <a:spcBef>
                <a:spcPct val="0"/>
              </a:spcBef>
              <a:buClrTx/>
              <a:buSzTx/>
              <a:buFontTx/>
              <a:buNone/>
            </a:pPr>
            <a:r>
              <a:rPr lang="en-US" altLang="it-IT" sz="1600">
                <a:latin typeface="Arial" charset="0"/>
              </a:rPr>
              <a:t>                               port); </a:t>
            </a:r>
          </a:p>
          <a:p>
            <a:pPr>
              <a:spcBef>
                <a:spcPct val="0"/>
              </a:spcBef>
              <a:buClrTx/>
              <a:buSzTx/>
              <a:buFontTx/>
              <a:buNone/>
            </a:pPr>
            <a:r>
              <a:rPr lang="en-US" altLang="it-IT" sz="1600">
                <a:latin typeface="Arial" charset="0"/>
              </a:rPr>
              <a:t>  </a:t>
            </a:r>
          </a:p>
          <a:p>
            <a:pPr>
              <a:spcBef>
                <a:spcPct val="0"/>
              </a:spcBef>
              <a:buClrTx/>
              <a:buSzTx/>
              <a:buFontTx/>
              <a:buNone/>
            </a:pPr>
            <a:r>
              <a:rPr lang="en-US" altLang="it-IT" sz="1600">
                <a:latin typeface="Arial" charset="0"/>
              </a:rPr>
              <a:t>          serverSocket.send(sendPacket); </a:t>
            </a:r>
          </a:p>
          <a:p>
            <a:pPr>
              <a:spcBef>
                <a:spcPct val="0"/>
              </a:spcBef>
              <a:buClrTx/>
              <a:buSzTx/>
              <a:buFontTx/>
              <a:buNone/>
            </a:pPr>
            <a:r>
              <a:rPr lang="en-US" altLang="it-IT" sz="1600">
                <a:latin typeface="Arial" charset="0"/>
              </a:rPr>
              <a:t>        } </a:t>
            </a:r>
          </a:p>
          <a:p>
            <a:pPr>
              <a:spcBef>
                <a:spcPct val="0"/>
              </a:spcBef>
              <a:buClrTx/>
              <a:buSzTx/>
              <a:buFontTx/>
              <a:buNone/>
            </a:pPr>
            <a:r>
              <a:rPr lang="en-US" altLang="it-IT" sz="1600">
                <a:latin typeface="Arial" charset="0"/>
              </a:rPr>
              <a:t>    } </a:t>
            </a:r>
          </a:p>
          <a:p>
            <a:pPr>
              <a:spcBef>
                <a:spcPct val="0"/>
              </a:spcBef>
              <a:buClrTx/>
              <a:buSzTx/>
              <a:buFontTx/>
              <a:buNone/>
            </a:pPr>
            <a:r>
              <a:rPr lang="en-US" altLang="it-IT" sz="1600">
                <a:latin typeface="Arial" charset="0"/>
              </a:rPr>
              <a:t>}</a:t>
            </a:r>
            <a:r>
              <a:rPr lang="en-US" altLang="it-IT">
                <a:latin typeface="Times New Roman" pitchFamily="64" charset="0"/>
              </a:rPr>
              <a:t>  </a:t>
            </a:r>
          </a:p>
        </p:txBody>
      </p:sp>
      <p:sp>
        <p:nvSpPr>
          <p:cNvPr id="101380" name="Text Box 4"/>
          <p:cNvSpPr txBox="1">
            <a:spLocks noChangeArrowheads="1"/>
          </p:cNvSpPr>
          <p:nvPr/>
        </p:nvSpPr>
        <p:spPr bwMode="auto">
          <a:xfrm>
            <a:off x="25400" y="1701800"/>
            <a:ext cx="2119313" cy="1190625"/>
          </a:xfrm>
          <a:prstGeom prst="rect">
            <a:avLst/>
          </a:prstGeom>
          <a:noFill/>
          <a:ln w="9525">
            <a:noFill/>
            <a:miter lim="800000"/>
            <a:headEnd/>
            <a:tailEnd/>
          </a:ln>
          <a:effectLst/>
        </p:spPr>
        <p:txBody>
          <a:bodyPr anchor="ctr">
            <a:spAutoFit/>
          </a:bodyPr>
          <a:lstStyle/>
          <a:p>
            <a:pPr algn="r">
              <a:spcBef>
                <a:spcPct val="0"/>
              </a:spcBef>
              <a:buClrTx/>
              <a:buSzTx/>
              <a:buFontTx/>
              <a:buNone/>
            </a:pPr>
            <a:r>
              <a:rPr lang="it-IT" sz="1800">
                <a:solidFill>
                  <a:schemeClr val="accent2"/>
                </a:solidFill>
              </a:rPr>
              <a:t>Ottiene</a:t>
            </a:r>
          </a:p>
          <a:p>
            <a:pPr algn="r">
              <a:spcBef>
                <a:spcPct val="0"/>
              </a:spcBef>
              <a:buClrTx/>
              <a:buSzTx/>
              <a:buFontTx/>
              <a:buNone/>
            </a:pPr>
            <a:r>
              <a:rPr lang="it-IT" sz="1800">
                <a:solidFill>
                  <a:schemeClr val="accent2"/>
                </a:solidFill>
              </a:rPr>
              <a:t>l’indirizzo IP e</a:t>
            </a:r>
            <a:br>
              <a:rPr lang="it-IT" sz="1800">
                <a:solidFill>
                  <a:schemeClr val="accent2"/>
                </a:solidFill>
              </a:rPr>
            </a:br>
            <a:r>
              <a:rPr lang="it-IT" sz="1800">
                <a:solidFill>
                  <a:schemeClr val="accent2"/>
                </a:solidFill>
              </a:rPr>
              <a:t>il numero di porta</a:t>
            </a:r>
            <a:br>
              <a:rPr lang="it-IT" sz="1800">
                <a:solidFill>
                  <a:schemeClr val="accent2"/>
                </a:solidFill>
              </a:rPr>
            </a:br>
            <a:r>
              <a:rPr lang="it-IT" sz="1800">
                <a:solidFill>
                  <a:schemeClr val="accent2"/>
                </a:solidFill>
              </a:rPr>
              <a:t>del mittente</a:t>
            </a:r>
            <a:endParaRPr lang="it-IT" sz="1800"/>
          </a:p>
        </p:txBody>
      </p:sp>
      <p:sp>
        <p:nvSpPr>
          <p:cNvPr id="101381" name="Freeform 5"/>
          <p:cNvSpPr>
            <a:spLocks/>
          </p:cNvSpPr>
          <p:nvPr/>
        </p:nvSpPr>
        <p:spPr bwMode="auto">
          <a:xfrm>
            <a:off x="2057400" y="1770063"/>
            <a:ext cx="133350" cy="1081087"/>
          </a:xfrm>
          <a:custGeom>
            <a:avLst/>
            <a:gdLst/>
            <a:ahLst/>
            <a:cxnLst>
              <a:cxn ang="0">
                <a:pos x="0" y="0"/>
              </a:cxn>
              <a:cxn ang="0">
                <a:pos x="78" y="0"/>
              </a:cxn>
              <a:cxn ang="0">
                <a:pos x="78" y="342"/>
              </a:cxn>
              <a:cxn ang="0">
                <a:pos x="6" y="342"/>
              </a:cxn>
            </a:cxnLst>
            <a:rect l="0" t="0" r="r" b="b"/>
            <a:pathLst>
              <a:path w="78" h="342">
                <a:moveTo>
                  <a:pt x="0" y="0"/>
                </a:moveTo>
                <a:lnTo>
                  <a:pt x="78" y="0"/>
                </a:lnTo>
                <a:lnTo>
                  <a:pt x="78" y="342"/>
                </a:lnTo>
                <a:lnTo>
                  <a:pt x="6" y="342"/>
                </a:lnTo>
              </a:path>
            </a:pathLst>
          </a:custGeom>
          <a:noFill/>
          <a:ln w="28575" cap="flat" cmpd="sng">
            <a:solidFill>
              <a:schemeClr val="accent2"/>
            </a:solidFill>
            <a:prstDash val="solid"/>
            <a:round/>
            <a:headEnd/>
            <a:tailEnd/>
          </a:ln>
          <a:effectLst/>
        </p:spPr>
        <p:txBody>
          <a:bodyPr anchor="ctr">
            <a:spAutoFit/>
          </a:bodyPr>
          <a:lstStyle/>
          <a:p>
            <a:endParaRPr lang="en-US"/>
          </a:p>
        </p:txBody>
      </p:sp>
      <p:sp>
        <p:nvSpPr>
          <p:cNvPr id="101382" name="Line 6"/>
          <p:cNvSpPr>
            <a:spLocks noChangeShapeType="1"/>
          </p:cNvSpPr>
          <p:nvPr/>
        </p:nvSpPr>
        <p:spPr bwMode="auto">
          <a:xfrm flipV="1">
            <a:off x="2214563" y="2533650"/>
            <a:ext cx="285750" cy="14288"/>
          </a:xfrm>
          <a:prstGeom prst="line">
            <a:avLst/>
          </a:prstGeom>
          <a:noFill/>
          <a:ln w="28575">
            <a:solidFill>
              <a:schemeClr val="accent2"/>
            </a:solidFill>
            <a:round/>
            <a:headEnd/>
            <a:tailEnd type="triangle" w="med" len="med"/>
          </a:ln>
          <a:effectLst/>
        </p:spPr>
        <p:txBody>
          <a:bodyPr anchor="ctr">
            <a:spAutoFit/>
          </a:bodyPr>
          <a:lstStyle/>
          <a:p>
            <a:endParaRPr lang="en-US"/>
          </a:p>
        </p:txBody>
      </p:sp>
      <p:sp>
        <p:nvSpPr>
          <p:cNvPr id="101384" name="Freeform 8"/>
          <p:cNvSpPr>
            <a:spLocks/>
          </p:cNvSpPr>
          <p:nvPr/>
        </p:nvSpPr>
        <p:spPr bwMode="auto">
          <a:xfrm>
            <a:off x="1895475" y="4595813"/>
            <a:ext cx="161925" cy="819150"/>
          </a:xfrm>
          <a:custGeom>
            <a:avLst/>
            <a:gdLst/>
            <a:ahLst/>
            <a:cxnLst>
              <a:cxn ang="0">
                <a:pos x="0" y="0"/>
              </a:cxn>
              <a:cxn ang="0">
                <a:pos x="78" y="0"/>
              </a:cxn>
              <a:cxn ang="0">
                <a:pos x="78" y="342"/>
              </a:cxn>
              <a:cxn ang="0">
                <a:pos x="6" y="342"/>
              </a:cxn>
            </a:cxnLst>
            <a:rect l="0" t="0" r="r" b="b"/>
            <a:pathLst>
              <a:path w="78" h="342">
                <a:moveTo>
                  <a:pt x="0" y="0"/>
                </a:moveTo>
                <a:lnTo>
                  <a:pt x="78" y="0"/>
                </a:lnTo>
                <a:lnTo>
                  <a:pt x="78" y="342"/>
                </a:lnTo>
                <a:lnTo>
                  <a:pt x="6" y="342"/>
                </a:lnTo>
              </a:path>
            </a:pathLst>
          </a:custGeom>
          <a:noFill/>
          <a:ln w="28575" cap="flat" cmpd="sng">
            <a:solidFill>
              <a:schemeClr val="accent2"/>
            </a:solidFill>
            <a:prstDash val="solid"/>
            <a:round/>
            <a:headEnd/>
            <a:tailEnd/>
          </a:ln>
          <a:effectLst/>
        </p:spPr>
        <p:txBody>
          <a:bodyPr anchor="ctr">
            <a:spAutoFit/>
          </a:bodyPr>
          <a:lstStyle/>
          <a:p>
            <a:endParaRPr lang="en-US"/>
          </a:p>
        </p:txBody>
      </p:sp>
      <p:sp>
        <p:nvSpPr>
          <p:cNvPr id="101385" name="Line 9"/>
          <p:cNvSpPr>
            <a:spLocks noChangeShapeType="1"/>
          </p:cNvSpPr>
          <p:nvPr/>
        </p:nvSpPr>
        <p:spPr bwMode="auto">
          <a:xfrm flipV="1">
            <a:off x="2076450" y="4991100"/>
            <a:ext cx="333375" cy="4763"/>
          </a:xfrm>
          <a:prstGeom prst="line">
            <a:avLst/>
          </a:prstGeom>
          <a:noFill/>
          <a:ln w="28575">
            <a:solidFill>
              <a:schemeClr val="accent2"/>
            </a:solidFill>
            <a:round/>
            <a:headEnd/>
            <a:tailEnd type="triangle" w="med" len="med"/>
          </a:ln>
          <a:effectLst/>
        </p:spPr>
        <p:txBody>
          <a:bodyPr anchor="ctr">
            <a:spAutoFit/>
          </a:bodyPr>
          <a:lstStyle/>
          <a:p>
            <a:endParaRPr lang="en-US"/>
          </a:p>
        </p:txBody>
      </p:sp>
      <p:sp>
        <p:nvSpPr>
          <p:cNvPr id="101387" name="Freeform 11"/>
          <p:cNvSpPr>
            <a:spLocks/>
          </p:cNvSpPr>
          <p:nvPr/>
        </p:nvSpPr>
        <p:spPr bwMode="auto">
          <a:xfrm rot="-10815861">
            <a:off x="3209925" y="5622925"/>
            <a:ext cx="160338" cy="912813"/>
          </a:xfrm>
          <a:custGeom>
            <a:avLst/>
            <a:gdLst/>
            <a:ahLst/>
            <a:cxnLst>
              <a:cxn ang="0">
                <a:pos x="0" y="0"/>
              </a:cxn>
              <a:cxn ang="0">
                <a:pos x="78" y="0"/>
              </a:cxn>
              <a:cxn ang="0">
                <a:pos x="78" y="342"/>
              </a:cxn>
              <a:cxn ang="0">
                <a:pos x="6" y="342"/>
              </a:cxn>
            </a:cxnLst>
            <a:rect l="0" t="0" r="r" b="b"/>
            <a:pathLst>
              <a:path w="78" h="342">
                <a:moveTo>
                  <a:pt x="0" y="0"/>
                </a:moveTo>
                <a:lnTo>
                  <a:pt x="78" y="0"/>
                </a:lnTo>
                <a:lnTo>
                  <a:pt x="78" y="342"/>
                </a:lnTo>
                <a:lnTo>
                  <a:pt x="6" y="342"/>
                </a:lnTo>
              </a:path>
            </a:pathLst>
          </a:custGeom>
          <a:noFill/>
          <a:ln w="28575" cap="flat" cmpd="sng">
            <a:solidFill>
              <a:schemeClr val="accent2"/>
            </a:solidFill>
            <a:prstDash val="solid"/>
            <a:round/>
            <a:headEnd/>
            <a:tailEnd/>
          </a:ln>
          <a:effectLst/>
        </p:spPr>
        <p:txBody>
          <a:bodyPr anchor="ctr">
            <a:spAutoFit/>
          </a:bodyPr>
          <a:lstStyle/>
          <a:p>
            <a:endParaRPr lang="en-US"/>
          </a:p>
        </p:txBody>
      </p:sp>
      <p:sp>
        <p:nvSpPr>
          <p:cNvPr id="101388" name="Line 12"/>
          <p:cNvSpPr>
            <a:spLocks noChangeShapeType="1"/>
          </p:cNvSpPr>
          <p:nvPr/>
        </p:nvSpPr>
        <p:spPr bwMode="auto">
          <a:xfrm flipH="1" flipV="1">
            <a:off x="2562225" y="5295900"/>
            <a:ext cx="647700" cy="604838"/>
          </a:xfrm>
          <a:prstGeom prst="line">
            <a:avLst/>
          </a:prstGeom>
          <a:noFill/>
          <a:ln w="28575">
            <a:solidFill>
              <a:schemeClr val="accent2"/>
            </a:solidFill>
            <a:round/>
            <a:headEnd/>
            <a:tailEnd type="triangle" w="med" len="med"/>
          </a:ln>
          <a:effectLst/>
        </p:spPr>
        <p:txBody>
          <a:bodyPr anchor="ctr">
            <a:spAutoFit/>
          </a:bodyPr>
          <a:lstStyle/>
          <a:p>
            <a:endParaRPr lang="en-US"/>
          </a:p>
        </p:txBody>
      </p:sp>
      <p:sp>
        <p:nvSpPr>
          <p:cNvPr id="101389" name="Line 13"/>
          <p:cNvSpPr>
            <a:spLocks noChangeShapeType="1"/>
          </p:cNvSpPr>
          <p:nvPr/>
        </p:nvSpPr>
        <p:spPr bwMode="auto">
          <a:xfrm flipV="1">
            <a:off x="2205038" y="2095500"/>
            <a:ext cx="285750" cy="14288"/>
          </a:xfrm>
          <a:prstGeom prst="line">
            <a:avLst/>
          </a:prstGeom>
          <a:noFill/>
          <a:ln w="28575">
            <a:solidFill>
              <a:schemeClr val="accent2"/>
            </a:solidFill>
            <a:round/>
            <a:headEnd/>
            <a:tailEnd type="triangle" w="med" len="med"/>
          </a:ln>
          <a:effectLst/>
        </p:spPr>
        <p:txBody>
          <a:bodyPr anchor="ctr">
            <a:spAutoFit/>
          </a:bodyPr>
          <a:lstStyle/>
          <a:p>
            <a:endParaRPr lang="en-US"/>
          </a:p>
        </p:txBody>
      </p:sp>
      <p:sp>
        <p:nvSpPr>
          <p:cNvPr id="101390" name="Text Box 14"/>
          <p:cNvSpPr txBox="1">
            <a:spLocks noChangeArrowheads="1"/>
          </p:cNvSpPr>
          <p:nvPr/>
        </p:nvSpPr>
        <p:spPr bwMode="auto">
          <a:xfrm>
            <a:off x="331788" y="3289300"/>
            <a:ext cx="1676400" cy="1190625"/>
          </a:xfrm>
          <a:prstGeom prst="rect">
            <a:avLst/>
          </a:prstGeom>
          <a:noFill/>
          <a:ln w="9525">
            <a:noFill/>
            <a:miter lim="800000"/>
            <a:headEnd/>
            <a:tailEnd/>
          </a:ln>
          <a:effectLst/>
        </p:spPr>
        <p:txBody>
          <a:bodyPr wrap="none" anchor="ctr">
            <a:spAutoFit/>
          </a:bodyPr>
          <a:lstStyle/>
          <a:p>
            <a:pPr algn="r">
              <a:spcBef>
                <a:spcPct val="0"/>
              </a:spcBef>
              <a:buClrTx/>
              <a:buSzTx/>
              <a:buFontTx/>
              <a:buNone/>
            </a:pPr>
            <a:r>
              <a:rPr lang="en-US" altLang="it-IT" sz="1800">
                <a:solidFill>
                  <a:schemeClr val="accent2"/>
                </a:solidFill>
              </a:rPr>
              <a:t>Crea</a:t>
            </a:r>
            <a:r>
              <a:rPr lang="it-IT" sz="1800">
                <a:solidFill>
                  <a:schemeClr val="accent2"/>
                </a:solidFill>
              </a:rPr>
              <a:t/>
            </a:r>
            <a:br>
              <a:rPr lang="it-IT" sz="1800">
                <a:solidFill>
                  <a:schemeClr val="accent2"/>
                </a:solidFill>
              </a:rPr>
            </a:br>
            <a:r>
              <a:rPr lang="en-US" sz="1800">
                <a:solidFill>
                  <a:schemeClr val="accent2"/>
                </a:solidFill>
              </a:rPr>
              <a:t>il datagramma</a:t>
            </a:r>
          </a:p>
          <a:p>
            <a:pPr algn="r">
              <a:spcBef>
                <a:spcPct val="0"/>
              </a:spcBef>
              <a:buClrTx/>
              <a:buSzTx/>
              <a:buFontTx/>
              <a:buNone/>
            </a:pPr>
            <a:r>
              <a:rPr lang="en-US" sz="1800">
                <a:solidFill>
                  <a:schemeClr val="accent2"/>
                </a:solidFill>
              </a:rPr>
              <a:t>da inviare</a:t>
            </a:r>
            <a:r>
              <a:rPr lang="it-IT" sz="1800">
                <a:solidFill>
                  <a:schemeClr val="accent2"/>
                </a:solidFill>
              </a:rPr>
              <a:t/>
            </a:r>
            <a:br>
              <a:rPr lang="it-IT" sz="1800">
                <a:solidFill>
                  <a:schemeClr val="accent2"/>
                </a:solidFill>
              </a:rPr>
            </a:br>
            <a:r>
              <a:rPr lang="en-US" sz="1800">
                <a:solidFill>
                  <a:schemeClr val="accent2"/>
                </a:solidFill>
              </a:rPr>
              <a:t>al client</a:t>
            </a:r>
            <a:endParaRPr lang="en-US" sz="1800"/>
          </a:p>
        </p:txBody>
      </p:sp>
      <p:sp>
        <p:nvSpPr>
          <p:cNvPr id="101391" name="Freeform 15"/>
          <p:cNvSpPr>
            <a:spLocks/>
          </p:cNvSpPr>
          <p:nvPr/>
        </p:nvSpPr>
        <p:spPr bwMode="auto">
          <a:xfrm>
            <a:off x="1933575" y="3351213"/>
            <a:ext cx="161925" cy="1041400"/>
          </a:xfrm>
          <a:custGeom>
            <a:avLst/>
            <a:gdLst/>
            <a:ahLst/>
            <a:cxnLst>
              <a:cxn ang="0">
                <a:pos x="0" y="0"/>
              </a:cxn>
              <a:cxn ang="0">
                <a:pos x="78" y="0"/>
              </a:cxn>
              <a:cxn ang="0">
                <a:pos x="78" y="342"/>
              </a:cxn>
              <a:cxn ang="0">
                <a:pos x="6" y="342"/>
              </a:cxn>
            </a:cxnLst>
            <a:rect l="0" t="0" r="r" b="b"/>
            <a:pathLst>
              <a:path w="78" h="342">
                <a:moveTo>
                  <a:pt x="0" y="0"/>
                </a:moveTo>
                <a:lnTo>
                  <a:pt x="78" y="0"/>
                </a:lnTo>
                <a:lnTo>
                  <a:pt x="78" y="342"/>
                </a:lnTo>
                <a:lnTo>
                  <a:pt x="6" y="342"/>
                </a:lnTo>
              </a:path>
            </a:pathLst>
          </a:custGeom>
          <a:noFill/>
          <a:ln w="28575" cap="flat" cmpd="sng">
            <a:solidFill>
              <a:schemeClr val="accent2"/>
            </a:solidFill>
            <a:prstDash val="solid"/>
            <a:round/>
            <a:headEnd/>
            <a:tailEnd/>
          </a:ln>
          <a:effectLst/>
        </p:spPr>
        <p:txBody>
          <a:bodyPr anchor="ctr">
            <a:spAutoFit/>
          </a:bodyPr>
          <a:lstStyle/>
          <a:p>
            <a:endParaRPr lang="en-US"/>
          </a:p>
        </p:txBody>
      </p:sp>
      <p:sp>
        <p:nvSpPr>
          <p:cNvPr id="101392" name="Line 16"/>
          <p:cNvSpPr>
            <a:spLocks noChangeShapeType="1"/>
          </p:cNvSpPr>
          <p:nvPr/>
        </p:nvSpPr>
        <p:spPr bwMode="auto">
          <a:xfrm flipV="1">
            <a:off x="2114550" y="4019550"/>
            <a:ext cx="333375" cy="4763"/>
          </a:xfrm>
          <a:prstGeom prst="line">
            <a:avLst/>
          </a:prstGeom>
          <a:noFill/>
          <a:ln w="28575">
            <a:solidFill>
              <a:schemeClr val="accent2"/>
            </a:solidFill>
            <a:round/>
            <a:headEnd/>
            <a:tailEnd type="triangle" w="med" len="med"/>
          </a:ln>
          <a:effectLst/>
        </p:spPr>
        <p:txBody>
          <a:bodyPr anchor="ctr">
            <a:spAutoFit/>
          </a:bodyPr>
          <a:lstStyle/>
          <a:p>
            <a:endParaRPr lang="en-US"/>
          </a:p>
        </p:txBody>
      </p:sp>
      <p:sp>
        <p:nvSpPr>
          <p:cNvPr id="101393" name="Text Box 17"/>
          <p:cNvSpPr txBox="1">
            <a:spLocks noChangeArrowheads="1"/>
          </p:cNvSpPr>
          <p:nvPr/>
        </p:nvSpPr>
        <p:spPr bwMode="auto">
          <a:xfrm>
            <a:off x="3225800" y="5613400"/>
            <a:ext cx="3097213" cy="915988"/>
          </a:xfrm>
          <a:prstGeom prst="rect">
            <a:avLst/>
          </a:prstGeom>
          <a:noFill/>
          <a:ln w="9525">
            <a:noFill/>
            <a:miter lim="800000"/>
            <a:headEnd/>
            <a:tailEnd/>
          </a:ln>
          <a:effectLst/>
        </p:spPr>
        <p:txBody>
          <a:bodyPr wrap="none" anchor="ctr">
            <a:spAutoFit/>
          </a:bodyPr>
          <a:lstStyle/>
          <a:p>
            <a:pPr>
              <a:spcBef>
                <a:spcPct val="0"/>
              </a:spcBef>
              <a:buClrTx/>
              <a:buSzTx/>
              <a:buFontTx/>
              <a:buNone/>
            </a:pPr>
            <a:r>
              <a:rPr lang="en-US" altLang="it-IT" sz="1800">
                <a:solidFill>
                  <a:schemeClr val="accent2"/>
                </a:solidFill>
              </a:rPr>
              <a:t>Fine del ciclo while,</a:t>
            </a:r>
          </a:p>
          <a:p>
            <a:pPr>
              <a:spcBef>
                <a:spcPct val="0"/>
              </a:spcBef>
              <a:buClrTx/>
              <a:buSzTx/>
              <a:buFontTx/>
              <a:buNone/>
            </a:pPr>
            <a:r>
              <a:rPr lang="en-US" altLang="it-IT" sz="1800">
                <a:solidFill>
                  <a:schemeClr val="accent2"/>
                </a:solidFill>
              </a:rPr>
              <a:t>ricomincia il ci</a:t>
            </a:r>
            <a:r>
              <a:rPr lang="it-IT" sz="1800">
                <a:solidFill>
                  <a:schemeClr val="accent2"/>
                </a:solidFill>
              </a:rPr>
              <a:t>clo</a:t>
            </a:r>
            <a:r>
              <a:rPr lang="en-US" sz="1800">
                <a:solidFill>
                  <a:schemeClr val="accent2"/>
                </a:solidFill>
              </a:rPr>
              <a:t> e attende</a:t>
            </a:r>
            <a:endParaRPr lang="it-IT" sz="1800">
              <a:solidFill>
                <a:schemeClr val="accent2"/>
              </a:solidFill>
            </a:endParaRPr>
          </a:p>
          <a:p>
            <a:pPr>
              <a:spcBef>
                <a:spcPct val="0"/>
              </a:spcBef>
              <a:buClrTx/>
              <a:buSzTx/>
              <a:buFontTx/>
              <a:buNone/>
            </a:pPr>
            <a:r>
              <a:rPr lang="en-US" sz="1800">
                <a:solidFill>
                  <a:schemeClr val="accent2"/>
                </a:solidFill>
              </a:rPr>
              <a:t>un</a:t>
            </a:r>
            <a:r>
              <a:rPr lang="it-IT" sz="1800">
                <a:solidFill>
                  <a:schemeClr val="accent2"/>
                </a:solidFill>
              </a:rPr>
              <a:t> altro </a:t>
            </a:r>
            <a:r>
              <a:rPr lang="en-US" sz="1800">
                <a:solidFill>
                  <a:schemeClr val="accent2"/>
                </a:solidFill>
              </a:rPr>
              <a:t>datagramma</a:t>
            </a:r>
            <a:endParaRPr lang="en-US" sz="1800"/>
          </a:p>
        </p:txBody>
      </p:sp>
      <p:sp>
        <p:nvSpPr>
          <p:cNvPr id="101394" name="Text Box 18"/>
          <p:cNvSpPr txBox="1">
            <a:spLocks noChangeArrowheads="1"/>
          </p:cNvSpPr>
          <p:nvPr/>
        </p:nvSpPr>
        <p:spPr bwMode="auto">
          <a:xfrm>
            <a:off x="344488" y="4527550"/>
            <a:ext cx="1676400" cy="915988"/>
          </a:xfrm>
          <a:prstGeom prst="rect">
            <a:avLst/>
          </a:prstGeom>
          <a:noFill/>
          <a:ln w="9525">
            <a:noFill/>
            <a:miter lim="800000"/>
            <a:headEnd/>
            <a:tailEnd/>
          </a:ln>
          <a:effectLst/>
        </p:spPr>
        <p:txBody>
          <a:bodyPr wrap="none" anchor="ctr">
            <a:spAutoFit/>
          </a:bodyPr>
          <a:lstStyle/>
          <a:p>
            <a:pPr algn="r">
              <a:spcBef>
                <a:spcPct val="0"/>
              </a:spcBef>
              <a:buClrTx/>
              <a:buSzTx/>
              <a:buFontTx/>
              <a:buNone/>
            </a:pPr>
            <a:r>
              <a:rPr lang="en-US" altLang="it-IT" sz="1800">
                <a:solidFill>
                  <a:schemeClr val="accent2"/>
                </a:solidFill>
              </a:rPr>
              <a:t>Scrive</a:t>
            </a:r>
            <a:r>
              <a:rPr lang="it-IT" sz="1800">
                <a:solidFill>
                  <a:schemeClr val="accent2"/>
                </a:solidFill>
              </a:rPr>
              <a:t/>
            </a:r>
            <a:br>
              <a:rPr lang="it-IT" sz="1800">
                <a:solidFill>
                  <a:schemeClr val="accent2"/>
                </a:solidFill>
              </a:rPr>
            </a:br>
            <a:r>
              <a:rPr lang="en-US" sz="1800">
                <a:solidFill>
                  <a:schemeClr val="accent2"/>
                </a:solidFill>
              </a:rPr>
              <a:t>il</a:t>
            </a:r>
            <a:r>
              <a:rPr lang="it-IT" sz="1800">
                <a:solidFill>
                  <a:schemeClr val="accent2"/>
                </a:solidFill>
              </a:rPr>
              <a:t> </a:t>
            </a:r>
            <a:r>
              <a:rPr lang="en-US" sz="1800">
                <a:solidFill>
                  <a:schemeClr val="accent2"/>
                </a:solidFill>
              </a:rPr>
              <a:t>datagramma</a:t>
            </a:r>
            <a:r>
              <a:rPr lang="it-IT" sz="1800">
                <a:solidFill>
                  <a:schemeClr val="accent2"/>
                </a:solidFill>
              </a:rPr>
              <a:t/>
            </a:r>
            <a:br>
              <a:rPr lang="it-IT" sz="1800">
                <a:solidFill>
                  <a:schemeClr val="accent2"/>
                </a:solidFill>
              </a:rPr>
            </a:br>
            <a:r>
              <a:rPr lang="en-US" sz="1800">
                <a:solidFill>
                  <a:schemeClr val="accent2"/>
                </a:solidFill>
              </a:rPr>
              <a:t>sulla socket</a:t>
            </a:r>
          </a:p>
        </p:txBody>
      </p:sp>
    </p:spTree>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numero diapositiva 6"/>
          <p:cNvSpPr>
            <a:spLocks noGrp="1"/>
          </p:cNvSpPr>
          <p:nvPr>
            <p:ph type="sldNum" sz="quarter" idx="12"/>
          </p:nvPr>
        </p:nvSpPr>
        <p:spPr/>
        <p:txBody>
          <a:bodyPr/>
          <a:lstStyle/>
          <a:p>
            <a:r>
              <a:rPr lang="en-US" altLang="it-IT"/>
              <a:t>2-</a:t>
            </a:r>
            <a:fld id="{CB451F3A-7591-4163-8DC7-C949CC89A5DD}" type="slidenum">
              <a:rPr lang="en-US" altLang="it-IT"/>
              <a:pPr/>
              <a:t>113</a:t>
            </a:fld>
            <a:endParaRPr lang="en-US" altLang="it-IT"/>
          </a:p>
        </p:txBody>
      </p:sp>
      <p:sp>
        <p:nvSpPr>
          <p:cNvPr id="102402" name="Rectangle 2"/>
          <p:cNvSpPr>
            <a:spLocks noGrp="1" noChangeArrowheads="1"/>
          </p:cNvSpPr>
          <p:nvPr>
            <p:ph type="title"/>
          </p:nvPr>
        </p:nvSpPr>
        <p:spPr>
          <a:xfrm>
            <a:off x="506413" y="0"/>
            <a:ext cx="7772400" cy="1014413"/>
          </a:xfrm>
        </p:spPr>
        <p:txBody>
          <a:bodyPr/>
          <a:lstStyle/>
          <a:p>
            <a:r>
              <a:rPr lang="en-US" altLang="it-IT"/>
              <a:t>Capitolo 2: Riassunto</a:t>
            </a:r>
          </a:p>
        </p:txBody>
      </p:sp>
      <p:sp>
        <p:nvSpPr>
          <p:cNvPr id="102403" name="Rectangle 3"/>
          <p:cNvSpPr>
            <a:spLocks noGrp="1" noChangeArrowheads="1"/>
          </p:cNvSpPr>
          <p:nvPr>
            <p:ph type="body" sz="half" idx="1"/>
          </p:nvPr>
        </p:nvSpPr>
        <p:spPr>
          <a:xfrm>
            <a:off x="519113" y="1557338"/>
            <a:ext cx="4235450" cy="5010150"/>
          </a:xfrm>
        </p:spPr>
        <p:txBody>
          <a:bodyPr/>
          <a:lstStyle/>
          <a:p>
            <a:pPr>
              <a:buFont typeface="Wingdings" pitchFamily="64" charset="2"/>
              <a:buChar char="r"/>
            </a:pPr>
            <a:r>
              <a:rPr lang="it-IT" sz="2000"/>
              <a:t>Architetture</a:t>
            </a:r>
            <a:br>
              <a:rPr lang="it-IT" sz="2000"/>
            </a:br>
            <a:r>
              <a:rPr lang="it-IT" sz="2000"/>
              <a:t>delle applicazioni</a:t>
            </a:r>
          </a:p>
          <a:p>
            <a:pPr lvl="1"/>
            <a:r>
              <a:rPr lang="it-IT" sz="1800"/>
              <a:t>client-server</a:t>
            </a:r>
          </a:p>
          <a:p>
            <a:pPr lvl="1"/>
            <a:r>
              <a:rPr lang="it-IT" sz="1800"/>
              <a:t>P2P</a:t>
            </a:r>
          </a:p>
          <a:p>
            <a:pPr lvl="1"/>
            <a:r>
              <a:rPr lang="it-IT" sz="1800"/>
              <a:t>ibride</a:t>
            </a:r>
          </a:p>
          <a:p>
            <a:pPr>
              <a:buFont typeface="Wingdings" pitchFamily="64" charset="2"/>
              <a:buChar char="r"/>
            </a:pPr>
            <a:r>
              <a:rPr lang="it-IT" sz="2000"/>
              <a:t>Requisiti dei servizi</a:t>
            </a:r>
            <a:br>
              <a:rPr lang="it-IT" sz="2000"/>
            </a:br>
            <a:r>
              <a:rPr lang="it-IT" sz="2000"/>
              <a:t>delle applicazioni:</a:t>
            </a:r>
            <a:endParaRPr lang="it-IT" sz="2400"/>
          </a:p>
          <a:p>
            <a:pPr lvl="1"/>
            <a:r>
              <a:rPr lang="it-IT" sz="1800"/>
              <a:t>affidabilità, ampiezza di banda, ritardo</a:t>
            </a:r>
          </a:p>
          <a:p>
            <a:pPr>
              <a:buFont typeface="Wingdings" pitchFamily="64" charset="2"/>
              <a:buChar char="r"/>
            </a:pPr>
            <a:r>
              <a:rPr lang="it-IT" sz="2000"/>
              <a:t>Modello di servizio di trasporto di Internet</a:t>
            </a:r>
            <a:endParaRPr lang="it-IT" sz="2400"/>
          </a:p>
          <a:p>
            <a:pPr lvl="1"/>
            <a:r>
              <a:rPr lang="it-IT" sz="1800"/>
              <a:t>orientato alle connessioni, affidabile: TCP</a:t>
            </a:r>
          </a:p>
          <a:p>
            <a:pPr lvl="1"/>
            <a:r>
              <a:rPr lang="it-IT" sz="1800"/>
              <a:t>inaffidabile, datagrammi: UDP</a:t>
            </a:r>
          </a:p>
        </p:txBody>
      </p:sp>
      <p:sp>
        <p:nvSpPr>
          <p:cNvPr id="102404" name="Rectangle 4"/>
          <p:cNvSpPr>
            <a:spLocks noGrp="1" noChangeArrowheads="1"/>
          </p:cNvSpPr>
          <p:nvPr>
            <p:ph type="body" sz="half" idx="2"/>
          </p:nvPr>
        </p:nvSpPr>
        <p:spPr>
          <a:xfrm>
            <a:off x="304800" y="952500"/>
            <a:ext cx="8648700" cy="676275"/>
          </a:xfrm>
        </p:spPr>
        <p:txBody>
          <a:bodyPr/>
          <a:lstStyle/>
          <a:p>
            <a:pPr>
              <a:buFont typeface="ZapfDingbats" pitchFamily="82" charset="2"/>
              <a:buNone/>
            </a:pPr>
            <a:r>
              <a:rPr lang="it-IT" sz="2600">
                <a:solidFill>
                  <a:srgbClr val="FF0000"/>
                </a:solidFill>
              </a:rPr>
              <a:t>Lo</a:t>
            </a:r>
            <a:r>
              <a:rPr lang="en-US" sz="2600">
                <a:solidFill>
                  <a:srgbClr val="FF0000"/>
                </a:solidFill>
              </a:rPr>
              <a:t> studio delle applicazioni di rete adesso è completo!</a:t>
            </a:r>
            <a:endParaRPr lang="en-US" sz="2600"/>
          </a:p>
        </p:txBody>
      </p:sp>
      <p:sp>
        <p:nvSpPr>
          <p:cNvPr id="102405" name="Rectangle 5"/>
          <p:cNvSpPr>
            <a:spLocks noChangeArrowheads="1"/>
          </p:cNvSpPr>
          <p:nvPr/>
        </p:nvSpPr>
        <p:spPr bwMode="auto">
          <a:xfrm>
            <a:off x="5105400" y="1557338"/>
            <a:ext cx="3784600" cy="3676650"/>
          </a:xfrm>
          <a:prstGeom prst="rect">
            <a:avLst/>
          </a:prstGeom>
          <a:noFill/>
          <a:ln w="9525">
            <a:noFill/>
            <a:miter lim="800000"/>
            <a:headEnd/>
            <a:tailEnd/>
          </a:ln>
          <a:effectLst/>
        </p:spPr>
        <p:txBody>
          <a:bodyPr/>
          <a:lstStyle/>
          <a:p>
            <a:pPr marL="342900" indent="-342900">
              <a:buFont typeface="Wingdings" pitchFamily="64" charset="2"/>
              <a:buChar char="r"/>
            </a:pPr>
            <a:r>
              <a:rPr lang="en-US" altLang="it-IT" sz="2000"/>
              <a:t>Protocolli specific</a:t>
            </a:r>
            <a:r>
              <a:rPr lang="it-IT" sz="2000"/>
              <a:t>i</a:t>
            </a:r>
            <a:r>
              <a:rPr lang="en-US" sz="2000"/>
              <a:t>:</a:t>
            </a:r>
            <a:endParaRPr lang="en-US"/>
          </a:p>
          <a:p>
            <a:pPr marL="742950" lvl="1" indent="-285750">
              <a:buSzPct val="75000"/>
              <a:buFont typeface="Wingdings" pitchFamily="64" charset="2"/>
              <a:buChar char="v"/>
            </a:pPr>
            <a:r>
              <a:rPr lang="en-US" sz="1800"/>
              <a:t>HTTP</a:t>
            </a:r>
          </a:p>
          <a:p>
            <a:pPr marL="742950" lvl="1" indent="-285750">
              <a:buSzPct val="75000"/>
              <a:buFont typeface="Wingdings" pitchFamily="64" charset="2"/>
              <a:buChar char="v"/>
            </a:pPr>
            <a:r>
              <a:rPr lang="en-US" sz="1800"/>
              <a:t>FTP</a:t>
            </a:r>
          </a:p>
          <a:p>
            <a:pPr marL="742950" lvl="1" indent="-285750">
              <a:buSzPct val="75000"/>
              <a:buFont typeface="Wingdings" pitchFamily="64" charset="2"/>
              <a:buChar char="v"/>
            </a:pPr>
            <a:r>
              <a:rPr lang="en-US" sz="1800"/>
              <a:t>SMTP, POP, IMAP</a:t>
            </a:r>
          </a:p>
          <a:p>
            <a:pPr marL="742950" lvl="1" indent="-285750">
              <a:buSzPct val="75000"/>
              <a:buFont typeface="Wingdings" pitchFamily="64" charset="2"/>
              <a:buChar char="v"/>
            </a:pPr>
            <a:r>
              <a:rPr lang="en-US" sz="1800"/>
              <a:t>DNS</a:t>
            </a:r>
          </a:p>
          <a:p>
            <a:pPr marL="742950" lvl="1" indent="-285750">
              <a:buSzPct val="75000"/>
              <a:buFont typeface="Wingdings" pitchFamily="64" charset="2"/>
              <a:buChar char="v"/>
            </a:pPr>
            <a:r>
              <a:rPr lang="en-US" sz="1800"/>
              <a:t>P2P: BitTorrent, Skype</a:t>
            </a:r>
          </a:p>
          <a:p>
            <a:pPr marL="342900" indent="-342900">
              <a:buFont typeface="Wingdings" pitchFamily="64" charset="2"/>
              <a:buChar char="r"/>
            </a:pPr>
            <a:r>
              <a:rPr lang="en-US" sz="2000"/>
              <a:t>Programmazione delle socket</a:t>
            </a:r>
            <a:endParaRPr lang="en-US"/>
          </a:p>
        </p:txBody>
      </p:sp>
    </p:spTree>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numero diapositiva 6"/>
          <p:cNvSpPr>
            <a:spLocks noGrp="1"/>
          </p:cNvSpPr>
          <p:nvPr>
            <p:ph type="sldNum" sz="quarter" idx="12"/>
          </p:nvPr>
        </p:nvSpPr>
        <p:spPr/>
        <p:txBody>
          <a:bodyPr/>
          <a:lstStyle/>
          <a:p>
            <a:r>
              <a:rPr lang="en-US" altLang="it-IT"/>
              <a:t>2-</a:t>
            </a:r>
            <a:fld id="{23B46275-CB98-4ED5-AEB3-F707C52AFA12}" type="slidenum">
              <a:rPr lang="en-US" altLang="it-IT"/>
              <a:pPr/>
              <a:t>114</a:t>
            </a:fld>
            <a:endParaRPr lang="en-US" altLang="it-IT"/>
          </a:p>
        </p:txBody>
      </p:sp>
      <p:sp>
        <p:nvSpPr>
          <p:cNvPr id="103426" name="Rectangle 2"/>
          <p:cNvSpPr>
            <a:spLocks noGrp="1" noChangeArrowheads="1"/>
          </p:cNvSpPr>
          <p:nvPr>
            <p:ph type="title"/>
          </p:nvPr>
        </p:nvSpPr>
        <p:spPr/>
        <p:txBody>
          <a:bodyPr/>
          <a:lstStyle/>
          <a:p>
            <a:r>
              <a:rPr lang="it-IT"/>
              <a:t>Riassunto</a:t>
            </a:r>
          </a:p>
        </p:txBody>
      </p:sp>
      <p:sp>
        <p:nvSpPr>
          <p:cNvPr id="103427" name="Rectangle 3"/>
          <p:cNvSpPr>
            <a:spLocks noGrp="1" noChangeArrowheads="1"/>
          </p:cNvSpPr>
          <p:nvPr>
            <p:ph type="body" sz="half" idx="1"/>
          </p:nvPr>
        </p:nvSpPr>
        <p:spPr>
          <a:xfrm>
            <a:off x="495300" y="2162175"/>
            <a:ext cx="3810000" cy="3676650"/>
          </a:xfrm>
        </p:spPr>
        <p:txBody>
          <a:bodyPr/>
          <a:lstStyle/>
          <a:p>
            <a:pPr>
              <a:lnSpc>
                <a:spcPct val="90000"/>
              </a:lnSpc>
              <a:buFont typeface="Wingdings" pitchFamily="64" charset="2"/>
              <a:buChar char="r"/>
            </a:pPr>
            <a:r>
              <a:rPr lang="it-IT" sz="2000"/>
              <a:t>Tipico scambio di messaggi di richiesta/risposta:</a:t>
            </a:r>
          </a:p>
          <a:p>
            <a:pPr lvl="1">
              <a:lnSpc>
                <a:spcPct val="90000"/>
              </a:lnSpc>
            </a:pPr>
            <a:r>
              <a:rPr lang="it-IT" sz="1800"/>
              <a:t>il client richiede informazioni o servizi</a:t>
            </a:r>
          </a:p>
          <a:p>
            <a:pPr lvl="1">
              <a:lnSpc>
                <a:spcPct val="90000"/>
              </a:lnSpc>
            </a:pPr>
            <a:r>
              <a:rPr lang="it-IT" sz="1800"/>
              <a:t>il server risponde con dati e codici di stato</a:t>
            </a:r>
          </a:p>
          <a:p>
            <a:pPr>
              <a:lnSpc>
                <a:spcPct val="90000"/>
              </a:lnSpc>
              <a:buFont typeface="Wingdings" pitchFamily="64" charset="2"/>
              <a:buChar char="r"/>
            </a:pPr>
            <a:r>
              <a:rPr lang="it-IT" sz="2000"/>
              <a:t>Formati dei messaggi:</a:t>
            </a:r>
          </a:p>
          <a:p>
            <a:pPr lvl="1">
              <a:lnSpc>
                <a:spcPct val="90000"/>
              </a:lnSpc>
            </a:pPr>
            <a:r>
              <a:rPr lang="it-IT" sz="1800"/>
              <a:t>intestazioni: campi che forniscono informazioni</a:t>
            </a:r>
            <a:br>
              <a:rPr lang="it-IT" sz="1800"/>
            </a:br>
            <a:r>
              <a:rPr lang="it-IT" sz="1800"/>
              <a:t>sui dati</a:t>
            </a:r>
          </a:p>
          <a:p>
            <a:pPr lvl="1">
              <a:lnSpc>
                <a:spcPct val="90000"/>
              </a:lnSpc>
            </a:pPr>
            <a:r>
              <a:rPr lang="it-IT" sz="1800"/>
              <a:t>dati: informazioni da comunicare</a:t>
            </a:r>
          </a:p>
        </p:txBody>
      </p:sp>
      <p:sp>
        <p:nvSpPr>
          <p:cNvPr id="103428" name="Rectangle 4"/>
          <p:cNvSpPr>
            <a:spLocks noGrp="1" noChangeArrowheads="1"/>
          </p:cNvSpPr>
          <p:nvPr>
            <p:ph type="body" sz="half" idx="2"/>
          </p:nvPr>
        </p:nvSpPr>
        <p:spPr>
          <a:xfrm>
            <a:off x="552450" y="1390650"/>
            <a:ext cx="7581900" cy="676275"/>
          </a:xfrm>
        </p:spPr>
        <p:txBody>
          <a:bodyPr/>
          <a:lstStyle/>
          <a:p>
            <a:pPr>
              <a:buFont typeface="ZapfDingbats" pitchFamily="82" charset="2"/>
              <a:buNone/>
            </a:pPr>
            <a:r>
              <a:rPr lang="en-US" altLang="it-IT" u="sng">
                <a:solidFill>
                  <a:srgbClr val="FF0000"/>
                </a:solidFill>
              </a:rPr>
              <a:t>Molto important</a:t>
            </a:r>
            <a:r>
              <a:rPr lang="it-IT" u="sng">
                <a:solidFill>
                  <a:srgbClr val="FF0000"/>
                </a:solidFill>
              </a:rPr>
              <a:t>e</a:t>
            </a:r>
            <a:r>
              <a:rPr lang="en-US" u="sng">
                <a:solidFill>
                  <a:srgbClr val="FF0000"/>
                </a:solidFill>
              </a:rPr>
              <a:t>:</a:t>
            </a:r>
            <a:r>
              <a:rPr lang="en-US">
                <a:solidFill>
                  <a:srgbClr val="FF0000"/>
                </a:solidFill>
              </a:rPr>
              <a:t> conoscere </a:t>
            </a:r>
            <a:r>
              <a:rPr lang="it-IT">
                <a:solidFill>
                  <a:srgbClr val="FF0000"/>
                </a:solidFill>
              </a:rPr>
              <a:t>i </a:t>
            </a:r>
            <a:r>
              <a:rPr lang="en-US" i="1">
                <a:solidFill>
                  <a:srgbClr val="FF0000"/>
                </a:solidFill>
              </a:rPr>
              <a:t>protocolli</a:t>
            </a:r>
          </a:p>
        </p:txBody>
      </p:sp>
      <p:sp>
        <p:nvSpPr>
          <p:cNvPr id="103429" name="Rectangle 5"/>
          <p:cNvSpPr>
            <a:spLocks noChangeArrowheads="1"/>
          </p:cNvSpPr>
          <p:nvPr/>
        </p:nvSpPr>
        <p:spPr bwMode="auto">
          <a:xfrm>
            <a:off x="4667250" y="2162175"/>
            <a:ext cx="3962400" cy="3676650"/>
          </a:xfrm>
          <a:prstGeom prst="rect">
            <a:avLst/>
          </a:prstGeom>
          <a:noFill/>
          <a:ln w="9525">
            <a:noFill/>
            <a:miter lim="800000"/>
            <a:headEnd/>
            <a:tailEnd/>
          </a:ln>
          <a:effectLst/>
        </p:spPr>
        <p:txBody>
          <a:bodyPr/>
          <a:lstStyle/>
          <a:p>
            <a:pPr marL="342900" indent="-342900">
              <a:buFont typeface="Wingdings" pitchFamily="64" charset="2"/>
              <a:buChar char="r"/>
            </a:pPr>
            <a:r>
              <a:rPr lang="it-IT" sz="2000"/>
              <a:t>Controllo o messaggi di dati</a:t>
            </a:r>
          </a:p>
          <a:p>
            <a:pPr marL="742950" lvl="1" indent="-285750">
              <a:buSzPct val="75000"/>
              <a:buFont typeface="Wingdings" pitchFamily="64" charset="2"/>
              <a:buChar char="v"/>
            </a:pPr>
            <a:r>
              <a:rPr lang="it-IT" sz="1800"/>
              <a:t>in banda, fuori banda</a:t>
            </a:r>
          </a:p>
          <a:p>
            <a:pPr marL="342900" indent="-342900">
              <a:buFont typeface="Wingdings" pitchFamily="64" charset="2"/>
              <a:buChar char="r"/>
            </a:pPr>
            <a:r>
              <a:rPr lang="it-IT" sz="2000"/>
              <a:t>Architettura centralizzata o decentralizzata</a:t>
            </a:r>
          </a:p>
          <a:p>
            <a:pPr marL="342900" indent="-342900">
              <a:buFont typeface="Wingdings" pitchFamily="64" charset="2"/>
              <a:buChar char="r"/>
            </a:pPr>
            <a:r>
              <a:rPr lang="it-IT" sz="2000"/>
              <a:t>Protocollo senza stato o con stato</a:t>
            </a:r>
          </a:p>
          <a:p>
            <a:pPr marL="342900" indent="-342900">
              <a:buFont typeface="Wingdings" pitchFamily="64" charset="2"/>
              <a:buChar char="r"/>
            </a:pPr>
            <a:r>
              <a:rPr lang="it-IT" sz="2000"/>
              <a:t>Trasferimento di messaggi affidabile o inaffidabile</a:t>
            </a:r>
          </a:p>
          <a:p>
            <a:pPr marL="342900" indent="-342900">
              <a:buFont typeface="Wingdings" pitchFamily="64" charset="2"/>
              <a:buChar char="r"/>
            </a:pPr>
            <a:r>
              <a:rPr lang="it-IT" sz="2000"/>
              <a:t>“Complessità nelle parti periferiche della rete”</a:t>
            </a:r>
          </a:p>
          <a:p>
            <a:pPr marL="342900" indent="-342900">
              <a:buFont typeface="Wingdings" pitchFamily="64" charset="2"/>
              <a:buChar char="r"/>
            </a:pPr>
            <a:endParaRPr lang="it-IT" sz="200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Segnaposto numero diapositiva 6"/>
          <p:cNvSpPr>
            <a:spLocks noGrp="1"/>
          </p:cNvSpPr>
          <p:nvPr>
            <p:ph type="sldNum" sz="quarter" idx="12"/>
          </p:nvPr>
        </p:nvSpPr>
        <p:spPr/>
        <p:txBody>
          <a:bodyPr/>
          <a:lstStyle/>
          <a:p>
            <a:r>
              <a:rPr lang="en-US" altLang="it-IT"/>
              <a:t>2-</a:t>
            </a:r>
            <a:fld id="{23AC8DB7-1153-4A0D-92E1-CDA2D37B4DCD}" type="slidenum">
              <a:rPr lang="en-US" altLang="it-IT"/>
              <a:pPr/>
              <a:t>12</a:t>
            </a:fld>
            <a:endParaRPr lang="en-US" altLang="it-IT"/>
          </a:p>
        </p:txBody>
      </p:sp>
      <p:sp>
        <p:nvSpPr>
          <p:cNvPr id="110594" name="Rectangle 2"/>
          <p:cNvSpPr>
            <a:spLocks noGrp="1" noChangeArrowheads="1"/>
          </p:cNvSpPr>
          <p:nvPr>
            <p:ph type="title"/>
          </p:nvPr>
        </p:nvSpPr>
        <p:spPr>
          <a:xfrm>
            <a:off x="533400" y="228600"/>
            <a:ext cx="8077200" cy="881063"/>
          </a:xfrm>
        </p:spPr>
        <p:txBody>
          <a:bodyPr/>
          <a:lstStyle/>
          <a:p>
            <a:r>
              <a:rPr lang="en-US" altLang="it-IT" sz="3600"/>
              <a:t>Socket</a:t>
            </a:r>
          </a:p>
        </p:txBody>
      </p:sp>
      <p:sp>
        <p:nvSpPr>
          <p:cNvPr id="110595" name="Rectangle 3"/>
          <p:cNvSpPr>
            <a:spLocks noGrp="1" noChangeArrowheads="1"/>
          </p:cNvSpPr>
          <p:nvPr>
            <p:ph type="body" sz="half" idx="1"/>
          </p:nvPr>
        </p:nvSpPr>
        <p:spPr>
          <a:xfrm>
            <a:off x="227013" y="1563688"/>
            <a:ext cx="4202112" cy="3929062"/>
          </a:xfrm>
        </p:spPr>
        <p:txBody>
          <a:bodyPr/>
          <a:lstStyle/>
          <a:p>
            <a:pPr>
              <a:buFont typeface="Monotype Sorts" pitchFamily="64" charset="2"/>
              <a:buChar char="o"/>
            </a:pPr>
            <a:r>
              <a:rPr lang="it-IT" sz="2000"/>
              <a:t>un processo invia/riceve messaggi a/da la sua </a:t>
            </a:r>
            <a:r>
              <a:rPr lang="it-IT" sz="2000">
                <a:solidFill>
                  <a:srgbClr val="FF0000"/>
                </a:solidFill>
              </a:rPr>
              <a:t>socket</a:t>
            </a:r>
          </a:p>
          <a:p>
            <a:pPr>
              <a:buFont typeface="Monotype Sorts" pitchFamily="64" charset="2"/>
              <a:buChar char="o"/>
            </a:pPr>
            <a:r>
              <a:rPr lang="it-IT" sz="2000"/>
              <a:t>una socket è analoga a una porta</a:t>
            </a:r>
            <a:endParaRPr lang="it-IT" sz="2400"/>
          </a:p>
          <a:p>
            <a:pPr lvl="1"/>
            <a:r>
              <a:rPr lang="it-IT" sz="1600"/>
              <a:t>un processo che vuole inviare un messaggio, lo fa uscire dalla propria “porta” (socket)</a:t>
            </a:r>
          </a:p>
          <a:p>
            <a:pPr lvl="1"/>
            <a:r>
              <a:rPr lang="it-IT" sz="1600"/>
              <a:t>il processo presuppone l’esistenza di un’infrastruttura esterna che trasporterà il messaggio attraverso la rete fino alla “porta” del processo di destinazione</a:t>
            </a:r>
          </a:p>
        </p:txBody>
      </p:sp>
      <p:sp>
        <p:nvSpPr>
          <p:cNvPr id="110599" name="Freeform 7"/>
          <p:cNvSpPr>
            <a:spLocks/>
          </p:cNvSpPr>
          <p:nvPr/>
        </p:nvSpPr>
        <p:spPr bwMode="auto">
          <a:xfrm>
            <a:off x="5930900" y="3522663"/>
            <a:ext cx="1808163" cy="1031875"/>
          </a:xfrm>
          <a:custGeom>
            <a:avLst/>
            <a:gdLst/>
            <a:ahLst/>
            <a:cxnLst>
              <a:cxn ang="0">
                <a:pos x="27" y="652"/>
              </a:cxn>
              <a:cxn ang="0">
                <a:pos x="105" y="76"/>
              </a:cxn>
              <a:cxn ang="0">
                <a:pos x="657" y="196"/>
              </a:cxn>
              <a:cxn ang="0">
                <a:pos x="1209" y="100"/>
              </a:cxn>
              <a:cxn ang="0">
                <a:pos x="2001" y="406"/>
              </a:cxn>
              <a:cxn ang="0">
                <a:pos x="2013" y="1144"/>
              </a:cxn>
              <a:cxn ang="0">
                <a:pos x="1581" y="1600"/>
              </a:cxn>
              <a:cxn ang="0">
                <a:pos x="813" y="1516"/>
              </a:cxn>
              <a:cxn ang="0">
                <a:pos x="501" y="1270"/>
              </a:cxn>
              <a:cxn ang="0">
                <a:pos x="183" y="1066"/>
              </a:cxn>
              <a:cxn ang="0">
                <a:pos x="27" y="652"/>
              </a:cxn>
            </a:cxnLst>
            <a:rect l="0" t="0" r="r" b="b"/>
            <a:pathLst>
              <a:path w="2135" h="1662">
                <a:moveTo>
                  <a:pt x="27" y="652"/>
                </a:moveTo>
                <a:cubicBezTo>
                  <a:pt x="14" y="487"/>
                  <a:pt x="0" y="152"/>
                  <a:pt x="105" y="76"/>
                </a:cubicBezTo>
                <a:cubicBezTo>
                  <a:pt x="210" y="0"/>
                  <a:pt x="473" y="192"/>
                  <a:pt x="657" y="196"/>
                </a:cubicBezTo>
                <a:cubicBezTo>
                  <a:pt x="841" y="200"/>
                  <a:pt x="985" y="65"/>
                  <a:pt x="1209" y="100"/>
                </a:cubicBezTo>
                <a:cubicBezTo>
                  <a:pt x="1433" y="135"/>
                  <a:pt x="1867" y="232"/>
                  <a:pt x="2001" y="406"/>
                </a:cubicBezTo>
                <a:cubicBezTo>
                  <a:pt x="2135" y="580"/>
                  <a:pt x="2083" y="945"/>
                  <a:pt x="2013" y="1144"/>
                </a:cubicBezTo>
                <a:cubicBezTo>
                  <a:pt x="1943" y="1343"/>
                  <a:pt x="1781" y="1538"/>
                  <a:pt x="1581" y="1600"/>
                </a:cubicBezTo>
                <a:cubicBezTo>
                  <a:pt x="1381" y="1662"/>
                  <a:pt x="993" y="1571"/>
                  <a:pt x="813" y="1516"/>
                </a:cubicBezTo>
                <a:cubicBezTo>
                  <a:pt x="633" y="1461"/>
                  <a:pt x="606" y="1345"/>
                  <a:pt x="501" y="1270"/>
                </a:cubicBezTo>
                <a:cubicBezTo>
                  <a:pt x="396" y="1195"/>
                  <a:pt x="262" y="1169"/>
                  <a:pt x="183" y="1066"/>
                </a:cubicBezTo>
                <a:cubicBezTo>
                  <a:pt x="104" y="963"/>
                  <a:pt x="25" y="819"/>
                  <a:pt x="27" y="652"/>
                </a:cubicBezTo>
                <a:close/>
              </a:path>
            </a:pathLst>
          </a:custGeom>
          <a:solidFill>
            <a:srgbClr val="33CCCC"/>
          </a:solidFill>
          <a:ln w="9525">
            <a:noFill/>
            <a:round/>
            <a:headEnd/>
            <a:tailEnd/>
          </a:ln>
          <a:effectLst/>
        </p:spPr>
        <p:txBody>
          <a:bodyPr wrap="none" anchor="ctr"/>
          <a:lstStyle/>
          <a:p>
            <a:endParaRPr lang="en-US"/>
          </a:p>
        </p:txBody>
      </p:sp>
      <p:grpSp>
        <p:nvGrpSpPr>
          <p:cNvPr id="110629" name="Group 37"/>
          <p:cNvGrpSpPr>
            <a:grpSpLocks/>
          </p:cNvGrpSpPr>
          <p:nvPr/>
        </p:nvGrpSpPr>
        <p:grpSpPr bwMode="auto">
          <a:xfrm>
            <a:off x="4692650" y="1492250"/>
            <a:ext cx="1062038" cy="3606800"/>
            <a:chOff x="2933" y="616"/>
            <a:chExt cx="669" cy="2272"/>
          </a:xfrm>
        </p:grpSpPr>
        <p:sp>
          <p:nvSpPr>
            <p:cNvPr id="110606" name="Text Box 14"/>
            <p:cNvSpPr txBox="1">
              <a:spLocks noChangeArrowheads="1"/>
            </p:cNvSpPr>
            <p:nvPr/>
          </p:nvSpPr>
          <p:spPr bwMode="auto">
            <a:xfrm>
              <a:off x="3361" y="2600"/>
              <a:ext cx="116" cy="288"/>
            </a:xfrm>
            <a:prstGeom prst="rect">
              <a:avLst/>
            </a:prstGeom>
            <a:noFill/>
            <a:ln w="9525">
              <a:noFill/>
              <a:miter lim="800000"/>
              <a:headEnd/>
              <a:tailEnd/>
            </a:ln>
            <a:effectLst/>
          </p:spPr>
          <p:txBody>
            <a:bodyPr wrap="none">
              <a:spAutoFit/>
            </a:bodyPr>
            <a:lstStyle/>
            <a:p>
              <a:pPr algn="ctr">
                <a:spcBef>
                  <a:spcPct val="50000"/>
                </a:spcBef>
                <a:buClrTx/>
                <a:buSzTx/>
                <a:buFontTx/>
                <a:buNone/>
              </a:pPr>
              <a:endParaRPr lang="it-IT">
                <a:latin typeface="Times New Roman" pitchFamily="64" charset="0"/>
              </a:endParaRPr>
            </a:p>
          </p:txBody>
        </p:sp>
        <p:graphicFrame>
          <p:nvGraphicFramePr>
            <p:cNvPr id="110597" name="Object 5"/>
            <p:cNvGraphicFramePr>
              <a:graphicFrameLocks noChangeAspect="1"/>
            </p:cNvGraphicFramePr>
            <p:nvPr/>
          </p:nvGraphicFramePr>
          <p:xfrm>
            <a:off x="3039" y="996"/>
            <a:ext cx="405" cy="321"/>
          </p:xfrm>
          <a:graphic>
            <a:graphicData uri="http://schemas.openxmlformats.org/presentationml/2006/ole">
              <p:oleObj spid="_x0000_s110597" name="Clip" r:id="rId4" imgW="1305000" imgH="1085760" progId="MS_ClipArt_Gallery.2">
                <p:embed/>
              </p:oleObj>
            </a:graphicData>
          </a:graphic>
        </p:graphicFrame>
        <p:grpSp>
          <p:nvGrpSpPr>
            <p:cNvPr id="110602" name="Group 10"/>
            <p:cNvGrpSpPr>
              <a:grpSpLocks/>
            </p:cNvGrpSpPr>
            <p:nvPr/>
          </p:nvGrpSpPr>
          <p:grpSpPr bwMode="auto">
            <a:xfrm>
              <a:off x="2933" y="1323"/>
              <a:ext cx="669" cy="353"/>
              <a:chOff x="3046" y="1508"/>
              <a:chExt cx="669" cy="353"/>
            </a:xfrm>
          </p:grpSpPr>
          <p:sp>
            <p:nvSpPr>
              <p:cNvPr id="110600" name="Oval 8"/>
              <p:cNvSpPr>
                <a:spLocks noChangeArrowheads="1"/>
              </p:cNvSpPr>
              <p:nvPr/>
            </p:nvSpPr>
            <p:spPr bwMode="auto">
              <a:xfrm>
                <a:off x="3046" y="1508"/>
                <a:ext cx="669" cy="353"/>
              </a:xfrm>
              <a:prstGeom prst="ellipse">
                <a:avLst/>
              </a:prstGeom>
              <a:noFill/>
              <a:ln w="9525">
                <a:solidFill>
                  <a:schemeClr val="tx1"/>
                </a:solidFill>
                <a:round/>
                <a:headEnd/>
                <a:tailEnd/>
              </a:ln>
              <a:effectLst/>
            </p:spPr>
            <p:txBody>
              <a:bodyPr wrap="none" anchor="ctr"/>
              <a:lstStyle/>
              <a:p>
                <a:endParaRPr lang="en-US"/>
              </a:p>
            </p:txBody>
          </p:sp>
          <p:sp>
            <p:nvSpPr>
              <p:cNvPr id="110601" name="Text Box 9"/>
              <p:cNvSpPr txBox="1">
                <a:spLocks noChangeArrowheads="1"/>
              </p:cNvSpPr>
              <p:nvPr/>
            </p:nvSpPr>
            <p:spPr bwMode="auto">
              <a:xfrm>
                <a:off x="3121" y="1578"/>
                <a:ext cx="565" cy="212"/>
              </a:xfrm>
              <a:prstGeom prst="rect">
                <a:avLst/>
              </a:prstGeom>
              <a:noFill/>
              <a:ln w="9525">
                <a:noFill/>
                <a:miter lim="800000"/>
                <a:headEnd/>
                <a:tailEnd/>
              </a:ln>
              <a:effectLst/>
            </p:spPr>
            <p:txBody>
              <a:bodyPr wrap="none">
                <a:spAutoFit/>
              </a:bodyPr>
              <a:lstStyle/>
              <a:p>
                <a:pPr>
                  <a:spcBef>
                    <a:spcPct val="0"/>
                  </a:spcBef>
                  <a:buClrTx/>
                  <a:buSzTx/>
                  <a:buFontTx/>
                  <a:buNone/>
                </a:pPr>
                <a:r>
                  <a:rPr lang="en-US" altLang="it-IT" sz="1600">
                    <a:latin typeface="Times New Roman" pitchFamily="64" charset="0"/>
                  </a:rPr>
                  <a:t>processo</a:t>
                </a:r>
              </a:p>
            </p:txBody>
          </p:sp>
        </p:grpSp>
        <p:grpSp>
          <p:nvGrpSpPr>
            <p:cNvPr id="110609" name="Group 17"/>
            <p:cNvGrpSpPr>
              <a:grpSpLocks/>
            </p:cNvGrpSpPr>
            <p:nvPr/>
          </p:nvGrpSpPr>
          <p:grpSpPr bwMode="auto">
            <a:xfrm>
              <a:off x="2949" y="1845"/>
              <a:ext cx="605" cy="630"/>
              <a:chOff x="3072" y="3300"/>
              <a:chExt cx="605" cy="630"/>
            </a:xfrm>
          </p:grpSpPr>
          <p:sp>
            <p:nvSpPr>
              <p:cNvPr id="110607" name="Rectangle 15"/>
              <p:cNvSpPr>
                <a:spLocks noChangeArrowheads="1"/>
              </p:cNvSpPr>
              <p:nvPr/>
            </p:nvSpPr>
            <p:spPr bwMode="auto">
              <a:xfrm>
                <a:off x="3084" y="3300"/>
                <a:ext cx="593" cy="630"/>
              </a:xfrm>
              <a:prstGeom prst="rect">
                <a:avLst/>
              </a:prstGeom>
              <a:noFill/>
              <a:ln w="9525">
                <a:solidFill>
                  <a:schemeClr val="tx1"/>
                </a:solidFill>
                <a:miter lim="800000"/>
                <a:headEnd/>
                <a:tailEnd/>
              </a:ln>
              <a:effectLst/>
            </p:spPr>
            <p:txBody>
              <a:bodyPr wrap="none" anchor="ctr"/>
              <a:lstStyle/>
              <a:p>
                <a:endParaRPr lang="en-US"/>
              </a:p>
            </p:txBody>
          </p:sp>
          <p:sp>
            <p:nvSpPr>
              <p:cNvPr id="110608" name="Text Box 16"/>
              <p:cNvSpPr txBox="1">
                <a:spLocks noChangeArrowheads="1"/>
              </p:cNvSpPr>
              <p:nvPr/>
            </p:nvSpPr>
            <p:spPr bwMode="auto">
              <a:xfrm>
                <a:off x="3072" y="3339"/>
                <a:ext cx="567" cy="520"/>
              </a:xfrm>
              <a:prstGeom prst="rect">
                <a:avLst/>
              </a:prstGeom>
              <a:noFill/>
              <a:ln w="9525">
                <a:noFill/>
                <a:miter lim="800000"/>
                <a:headEnd/>
                <a:tailEnd/>
              </a:ln>
              <a:effectLst/>
            </p:spPr>
            <p:txBody>
              <a:bodyPr wrap="none">
                <a:spAutoFit/>
              </a:bodyPr>
              <a:lstStyle/>
              <a:p>
                <a:pPr>
                  <a:spcBef>
                    <a:spcPct val="0"/>
                  </a:spcBef>
                  <a:buClrTx/>
                  <a:buSzTx/>
                  <a:buFontTx/>
                  <a:buNone/>
                </a:pPr>
                <a:r>
                  <a:rPr lang="it-IT" sz="1600">
                    <a:latin typeface="Times New Roman" pitchFamily="64" charset="0"/>
                  </a:rPr>
                  <a:t>TCP con</a:t>
                </a:r>
              </a:p>
              <a:p>
                <a:pPr>
                  <a:spcBef>
                    <a:spcPct val="0"/>
                  </a:spcBef>
                  <a:buClrTx/>
                  <a:buSzTx/>
                  <a:buFontTx/>
                  <a:buNone/>
                </a:pPr>
                <a:r>
                  <a:rPr lang="it-IT" sz="1600">
                    <a:latin typeface="Times New Roman" pitchFamily="64" charset="0"/>
                  </a:rPr>
                  <a:t>buffer e</a:t>
                </a:r>
              </a:p>
              <a:p>
                <a:pPr>
                  <a:spcBef>
                    <a:spcPct val="0"/>
                  </a:spcBef>
                  <a:buClrTx/>
                  <a:buSzTx/>
                  <a:buFontTx/>
                  <a:buNone/>
                </a:pPr>
                <a:r>
                  <a:rPr lang="it-IT" sz="1600">
                    <a:latin typeface="Times New Roman" pitchFamily="64" charset="0"/>
                  </a:rPr>
                  <a:t>variabili</a:t>
                </a:r>
              </a:p>
            </p:txBody>
          </p:sp>
        </p:grpSp>
        <p:sp>
          <p:nvSpPr>
            <p:cNvPr id="110610" name="Rectangle 18"/>
            <p:cNvSpPr>
              <a:spLocks noChangeArrowheads="1"/>
            </p:cNvSpPr>
            <p:nvPr/>
          </p:nvSpPr>
          <p:spPr bwMode="auto">
            <a:xfrm>
              <a:off x="3054" y="1654"/>
              <a:ext cx="415" cy="207"/>
            </a:xfrm>
            <a:prstGeom prst="rect">
              <a:avLst/>
            </a:prstGeom>
            <a:solidFill>
              <a:schemeClr val="accent1"/>
            </a:solidFill>
            <a:ln w="9525">
              <a:solidFill>
                <a:schemeClr val="tx1"/>
              </a:solidFill>
              <a:miter lim="800000"/>
              <a:headEnd/>
              <a:tailEnd/>
            </a:ln>
            <a:effectLst/>
          </p:spPr>
          <p:txBody>
            <a:bodyPr wrap="none" anchor="ctr"/>
            <a:lstStyle/>
            <a:p>
              <a:pPr algn="ctr">
                <a:spcBef>
                  <a:spcPct val="0"/>
                </a:spcBef>
                <a:buClrTx/>
                <a:buSzTx/>
                <a:buFontTx/>
                <a:buNone/>
              </a:pPr>
              <a:r>
                <a:rPr lang="en-US" altLang="it-IT" sz="1600">
                  <a:latin typeface="Times New Roman" pitchFamily="64" charset="0"/>
                </a:rPr>
                <a:t>socket</a:t>
              </a:r>
            </a:p>
          </p:txBody>
        </p:sp>
        <p:sp>
          <p:nvSpPr>
            <p:cNvPr id="110625" name="Line 33"/>
            <p:cNvSpPr>
              <a:spLocks noChangeShapeType="1"/>
            </p:cNvSpPr>
            <p:nvPr/>
          </p:nvSpPr>
          <p:spPr bwMode="auto">
            <a:xfrm flipV="1">
              <a:off x="3261" y="1561"/>
              <a:ext cx="0" cy="131"/>
            </a:xfrm>
            <a:prstGeom prst="line">
              <a:avLst/>
            </a:prstGeom>
            <a:noFill/>
            <a:ln w="9525">
              <a:solidFill>
                <a:schemeClr val="tx1"/>
              </a:solidFill>
              <a:round/>
              <a:headEnd/>
              <a:tailEnd type="triangle" w="med" len="med"/>
            </a:ln>
            <a:effectLst/>
          </p:spPr>
          <p:txBody>
            <a:bodyPr wrap="none" anchor="ctr"/>
            <a:lstStyle/>
            <a:p>
              <a:endParaRPr lang="en-US"/>
            </a:p>
          </p:txBody>
        </p:sp>
        <p:sp>
          <p:nvSpPr>
            <p:cNvPr id="110627" name="Line 35"/>
            <p:cNvSpPr>
              <a:spLocks noChangeShapeType="1"/>
            </p:cNvSpPr>
            <p:nvPr/>
          </p:nvSpPr>
          <p:spPr bwMode="auto">
            <a:xfrm>
              <a:off x="3269" y="1823"/>
              <a:ext cx="0" cy="123"/>
            </a:xfrm>
            <a:prstGeom prst="line">
              <a:avLst/>
            </a:prstGeom>
            <a:noFill/>
            <a:ln w="9525">
              <a:solidFill>
                <a:schemeClr val="tx1"/>
              </a:solidFill>
              <a:round/>
              <a:headEnd/>
              <a:tailEnd type="triangle" w="med" len="med"/>
            </a:ln>
            <a:effectLst/>
          </p:spPr>
          <p:txBody>
            <a:bodyPr wrap="none" anchor="ctr"/>
            <a:lstStyle/>
            <a:p>
              <a:endParaRPr lang="en-US"/>
            </a:p>
          </p:txBody>
        </p:sp>
        <p:sp>
          <p:nvSpPr>
            <p:cNvPr id="110628" name="Text Box 36"/>
            <p:cNvSpPr txBox="1">
              <a:spLocks noChangeArrowheads="1"/>
            </p:cNvSpPr>
            <p:nvPr/>
          </p:nvSpPr>
          <p:spPr bwMode="auto">
            <a:xfrm>
              <a:off x="3028" y="616"/>
              <a:ext cx="430" cy="366"/>
            </a:xfrm>
            <a:prstGeom prst="rect">
              <a:avLst/>
            </a:prstGeom>
            <a:noFill/>
            <a:ln w="9525">
              <a:noFill/>
              <a:miter lim="800000"/>
              <a:headEnd/>
              <a:tailEnd/>
            </a:ln>
            <a:effectLst/>
          </p:spPr>
          <p:txBody>
            <a:bodyPr wrap="none">
              <a:spAutoFit/>
            </a:bodyPr>
            <a:lstStyle/>
            <a:p>
              <a:pPr>
                <a:spcBef>
                  <a:spcPct val="0"/>
                </a:spcBef>
                <a:buClrTx/>
                <a:buSzTx/>
                <a:buFontTx/>
                <a:buNone/>
              </a:pPr>
              <a:r>
                <a:rPr lang="en-US" altLang="it-IT" sz="1600">
                  <a:latin typeface="Times New Roman" pitchFamily="64" charset="0"/>
                </a:rPr>
                <a:t>host o</a:t>
              </a:r>
            </a:p>
            <a:p>
              <a:pPr>
                <a:spcBef>
                  <a:spcPct val="0"/>
                </a:spcBef>
                <a:buClrTx/>
                <a:buSzTx/>
                <a:buFontTx/>
                <a:buNone/>
              </a:pPr>
              <a:r>
                <a:rPr lang="en-US" altLang="it-IT" sz="1600">
                  <a:latin typeface="Times New Roman" pitchFamily="64" charset="0"/>
                </a:rPr>
                <a:t>server</a:t>
              </a:r>
            </a:p>
          </p:txBody>
        </p:sp>
      </p:grpSp>
      <p:grpSp>
        <p:nvGrpSpPr>
          <p:cNvPr id="110630" name="Group 38"/>
          <p:cNvGrpSpPr>
            <a:grpSpLocks/>
          </p:cNvGrpSpPr>
          <p:nvPr/>
        </p:nvGrpSpPr>
        <p:grpSpPr bwMode="auto">
          <a:xfrm>
            <a:off x="7850188" y="1471613"/>
            <a:ext cx="1062037" cy="3606800"/>
            <a:chOff x="2933" y="616"/>
            <a:chExt cx="669" cy="2272"/>
          </a:xfrm>
        </p:grpSpPr>
        <p:sp>
          <p:nvSpPr>
            <p:cNvPr id="110631" name="Text Box 39"/>
            <p:cNvSpPr txBox="1">
              <a:spLocks noChangeArrowheads="1"/>
            </p:cNvSpPr>
            <p:nvPr/>
          </p:nvSpPr>
          <p:spPr bwMode="auto">
            <a:xfrm>
              <a:off x="3361" y="2600"/>
              <a:ext cx="116" cy="288"/>
            </a:xfrm>
            <a:prstGeom prst="rect">
              <a:avLst/>
            </a:prstGeom>
            <a:noFill/>
            <a:ln w="9525">
              <a:noFill/>
              <a:miter lim="800000"/>
              <a:headEnd/>
              <a:tailEnd/>
            </a:ln>
            <a:effectLst/>
          </p:spPr>
          <p:txBody>
            <a:bodyPr wrap="none">
              <a:spAutoFit/>
            </a:bodyPr>
            <a:lstStyle/>
            <a:p>
              <a:pPr algn="ctr">
                <a:spcBef>
                  <a:spcPct val="50000"/>
                </a:spcBef>
                <a:buClrTx/>
                <a:buSzTx/>
                <a:buFontTx/>
                <a:buNone/>
              </a:pPr>
              <a:endParaRPr lang="it-IT">
                <a:latin typeface="Times New Roman" pitchFamily="64" charset="0"/>
              </a:endParaRPr>
            </a:p>
          </p:txBody>
        </p:sp>
        <p:graphicFrame>
          <p:nvGraphicFramePr>
            <p:cNvPr id="110632" name="Object 40"/>
            <p:cNvGraphicFramePr>
              <a:graphicFrameLocks noChangeAspect="1"/>
            </p:cNvGraphicFramePr>
            <p:nvPr/>
          </p:nvGraphicFramePr>
          <p:xfrm>
            <a:off x="3039" y="996"/>
            <a:ext cx="405" cy="321"/>
          </p:xfrm>
          <a:graphic>
            <a:graphicData uri="http://schemas.openxmlformats.org/presentationml/2006/ole">
              <p:oleObj spid="_x0000_s110632" name="Clip" r:id="rId5" imgW="1305000" imgH="1085760" progId="MS_ClipArt_Gallery.2">
                <p:embed/>
              </p:oleObj>
            </a:graphicData>
          </a:graphic>
        </p:graphicFrame>
        <p:grpSp>
          <p:nvGrpSpPr>
            <p:cNvPr id="110633" name="Group 41"/>
            <p:cNvGrpSpPr>
              <a:grpSpLocks/>
            </p:cNvGrpSpPr>
            <p:nvPr/>
          </p:nvGrpSpPr>
          <p:grpSpPr bwMode="auto">
            <a:xfrm>
              <a:off x="2933" y="1323"/>
              <a:ext cx="669" cy="353"/>
              <a:chOff x="3046" y="1508"/>
              <a:chExt cx="669" cy="353"/>
            </a:xfrm>
          </p:grpSpPr>
          <p:sp>
            <p:nvSpPr>
              <p:cNvPr id="110634" name="Oval 42"/>
              <p:cNvSpPr>
                <a:spLocks noChangeArrowheads="1"/>
              </p:cNvSpPr>
              <p:nvPr/>
            </p:nvSpPr>
            <p:spPr bwMode="auto">
              <a:xfrm>
                <a:off x="3046" y="1508"/>
                <a:ext cx="669" cy="353"/>
              </a:xfrm>
              <a:prstGeom prst="ellipse">
                <a:avLst/>
              </a:prstGeom>
              <a:noFill/>
              <a:ln w="9525">
                <a:solidFill>
                  <a:schemeClr val="tx1"/>
                </a:solidFill>
                <a:round/>
                <a:headEnd/>
                <a:tailEnd/>
              </a:ln>
              <a:effectLst/>
            </p:spPr>
            <p:txBody>
              <a:bodyPr wrap="none" anchor="ctr"/>
              <a:lstStyle/>
              <a:p>
                <a:endParaRPr lang="en-US"/>
              </a:p>
            </p:txBody>
          </p:sp>
          <p:sp>
            <p:nvSpPr>
              <p:cNvPr id="110635" name="Text Box 43"/>
              <p:cNvSpPr txBox="1">
                <a:spLocks noChangeArrowheads="1"/>
              </p:cNvSpPr>
              <p:nvPr/>
            </p:nvSpPr>
            <p:spPr bwMode="auto">
              <a:xfrm>
                <a:off x="3121" y="1578"/>
                <a:ext cx="565" cy="212"/>
              </a:xfrm>
              <a:prstGeom prst="rect">
                <a:avLst/>
              </a:prstGeom>
              <a:noFill/>
              <a:ln w="9525">
                <a:noFill/>
                <a:miter lim="800000"/>
                <a:headEnd/>
                <a:tailEnd/>
              </a:ln>
              <a:effectLst/>
            </p:spPr>
            <p:txBody>
              <a:bodyPr wrap="none">
                <a:spAutoFit/>
              </a:bodyPr>
              <a:lstStyle/>
              <a:p>
                <a:pPr>
                  <a:spcBef>
                    <a:spcPct val="0"/>
                  </a:spcBef>
                  <a:buClrTx/>
                  <a:buSzTx/>
                  <a:buFontTx/>
                  <a:buNone/>
                </a:pPr>
                <a:r>
                  <a:rPr lang="en-US" altLang="it-IT" sz="1600">
                    <a:latin typeface="Times New Roman" pitchFamily="64" charset="0"/>
                  </a:rPr>
                  <a:t>processo</a:t>
                </a:r>
              </a:p>
            </p:txBody>
          </p:sp>
        </p:grpSp>
        <p:grpSp>
          <p:nvGrpSpPr>
            <p:cNvPr id="110636" name="Group 44"/>
            <p:cNvGrpSpPr>
              <a:grpSpLocks/>
            </p:cNvGrpSpPr>
            <p:nvPr/>
          </p:nvGrpSpPr>
          <p:grpSpPr bwMode="auto">
            <a:xfrm>
              <a:off x="2949" y="1845"/>
              <a:ext cx="605" cy="630"/>
              <a:chOff x="3072" y="3300"/>
              <a:chExt cx="605" cy="630"/>
            </a:xfrm>
          </p:grpSpPr>
          <p:sp>
            <p:nvSpPr>
              <p:cNvPr id="110637" name="Rectangle 45"/>
              <p:cNvSpPr>
                <a:spLocks noChangeArrowheads="1"/>
              </p:cNvSpPr>
              <p:nvPr/>
            </p:nvSpPr>
            <p:spPr bwMode="auto">
              <a:xfrm>
                <a:off x="3084" y="3300"/>
                <a:ext cx="593" cy="630"/>
              </a:xfrm>
              <a:prstGeom prst="rect">
                <a:avLst/>
              </a:prstGeom>
              <a:noFill/>
              <a:ln w="9525">
                <a:solidFill>
                  <a:schemeClr val="tx1"/>
                </a:solidFill>
                <a:miter lim="800000"/>
                <a:headEnd/>
                <a:tailEnd/>
              </a:ln>
              <a:effectLst/>
            </p:spPr>
            <p:txBody>
              <a:bodyPr wrap="none" anchor="ctr"/>
              <a:lstStyle/>
              <a:p>
                <a:endParaRPr lang="en-US"/>
              </a:p>
            </p:txBody>
          </p:sp>
          <p:sp>
            <p:nvSpPr>
              <p:cNvPr id="110638" name="Text Box 46"/>
              <p:cNvSpPr txBox="1">
                <a:spLocks noChangeArrowheads="1"/>
              </p:cNvSpPr>
              <p:nvPr/>
            </p:nvSpPr>
            <p:spPr bwMode="auto">
              <a:xfrm>
                <a:off x="3072" y="3339"/>
                <a:ext cx="567" cy="520"/>
              </a:xfrm>
              <a:prstGeom prst="rect">
                <a:avLst/>
              </a:prstGeom>
              <a:noFill/>
              <a:ln w="9525">
                <a:noFill/>
                <a:miter lim="800000"/>
                <a:headEnd/>
                <a:tailEnd/>
              </a:ln>
              <a:effectLst/>
            </p:spPr>
            <p:txBody>
              <a:bodyPr wrap="none">
                <a:spAutoFit/>
              </a:bodyPr>
              <a:lstStyle/>
              <a:p>
                <a:pPr>
                  <a:spcBef>
                    <a:spcPct val="0"/>
                  </a:spcBef>
                  <a:buClrTx/>
                  <a:buSzTx/>
                  <a:buFontTx/>
                  <a:buNone/>
                </a:pPr>
                <a:r>
                  <a:rPr lang="it-IT" sz="1600">
                    <a:latin typeface="Times New Roman" pitchFamily="64" charset="0"/>
                  </a:rPr>
                  <a:t>TCP con</a:t>
                </a:r>
              </a:p>
              <a:p>
                <a:pPr>
                  <a:spcBef>
                    <a:spcPct val="0"/>
                  </a:spcBef>
                  <a:buClrTx/>
                  <a:buSzTx/>
                  <a:buFontTx/>
                  <a:buNone/>
                </a:pPr>
                <a:r>
                  <a:rPr lang="it-IT" sz="1600">
                    <a:latin typeface="Times New Roman" pitchFamily="64" charset="0"/>
                  </a:rPr>
                  <a:t>buffer e</a:t>
                </a:r>
              </a:p>
              <a:p>
                <a:pPr>
                  <a:spcBef>
                    <a:spcPct val="0"/>
                  </a:spcBef>
                  <a:buClrTx/>
                  <a:buSzTx/>
                  <a:buFontTx/>
                  <a:buNone/>
                </a:pPr>
                <a:r>
                  <a:rPr lang="it-IT" sz="1600">
                    <a:latin typeface="Times New Roman" pitchFamily="64" charset="0"/>
                  </a:rPr>
                  <a:t>variabili</a:t>
                </a:r>
                <a:endParaRPr lang="en-US" sz="1600">
                  <a:latin typeface="Times New Roman" pitchFamily="64" charset="0"/>
                </a:endParaRPr>
              </a:p>
            </p:txBody>
          </p:sp>
        </p:grpSp>
        <p:sp>
          <p:nvSpPr>
            <p:cNvPr id="110639" name="Rectangle 47"/>
            <p:cNvSpPr>
              <a:spLocks noChangeArrowheads="1"/>
            </p:cNvSpPr>
            <p:nvPr/>
          </p:nvSpPr>
          <p:spPr bwMode="auto">
            <a:xfrm>
              <a:off x="3054" y="1654"/>
              <a:ext cx="415" cy="207"/>
            </a:xfrm>
            <a:prstGeom prst="rect">
              <a:avLst/>
            </a:prstGeom>
            <a:solidFill>
              <a:schemeClr val="accent1"/>
            </a:solidFill>
            <a:ln w="9525">
              <a:solidFill>
                <a:schemeClr val="tx1"/>
              </a:solidFill>
              <a:miter lim="800000"/>
              <a:headEnd/>
              <a:tailEnd/>
            </a:ln>
            <a:effectLst/>
          </p:spPr>
          <p:txBody>
            <a:bodyPr wrap="none" anchor="ctr"/>
            <a:lstStyle/>
            <a:p>
              <a:pPr algn="ctr">
                <a:spcBef>
                  <a:spcPct val="0"/>
                </a:spcBef>
                <a:buClrTx/>
                <a:buSzTx/>
                <a:buFontTx/>
                <a:buNone/>
              </a:pPr>
              <a:r>
                <a:rPr lang="en-US" altLang="it-IT" sz="1600">
                  <a:latin typeface="Times New Roman" pitchFamily="64" charset="0"/>
                </a:rPr>
                <a:t>socket</a:t>
              </a:r>
            </a:p>
          </p:txBody>
        </p:sp>
        <p:sp>
          <p:nvSpPr>
            <p:cNvPr id="110640" name="Line 48"/>
            <p:cNvSpPr>
              <a:spLocks noChangeShapeType="1"/>
            </p:cNvSpPr>
            <p:nvPr/>
          </p:nvSpPr>
          <p:spPr bwMode="auto">
            <a:xfrm flipV="1">
              <a:off x="3261" y="1561"/>
              <a:ext cx="0" cy="131"/>
            </a:xfrm>
            <a:prstGeom prst="line">
              <a:avLst/>
            </a:prstGeom>
            <a:noFill/>
            <a:ln w="9525">
              <a:solidFill>
                <a:schemeClr val="tx1"/>
              </a:solidFill>
              <a:round/>
              <a:headEnd/>
              <a:tailEnd type="triangle" w="med" len="med"/>
            </a:ln>
            <a:effectLst/>
          </p:spPr>
          <p:txBody>
            <a:bodyPr wrap="none" anchor="ctr"/>
            <a:lstStyle/>
            <a:p>
              <a:endParaRPr lang="en-US"/>
            </a:p>
          </p:txBody>
        </p:sp>
        <p:sp>
          <p:nvSpPr>
            <p:cNvPr id="110641" name="Line 49"/>
            <p:cNvSpPr>
              <a:spLocks noChangeShapeType="1"/>
            </p:cNvSpPr>
            <p:nvPr/>
          </p:nvSpPr>
          <p:spPr bwMode="auto">
            <a:xfrm>
              <a:off x="3269" y="1823"/>
              <a:ext cx="0" cy="123"/>
            </a:xfrm>
            <a:prstGeom prst="line">
              <a:avLst/>
            </a:prstGeom>
            <a:noFill/>
            <a:ln w="9525">
              <a:solidFill>
                <a:schemeClr val="tx1"/>
              </a:solidFill>
              <a:round/>
              <a:headEnd/>
              <a:tailEnd type="triangle" w="med" len="med"/>
            </a:ln>
            <a:effectLst/>
          </p:spPr>
          <p:txBody>
            <a:bodyPr wrap="none" anchor="ctr"/>
            <a:lstStyle/>
            <a:p>
              <a:endParaRPr lang="en-US"/>
            </a:p>
          </p:txBody>
        </p:sp>
        <p:sp>
          <p:nvSpPr>
            <p:cNvPr id="110642" name="Text Box 50"/>
            <p:cNvSpPr txBox="1">
              <a:spLocks noChangeArrowheads="1"/>
            </p:cNvSpPr>
            <p:nvPr/>
          </p:nvSpPr>
          <p:spPr bwMode="auto">
            <a:xfrm>
              <a:off x="3028" y="616"/>
              <a:ext cx="430" cy="366"/>
            </a:xfrm>
            <a:prstGeom prst="rect">
              <a:avLst/>
            </a:prstGeom>
            <a:noFill/>
            <a:ln w="9525">
              <a:noFill/>
              <a:miter lim="800000"/>
              <a:headEnd/>
              <a:tailEnd/>
            </a:ln>
            <a:effectLst/>
          </p:spPr>
          <p:txBody>
            <a:bodyPr wrap="none">
              <a:spAutoFit/>
            </a:bodyPr>
            <a:lstStyle/>
            <a:p>
              <a:pPr>
                <a:spcBef>
                  <a:spcPct val="0"/>
                </a:spcBef>
                <a:buClrTx/>
                <a:buSzTx/>
                <a:buFontTx/>
                <a:buNone/>
              </a:pPr>
              <a:r>
                <a:rPr lang="en-US" altLang="it-IT" sz="1600">
                  <a:latin typeface="Times New Roman" pitchFamily="64" charset="0"/>
                </a:rPr>
                <a:t>host o</a:t>
              </a:r>
            </a:p>
            <a:p>
              <a:pPr>
                <a:spcBef>
                  <a:spcPct val="0"/>
                </a:spcBef>
                <a:buClrTx/>
                <a:buSzTx/>
                <a:buFontTx/>
                <a:buNone/>
              </a:pPr>
              <a:r>
                <a:rPr lang="en-US" altLang="it-IT" sz="1600">
                  <a:latin typeface="Times New Roman" pitchFamily="64" charset="0"/>
                </a:rPr>
                <a:t>server</a:t>
              </a:r>
            </a:p>
          </p:txBody>
        </p:sp>
      </p:grpSp>
      <p:sp>
        <p:nvSpPr>
          <p:cNvPr id="110643" name="Text Box 51"/>
          <p:cNvSpPr txBox="1">
            <a:spLocks noChangeArrowheads="1"/>
          </p:cNvSpPr>
          <p:nvPr/>
        </p:nvSpPr>
        <p:spPr bwMode="auto">
          <a:xfrm>
            <a:off x="6396038" y="3654425"/>
            <a:ext cx="819150" cy="336550"/>
          </a:xfrm>
          <a:prstGeom prst="rect">
            <a:avLst/>
          </a:prstGeom>
          <a:noFill/>
          <a:ln w="9525">
            <a:noFill/>
            <a:miter lim="800000"/>
            <a:headEnd/>
            <a:tailEnd/>
          </a:ln>
          <a:effectLst/>
        </p:spPr>
        <p:txBody>
          <a:bodyPr wrap="none">
            <a:spAutoFit/>
          </a:bodyPr>
          <a:lstStyle/>
          <a:p>
            <a:pPr algn="ctr">
              <a:spcBef>
                <a:spcPct val="0"/>
              </a:spcBef>
              <a:buClrTx/>
              <a:buSzTx/>
              <a:buFontTx/>
              <a:buNone/>
            </a:pPr>
            <a:r>
              <a:rPr lang="en-US" altLang="it-IT" sz="1600">
                <a:latin typeface="Times New Roman" pitchFamily="64" charset="0"/>
              </a:rPr>
              <a:t>Internet</a:t>
            </a:r>
          </a:p>
        </p:txBody>
      </p:sp>
      <p:sp>
        <p:nvSpPr>
          <p:cNvPr id="110644" name="Line 52"/>
          <p:cNvSpPr>
            <a:spLocks noChangeShapeType="1"/>
          </p:cNvSpPr>
          <p:nvPr/>
        </p:nvSpPr>
        <p:spPr bwMode="auto">
          <a:xfrm>
            <a:off x="5689600" y="4065588"/>
            <a:ext cx="2211388" cy="0"/>
          </a:xfrm>
          <a:prstGeom prst="line">
            <a:avLst/>
          </a:prstGeom>
          <a:noFill/>
          <a:ln w="9525">
            <a:solidFill>
              <a:schemeClr val="tx1"/>
            </a:solidFill>
            <a:round/>
            <a:headEnd type="triangle" w="med" len="med"/>
            <a:tailEnd type="triangle" w="med" len="med"/>
          </a:ln>
          <a:effectLst/>
        </p:spPr>
        <p:txBody>
          <a:bodyPr wrap="none" anchor="ctr"/>
          <a:lstStyle/>
          <a:p>
            <a:endParaRPr lang="en-US"/>
          </a:p>
        </p:txBody>
      </p:sp>
      <p:sp>
        <p:nvSpPr>
          <p:cNvPr id="110645" name="Text Box 53"/>
          <p:cNvSpPr txBox="1">
            <a:spLocks noChangeArrowheads="1"/>
          </p:cNvSpPr>
          <p:nvPr/>
        </p:nvSpPr>
        <p:spPr bwMode="auto">
          <a:xfrm>
            <a:off x="5519738" y="4667250"/>
            <a:ext cx="1347787" cy="519113"/>
          </a:xfrm>
          <a:prstGeom prst="rect">
            <a:avLst/>
          </a:prstGeom>
          <a:noFill/>
          <a:ln w="9525">
            <a:noFill/>
            <a:miter lim="800000"/>
            <a:headEnd/>
            <a:tailEnd/>
          </a:ln>
          <a:effectLst/>
        </p:spPr>
        <p:txBody>
          <a:bodyPr>
            <a:spAutoFit/>
          </a:bodyPr>
          <a:lstStyle/>
          <a:p>
            <a:pPr>
              <a:spcBef>
                <a:spcPct val="0"/>
              </a:spcBef>
              <a:buClrTx/>
              <a:buSzTx/>
              <a:buFontTx/>
              <a:buNone/>
            </a:pPr>
            <a:r>
              <a:rPr lang="en-US" altLang="it-IT" sz="1200">
                <a:solidFill>
                  <a:srgbClr val="FF0000"/>
                </a:solidFill>
                <a:latin typeface="Times New Roman" pitchFamily="64" charset="0"/>
              </a:rPr>
              <a:t>controllato dal SO</a:t>
            </a:r>
            <a:endParaRPr lang="en-US" altLang="it-IT" sz="1600">
              <a:latin typeface="Times New Roman" pitchFamily="64" charset="0"/>
            </a:endParaRPr>
          </a:p>
          <a:p>
            <a:pPr>
              <a:spcBef>
                <a:spcPct val="0"/>
              </a:spcBef>
              <a:buClrTx/>
              <a:buSzTx/>
              <a:buFontTx/>
              <a:buNone/>
            </a:pPr>
            <a:endParaRPr lang="en-US" altLang="it-IT" sz="1600">
              <a:latin typeface="Times New Roman" pitchFamily="64" charset="0"/>
            </a:endParaRPr>
          </a:p>
        </p:txBody>
      </p:sp>
      <p:sp>
        <p:nvSpPr>
          <p:cNvPr id="110647" name="Line 55"/>
          <p:cNvSpPr>
            <a:spLocks noChangeShapeType="1"/>
          </p:cNvSpPr>
          <p:nvPr/>
        </p:nvSpPr>
        <p:spPr bwMode="auto">
          <a:xfrm flipH="1" flipV="1">
            <a:off x="5470525" y="4445000"/>
            <a:ext cx="244475" cy="317500"/>
          </a:xfrm>
          <a:prstGeom prst="line">
            <a:avLst/>
          </a:prstGeom>
          <a:noFill/>
          <a:ln w="9525">
            <a:solidFill>
              <a:srgbClr val="FF0000"/>
            </a:solidFill>
            <a:round/>
            <a:headEnd/>
            <a:tailEnd type="triangle" w="med" len="med"/>
          </a:ln>
          <a:effectLst/>
        </p:spPr>
        <p:txBody>
          <a:bodyPr wrap="none" anchor="ctr"/>
          <a:lstStyle/>
          <a:p>
            <a:endParaRPr lang="en-US"/>
          </a:p>
        </p:txBody>
      </p:sp>
      <p:sp>
        <p:nvSpPr>
          <p:cNvPr id="110648" name="Text Box 56"/>
          <p:cNvSpPr txBox="1">
            <a:spLocks noChangeArrowheads="1"/>
          </p:cNvSpPr>
          <p:nvPr/>
        </p:nvSpPr>
        <p:spPr bwMode="auto">
          <a:xfrm>
            <a:off x="5907088" y="2357438"/>
            <a:ext cx="1239837" cy="639762"/>
          </a:xfrm>
          <a:prstGeom prst="rect">
            <a:avLst/>
          </a:prstGeom>
          <a:noFill/>
          <a:ln w="9525">
            <a:noFill/>
            <a:miter lim="800000"/>
            <a:headEnd/>
            <a:tailEnd/>
          </a:ln>
          <a:effectLst/>
        </p:spPr>
        <p:txBody>
          <a:bodyPr wrap="none">
            <a:spAutoFit/>
          </a:bodyPr>
          <a:lstStyle/>
          <a:p>
            <a:pPr>
              <a:spcBef>
                <a:spcPct val="0"/>
              </a:spcBef>
              <a:buClrTx/>
              <a:buSzTx/>
              <a:buFontTx/>
              <a:buNone/>
            </a:pPr>
            <a:r>
              <a:rPr lang="it-IT" sz="1200">
                <a:solidFill>
                  <a:srgbClr val="FF0000"/>
                </a:solidFill>
                <a:latin typeface="Times New Roman" pitchFamily="64" charset="0"/>
              </a:rPr>
              <a:t>controllato dallo</a:t>
            </a:r>
          </a:p>
          <a:p>
            <a:pPr>
              <a:spcBef>
                <a:spcPct val="0"/>
              </a:spcBef>
              <a:buClrTx/>
              <a:buSzTx/>
              <a:buFontTx/>
              <a:buNone/>
            </a:pPr>
            <a:r>
              <a:rPr lang="it-IT" sz="1200">
                <a:solidFill>
                  <a:srgbClr val="FF0000"/>
                </a:solidFill>
                <a:latin typeface="Times New Roman" pitchFamily="64" charset="0"/>
              </a:rPr>
              <a:t>sviluppatore</a:t>
            </a:r>
          </a:p>
          <a:p>
            <a:pPr>
              <a:spcBef>
                <a:spcPct val="0"/>
              </a:spcBef>
              <a:buClrTx/>
              <a:buSzTx/>
              <a:buFontTx/>
              <a:buNone/>
            </a:pPr>
            <a:r>
              <a:rPr lang="it-IT" sz="1200">
                <a:solidFill>
                  <a:srgbClr val="FF0000"/>
                </a:solidFill>
                <a:latin typeface="Times New Roman" pitchFamily="64" charset="0"/>
              </a:rPr>
              <a:t>dell’applicazione</a:t>
            </a:r>
            <a:endParaRPr lang="it-IT" sz="1200">
              <a:latin typeface="Times New Roman" pitchFamily="64" charset="0"/>
            </a:endParaRPr>
          </a:p>
        </p:txBody>
      </p:sp>
      <p:sp>
        <p:nvSpPr>
          <p:cNvPr id="110650" name="Line 58"/>
          <p:cNvSpPr>
            <a:spLocks noChangeShapeType="1"/>
          </p:cNvSpPr>
          <p:nvPr/>
        </p:nvSpPr>
        <p:spPr bwMode="auto">
          <a:xfrm flipH="1">
            <a:off x="5678488" y="2589213"/>
            <a:ext cx="219075" cy="133350"/>
          </a:xfrm>
          <a:prstGeom prst="line">
            <a:avLst/>
          </a:prstGeom>
          <a:noFill/>
          <a:ln w="9525">
            <a:solidFill>
              <a:srgbClr val="FF0000"/>
            </a:solidFill>
            <a:round/>
            <a:headEnd/>
            <a:tailEnd type="triangle" w="med" len="med"/>
          </a:ln>
          <a:effectLst/>
        </p:spPr>
        <p:txBody>
          <a:bodyPr wrap="none" anchor="ctr"/>
          <a:lstStyle/>
          <a:p>
            <a:endParaRPr lang="en-US"/>
          </a:p>
        </p:txBody>
      </p:sp>
      <p:sp>
        <p:nvSpPr>
          <p:cNvPr id="110651" name="Rectangle 59"/>
          <p:cNvSpPr>
            <a:spLocks noChangeArrowheads="1"/>
          </p:cNvSpPr>
          <p:nvPr/>
        </p:nvSpPr>
        <p:spPr bwMode="auto">
          <a:xfrm>
            <a:off x="419100" y="5875338"/>
            <a:ext cx="8304213" cy="635000"/>
          </a:xfrm>
          <a:prstGeom prst="rect">
            <a:avLst/>
          </a:prstGeom>
          <a:noFill/>
          <a:ln w="9525">
            <a:noFill/>
            <a:miter lim="800000"/>
            <a:headEnd/>
            <a:tailEnd/>
          </a:ln>
          <a:effectLst/>
        </p:spPr>
        <p:txBody>
          <a:bodyPr/>
          <a:lstStyle/>
          <a:p>
            <a:pPr marL="342900" indent="-342900">
              <a:buFont typeface="Monotype Sorts" pitchFamily="64" charset="2"/>
              <a:buChar char="o"/>
            </a:pPr>
            <a:r>
              <a:rPr lang="it-IT" sz="1800"/>
              <a:t>API: (1) scelta del protocollo di trasporto; (2) capacità di determinare alcuni parametri </a:t>
            </a:r>
            <a:r>
              <a:rPr lang="it-IT" sz="1800">
                <a:solidFill>
                  <a:schemeClr val="accent2"/>
                </a:solidFill>
              </a:rPr>
              <a:t>(approfondiremo questo aspetto più avanti)</a:t>
            </a:r>
            <a:r>
              <a:rPr lang="it-IT"/>
              <a:t>               </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6"/>
          <p:cNvSpPr>
            <a:spLocks noGrp="1"/>
          </p:cNvSpPr>
          <p:nvPr>
            <p:ph type="sldNum" sz="quarter" idx="12"/>
          </p:nvPr>
        </p:nvSpPr>
        <p:spPr/>
        <p:txBody>
          <a:bodyPr/>
          <a:lstStyle/>
          <a:p>
            <a:r>
              <a:rPr lang="en-US" altLang="it-IT"/>
              <a:t>2-</a:t>
            </a:r>
            <a:fld id="{272D66B0-F285-49FF-A03A-CBCA73257DB9}" type="slidenum">
              <a:rPr lang="en-US" altLang="it-IT"/>
              <a:pPr/>
              <a:t>13</a:t>
            </a:fld>
            <a:endParaRPr lang="en-US" altLang="it-IT"/>
          </a:p>
        </p:txBody>
      </p:sp>
      <p:sp>
        <p:nvSpPr>
          <p:cNvPr id="35842" name="Rectangle 2"/>
          <p:cNvSpPr>
            <a:spLocks noGrp="1" noChangeArrowheads="1"/>
          </p:cNvSpPr>
          <p:nvPr>
            <p:ph type="title"/>
          </p:nvPr>
        </p:nvSpPr>
        <p:spPr/>
        <p:txBody>
          <a:bodyPr/>
          <a:lstStyle/>
          <a:p>
            <a:r>
              <a:rPr lang="en-US" altLang="it-IT" sz="3200"/>
              <a:t>Processi di indirizzament</a:t>
            </a:r>
            <a:r>
              <a:rPr lang="it-IT" sz="3200"/>
              <a:t>o</a:t>
            </a:r>
            <a:endParaRPr lang="en-US"/>
          </a:p>
        </p:txBody>
      </p:sp>
      <p:sp>
        <p:nvSpPr>
          <p:cNvPr id="35844" name="Rectangle 4"/>
          <p:cNvSpPr>
            <a:spLocks noGrp="1" noChangeArrowheads="1"/>
          </p:cNvSpPr>
          <p:nvPr>
            <p:ph type="body" sz="half" idx="2"/>
          </p:nvPr>
        </p:nvSpPr>
        <p:spPr>
          <a:xfrm>
            <a:off x="661988" y="1233488"/>
            <a:ext cx="3921125" cy="4648200"/>
          </a:xfrm>
        </p:spPr>
        <p:txBody>
          <a:bodyPr/>
          <a:lstStyle/>
          <a:p>
            <a:pPr>
              <a:buFont typeface="Wingdings" pitchFamily="64" charset="2"/>
              <a:buChar char="q"/>
            </a:pPr>
            <a:r>
              <a:rPr lang="it-IT" sz="1800"/>
              <a:t>Affinché un processo su un host invii un messaggio a un processo su un altro host, il mittente deve identificare il processo destinatario.</a:t>
            </a:r>
          </a:p>
          <a:p>
            <a:pPr>
              <a:buFont typeface="Wingdings" pitchFamily="64" charset="2"/>
              <a:buChar char="q"/>
            </a:pPr>
            <a:r>
              <a:rPr lang="it-IT" sz="1800"/>
              <a:t>Un host ha un indirizzo IP univoco a 32 bit</a:t>
            </a:r>
          </a:p>
          <a:p>
            <a:pPr>
              <a:buFont typeface="Wingdings" pitchFamily="64" charset="2"/>
              <a:buChar char="r"/>
            </a:pPr>
            <a:r>
              <a:rPr lang="it-IT" sz="1800">
                <a:solidFill>
                  <a:srgbClr val="FF0000"/>
                </a:solidFill>
              </a:rPr>
              <a:t>D:</a:t>
            </a:r>
            <a:r>
              <a:rPr lang="it-IT" sz="1800"/>
              <a:t> È sufficiente conoscere l’indirizzo IP dell’host su cui è in esecuzione il processo per identificare il processo stesso? </a:t>
            </a:r>
          </a:p>
          <a:p>
            <a:pPr>
              <a:buFont typeface="Wingdings" pitchFamily="64" charset="2"/>
              <a:buChar char="r"/>
            </a:pPr>
            <a:r>
              <a:rPr lang="it-IT" sz="1800">
                <a:solidFill>
                  <a:srgbClr val="FF0000"/>
                </a:solidFill>
              </a:rPr>
              <a:t>Risposta:</a:t>
            </a:r>
            <a:r>
              <a:rPr lang="it-IT" sz="1800"/>
              <a:t> No, sullo stesso host possono essere in esecuzione molti processi.</a:t>
            </a:r>
          </a:p>
        </p:txBody>
      </p:sp>
      <p:sp>
        <p:nvSpPr>
          <p:cNvPr id="35846" name="Rectangle 6"/>
          <p:cNvSpPr>
            <a:spLocks noGrp="1" noChangeArrowheads="1"/>
          </p:cNvSpPr>
          <p:nvPr>
            <p:ph type="body" sz="half" idx="1"/>
          </p:nvPr>
        </p:nvSpPr>
        <p:spPr>
          <a:xfrm>
            <a:off x="4719638" y="1246188"/>
            <a:ext cx="3835400" cy="4648200"/>
          </a:xfrm>
          <a:noFill/>
          <a:ln/>
        </p:spPr>
        <p:txBody>
          <a:bodyPr/>
          <a:lstStyle/>
          <a:p>
            <a:pPr>
              <a:buFont typeface="Wingdings" pitchFamily="64" charset="2"/>
              <a:buChar char="r"/>
            </a:pPr>
            <a:r>
              <a:rPr lang="it-IT" sz="1800"/>
              <a:t>L’identificatore comprende sia l’indirizzo IP che i </a:t>
            </a:r>
            <a:r>
              <a:rPr lang="it-IT" sz="1800">
                <a:solidFill>
                  <a:srgbClr val="FF0000"/>
                </a:solidFill>
              </a:rPr>
              <a:t>numeri di porta </a:t>
            </a:r>
            <a:r>
              <a:rPr lang="it-IT" sz="1800"/>
              <a:t>associati al processo in esecuzione su un host.</a:t>
            </a:r>
          </a:p>
          <a:p>
            <a:pPr>
              <a:buFont typeface="Wingdings" pitchFamily="64" charset="2"/>
              <a:buChar char="r"/>
            </a:pPr>
            <a:r>
              <a:rPr lang="it-IT" sz="1800"/>
              <a:t>Esempi di numeri di porta:</a:t>
            </a:r>
          </a:p>
          <a:p>
            <a:pPr lvl="1"/>
            <a:r>
              <a:rPr lang="it-IT" sz="1800"/>
              <a:t>HTTP server: 80</a:t>
            </a:r>
          </a:p>
          <a:p>
            <a:pPr lvl="1"/>
            <a:r>
              <a:rPr lang="it-IT" sz="1800"/>
              <a:t>Mail server: 25</a:t>
            </a:r>
          </a:p>
          <a:p>
            <a:pPr>
              <a:buFont typeface="Wingdings" pitchFamily="64" charset="2"/>
              <a:buChar char="r"/>
            </a:pPr>
            <a:r>
              <a:rPr lang="it-IT" sz="1800"/>
              <a:t>Per inviare un messaggio HTTP al server gaia.cs.umass.edu:</a:t>
            </a:r>
          </a:p>
          <a:p>
            <a:pPr lvl="1"/>
            <a:r>
              <a:rPr lang="it-IT" sz="1800">
                <a:solidFill>
                  <a:srgbClr val="FF0000"/>
                </a:solidFill>
              </a:rPr>
              <a:t>Indirizzo IP:</a:t>
            </a:r>
            <a:r>
              <a:rPr lang="it-IT" sz="1800"/>
              <a:t> 128.119.245.12</a:t>
            </a:r>
          </a:p>
          <a:p>
            <a:pPr lvl="1"/>
            <a:r>
              <a:rPr lang="it-IT" sz="1800">
                <a:solidFill>
                  <a:srgbClr val="FF0000"/>
                </a:solidFill>
              </a:rPr>
              <a:t>Numero di porta:</a:t>
            </a:r>
            <a:r>
              <a:rPr lang="it-IT" sz="1800"/>
              <a:t> 80</a:t>
            </a:r>
            <a:endParaRPr lang="it-IT" sz="2000"/>
          </a:p>
          <a:p>
            <a:pPr>
              <a:buFont typeface="Wingdings" pitchFamily="64" charset="2"/>
              <a:buChar char="r"/>
            </a:pPr>
            <a:endParaRPr lang="it-IT" sz="200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6"/>
          <p:cNvSpPr>
            <a:spLocks noGrp="1"/>
          </p:cNvSpPr>
          <p:nvPr>
            <p:ph type="sldNum" sz="quarter" idx="12"/>
          </p:nvPr>
        </p:nvSpPr>
        <p:spPr/>
        <p:txBody>
          <a:bodyPr/>
          <a:lstStyle/>
          <a:p>
            <a:r>
              <a:rPr lang="en-US" altLang="it-IT"/>
              <a:t>2-</a:t>
            </a:r>
            <a:fld id="{89DF3096-241D-481F-B03F-C7FD7B9C5104}" type="slidenum">
              <a:rPr lang="en-US" altLang="it-IT"/>
              <a:pPr/>
              <a:t>14</a:t>
            </a:fld>
            <a:endParaRPr lang="en-US" altLang="it-IT"/>
          </a:p>
        </p:txBody>
      </p:sp>
      <p:sp>
        <p:nvSpPr>
          <p:cNvPr id="109570" name="Rectangle 2"/>
          <p:cNvSpPr>
            <a:spLocks noGrp="1" noChangeArrowheads="1"/>
          </p:cNvSpPr>
          <p:nvPr>
            <p:ph type="title"/>
          </p:nvPr>
        </p:nvSpPr>
        <p:spPr>
          <a:xfrm>
            <a:off x="533400" y="228600"/>
            <a:ext cx="8189913" cy="1143000"/>
          </a:xfrm>
        </p:spPr>
        <p:txBody>
          <a:bodyPr/>
          <a:lstStyle/>
          <a:p>
            <a:r>
              <a:rPr lang="it-IT"/>
              <a:t>Protocollo a livello di applicazione</a:t>
            </a:r>
          </a:p>
        </p:txBody>
      </p:sp>
      <p:sp>
        <p:nvSpPr>
          <p:cNvPr id="109571" name="Rectangle 3"/>
          <p:cNvSpPr>
            <a:spLocks noGrp="1" noChangeArrowheads="1"/>
          </p:cNvSpPr>
          <p:nvPr>
            <p:ph type="body" sz="half" idx="1"/>
          </p:nvPr>
        </p:nvSpPr>
        <p:spPr>
          <a:xfrm>
            <a:off x="533400" y="1600200"/>
            <a:ext cx="3973513" cy="4648200"/>
          </a:xfrm>
        </p:spPr>
        <p:txBody>
          <a:bodyPr/>
          <a:lstStyle/>
          <a:p>
            <a:pPr>
              <a:buFont typeface="Wingdings" pitchFamily="64" charset="2"/>
              <a:buChar char="r"/>
            </a:pPr>
            <a:r>
              <a:rPr lang="it-IT" sz="2000"/>
              <a:t>Tipi di messaggi scambiati, ad esempio messaggi di richiesta e di risposta</a:t>
            </a:r>
          </a:p>
          <a:p>
            <a:pPr>
              <a:buFont typeface="Wingdings" pitchFamily="64" charset="2"/>
              <a:buChar char="r"/>
            </a:pPr>
            <a:r>
              <a:rPr lang="it-IT" sz="2000"/>
              <a:t>Sintassi dei tipi di messaggio: quali sono i campi nel messaggio e come sono descritti</a:t>
            </a:r>
          </a:p>
          <a:p>
            <a:pPr>
              <a:buFont typeface="Wingdings" pitchFamily="64" charset="2"/>
              <a:buChar char="r"/>
            </a:pPr>
            <a:r>
              <a:rPr lang="it-IT" sz="2000"/>
              <a:t>Semantica dei campi, ovvero significato delle informazioni nei campi</a:t>
            </a:r>
          </a:p>
          <a:p>
            <a:pPr>
              <a:buFont typeface="Wingdings" pitchFamily="64" charset="2"/>
              <a:buChar char="r"/>
            </a:pPr>
            <a:r>
              <a:rPr lang="it-IT" sz="2000"/>
              <a:t>Regole per determinare quando e come un processo invia e risponde ai messaggi</a:t>
            </a:r>
            <a:endParaRPr lang="it-IT" sz="2400"/>
          </a:p>
        </p:txBody>
      </p:sp>
      <p:sp>
        <p:nvSpPr>
          <p:cNvPr id="109572" name="Rectangle 4"/>
          <p:cNvSpPr>
            <a:spLocks noGrp="1" noChangeArrowheads="1"/>
          </p:cNvSpPr>
          <p:nvPr>
            <p:ph type="body" sz="half" idx="2"/>
          </p:nvPr>
        </p:nvSpPr>
        <p:spPr>
          <a:xfrm>
            <a:off x="4770438" y="1590675"/>
            <a:ext cx="3810000" cy="4648200"/>
          </a:xfrm>
        </p:spPr>
        <p:txBody>
          <a:bodyPr/>
          <a:lstStyle/>
          <a:p>
            <a:pPr>
              <a:buFont typeface="ZapfDingbats" pitchFamily="82" charset="2"/>
              <a:buNone/>
            </a:pPr>
            <a:r>
              <a:rPr lang="it-IT" sz="2000">
                <a:solidFill>
                  <a:srgbClr val="FF0000"/>
                </a:solidFill>
              </a:rPr>
              <a:t>Protocolli di pubblico dominio:</a:t>
            </a:r>
          </a:p>
          <a:p>
            <a:pPr>
              <a:buFont typeface="Wingdings" pitchFamily="64" charset="2"/>
              <a:buChar char="r"/>
            </a:pPr>
            <a:r>
              <a:rPr lang="it-IT" sz="2000"/>
              <a:t>Definiti nelle RFC</a:t>
            </a:r>
          </a:p>
          <a:p>
            <a:pPr>
              <a:buFont typeface="Wingdings" pitchFamily="64" charset="2"/>
              <a:buChar char="r"/>
            </a:pPr>
            <a:r>
              <a:rPr lang="it-IT" sz="2000"/>
              <a:t>Consentono l’interoperabilità</a:t>
            </a:r>
          </a:p>
          <a:p>
            <a:pPr>
              <a:buFont typeface="Wingdings" pitchFamily="64" charset="2"/>
              <a:buChar char="r"/>
            </a:pPr>
            <a:r>
              <a:rPr lang="it-IT" sz="2000"/>
              <a:t>Ad esempio, HTTP, SMTP</a:t>
            </a:r>
          </a:p>
          <a:p>
            <a:pPr>
              <a:buFont typeface="ZapfDingbats" pitchFamily="82" charset="2"/>
              <a:buNone/>
            </a:pPr>
            <a:r>
              <a:rPr lang="it-IT" sz="2000">
                <a:solidFill>
                  <a:srgbClr val="FF0000"/>
                </a:solidFill>
              </a:rPr>
              <a:t>Protocolli proprietari:</a:t>
            </a:r>
            <a:endParaRPr lang="it-IT" sz="2000"/>
          </a:p>
          <a:p>
            <a:pPr>
              <a:buFont typeface="Wingdings" pitchFamily="64" charset="2"/>
              <a:buChar char="r"/>
            </a:pPr>
            <a:r>
              <a:rPr lang="it-IT" sz="2000"/>
              <a:t>Ad esempio, Skype</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numero diapositiva 6"/>
          <p:cNvSpPr>
            <a:spLocks noGrp="1"/>
          </p:cNvSpPr>
          <p:nvPr>
            <p:ph type="sldNum" sz="quarter" idx="12"/>
          </p:nvPr>
        </p:nvSpPr>
        <p:spPr/>
        <p:txBody>
          <a:bodyPr/>
          <a:lstStyle/>
          <a:p>
            <a:r>
              <a:rPr lang="en-US" altLang="it-IT"/>
              <a:t>2-</a:t>
            </a:r>
            <a:fld id="{46AD5336-CA91-47F0-B9BE-AF2F3B643E70}" type="slidenum">
              <a:rPr lang="en-US" altLang="it-IT"/>
              <a:pPr/>
              <a:t>15</a:t>
            </a:fld>
            <a:endParaRPr lang="en-US" altLang="it-IT"/>
          </a:p>
        </p:txBody>
      </p:sp>
      <p:sp>
        <p:nvSpPr>
          <p:cNvPr id="36866" name="Rectangle 2"/>
          <p:cNvSpPr>
            <a:spLocks noGrp="1" noChangeArrowheads="1"/>
          </p:cNvSpPr>
          <p:nvPr>
            <p:ph type="title"/>
          </p:nvPr>
        </p:nvSpPr>
        <p:spPr>
          <a:xfrm>
            <a:off x="533400" y="228600"/>
            <a:ext cx="8305800" cy="1143000"/>
          </a:xfrm>
        </p:spPr>
        <p:txBody>
          <a:bodyPr/>
          <a:lstStyle/>
          <a:p>
            <a:r>
              <a:rPr lang="it-IT" sz="3200"/>
              <a:t>Quale servizio di trasporto richiede un’applicazione?</a:t>
            </a:r>
            <a:endParaRPr lang="it-IT"/>
          </a:p>
        </p:txBody>
      </p:sp>
      <p:sp>
        <p:nvSpPr>
          <p:cNvPr id="36867" name="Rectangle 3"/>
          <p:cNvSpPr>
            <a:spLocks noGrp="1" noChangeArrowheads="1"/>
          </p:cNvSpPr>
          <p:nvPr>
            <p:ph type="body" sz="half" idx="1"/>
          </p:nvPr>
        </p:nvSpPr>
        <p:spPr>
          <a:xfrm>
            <a:off x="476250" y="1390650"/>
            <a:ext cx="4316413" cy="2797175"/>
          </a:xfrm>
        </p:spPr>
        <p:txBody>
          <a:bodyPr/>
          <a:lstStyle/>
          <a:p>
            <a:pPr>
              <a:buFont typeface="ZapfDingbats" pitchFamily="82" charset="2"/>
              <a:buNone/>
            </a:pPr>
            <a:r>
              <a:rPr lang="it-IT" sz="2000">
                <a:solidFill>
                  <a:srgbClr val="FF0000"/>
                </a:solidFill>
              </a:rPr>
              <a:t>Perdita di dati</a:t>
            </a:r>
            <a:endParaRPr lang="it-IT" sz="2000"/>
          </a:p>
          <a:p>
            <a:pPr>
              <a:buFont typeface="Wingdings" pitchFamily="64" charset="2"/>
              <a:buChar char="r"/>
            </a:pPr>
            <a:r>
              <a:rPr lang="it-IT" sz="1800"/>
              <a:t>alcune applicazioni (ad esempio, audio) possono tollerare qualche perdita</a:t>
            </a:r>
          </a:p>
          <a:p>
            <a:pPr>
              <a:buFont typeface="Wingdings" pitchFamily="64" charset="2"/>
              <a:buChar char="r"/>
            </a:pPr>
            <a:r>
              <a:rPr lang="it-IT" sz="1800"/>
              <a:t>altre applicazioni (ad esempio, trasferimento di file, telnet) richiedono un trasferimento dati affidabile al 100%</a:t>
            </a:r>
            <a:endParaRPr lang="it-IT" sz="2400"/>
          </a:p>
        </p:txBody>
      </p:sp>
      <p:sp>
        <p:nvSpPr>
          <p:cNvPr id="36868" name="Rectangle 4"/>
          <p:cNvSpPr>
            <a:spLocks noGrp="1" noChangeArrowheads="1"/>
          </p:cNvSpPr>
          <p:nvPr>
            <p:ph type="body" sz="half" idx="2"/>
          </p:nvPr>
        </p:nvSpPr>
        <p:spPr>
          <a:xfrm>
            <a:off x="542925" y="4159250"/>
            <a:ext cx="3810000" cy="2443163"/>
          </a:xfrm>
        </p:spPr>
        <p:txBody>
          <a:bodyPr/>
          <a:lstStyle/>
          <a:p>
            <a:pPr>
              <a:lnSpc>
                <a:spcPct val="90000"/>
              </a:lnSpc>
              <a:buFont typeface="ZapfDingbats" pitchFamily="82" charset="2"/>
              <a:buNone/>
            </a:pPr>
            <a:r>
              <a:rPr lang="it-IT" sz="2000">
                <a:solidFill>
                  <a:srgbClr val="FF0000"/>
                </a:solidFill>
              </a:rPr>
              <a:t>Temporizzazione</a:t>
            </a:r>
            <a:endParaRPr lang="it-IT" sz="2000"/>
          </a:p>
          <a:p>
            <a:pPr>
              <a:lnSpc>
                <a:spcPct val="90000"/>
              </a:lnSpc>
              <a:buFont typeface="Wingdings" pitchFamily="64" charset="2"/>
              <a:buChar char="r"/>
            </a:pPr>
            <a:r>
              <a:rPr lang="it-IT" sz="1800"/>
              <a:t>alcune applicazioni (ad esempio, telefonia Internet, giochi interattivi) per essere “realistiche” richiedono piccoli ritardi</a:t>
            </a:r>
          </a:p>
        </p:txBody>
      </p:sp>
      <p:sp>
        <p:nvSpPr>
          <p:cNvPr id="36869" name="Rectangle 5"/>
          <p:cNvSpPr>
            <a:spLocks noChangeArrowheads="1"/>
          </p:cNvSpPr>
          <p:nvPr/>
        </p:nvSpPr>
        <p:spPr bwMode="auto">
          <a:xfrm>
            <a:off x="5026025" y="1423988"/>
            <a:ext cx="3886200" cy="3656012"/>
          </a:xfrm>
          <a:prstGeom prst="rect">
            <a:avLst/>
          </a:prstGeom>
          <a:noFill/>
          <a:ln w="9525">
            <a:noFill/>
            <a:miter lim="800000"/>
            <a:headEnd/>
            <a:tailEnd/>
          </a:ln>
          <a:effectLst/>
        </p:spPr>
        <p:txBody>
          <a:bodyPr/>
          <a:lstStyle/>
          <a:p>
            <a:pPr marL="342900" indent="-342900"/>
            <a:r>
              <a:rPr lang="it-IT" sz="2000">
                <a:solidFill>
                  <a:srgbClr val="FF0000"/>
                </a:solidFill>
              </a:rPr>
              <a:t>Throughput</a:t>
            </a:r>
            <a:endParaRPr lang="it-IT" sz="2000"/>
          </a:p>
          <a:p>
            <a:pPr marL="342900" indent="-342900">
              <a:buFont typeface="Wingdings" pitchFamily="64" charset="2"/>
              <a:buChar char="r"/>
            </a:pPr>
            <a:r>
              <a:rPr lang="it-IT" sz="1800"/>
              <a:t>alcune applicazioni (ad esempio, quelle multimediali) per essere “efficaci” richiedono un’ampiezza di banda minima</a:t>
            </a:r>
          </a:p>
          <a:p>
            <a:pPr marL="342900" indent="-342900">
              <a:buFont typeface="Wingdings" pitchFamily="64" charset="2"/>
              <a:buChar char="r"/>
            </a:pPr>
            <a:r>
              <a:rPr lang="it-IT" sz="1800"/>
              <a:t>altre applicazioni </a:t>
            </a:r>
            <a:br>
              <a:rPr lang="it-IT" sz="1800"/>
            </a:br>
            <a:r>
              <a:rPr lang="it-IT" sz="1800"/>
              <a:t>(“le applicazioni elastiche”) utilizzano l’ampiezza di banda che si rende disponibile</a:t>
            </a:r>
          </a:p>
          <a:p>
            <a:pPr marL="342900" indent="-342900"/>
            <a:r>
              <a:rPr lang="it-IT" sz="2000">
                <a:solidFill>
                  <a:srgbClr val="FF0000"/>
                </a:solidFill>
              </a:rPr>
              <a:t>Sicurezza</a:t>
            </a:r>
            <a:endParaRPr lang="it-IT" sz="2000"/>
          </a:p>
          <a:p>
            <a:pPr marL="342900" indent="-342900">
              <a:buFont typeface="Wingdings" pitchFamily="64" charset="2"/>
              <a:buChar char="r"/>
            </a:pPr>
            <a:r>
              <a:rPr lang="it-IT" sz="1800"/>
              <a:t>Cifratura, integrità dei dati, ...</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egnaposto numero diapositiva 4"/>
          <p:cNvSpPr>
            <a:spLocks noGrp="1"/>
          </p:cNvSpPr>
          <p:nvPr>
            <p:ph type="sldNum" sz="quarter" idx="12"/>
          </p:nvPr>
        </p:nvSpPr>
        <p:spPr/>
        <p:txBody>
          <a:bodyPr/>
          <a:lstStyle/>
          <a:p>
            <a:r>
              <a:rPr lang="en-US" altLang="it-IT"/>
              <a:t>2-</a:t>
            </a:r>
            <a:fld id="{9FAE6F1D-B894-4317-8961-BBB2F0F15762}" type="slidenum">
              <a:rPr lang="en-US" altLang="it-IT"/>
              <a:pPr/>
              <a:t>16</a:t>
            </a:fld>
            <a:endParaRPr lang="en-US" altLang="it-IT"/>
          </a:p>
        </p:txBody>
      </p:sp>
      <p:sp>
        <p:nvSpPr>
          <p:cNvPr id="37890" name="Rectangle 2"/>
          <p:cNvSpPr>
            <a:spLocks noGrp="1" noChangeArrowheads="1"/>
          </p:cNvSpPr>
          <p:nvPr>
            <p:ph type="title"/>
          </p:nvPr>
        </p:nvSpPr>
        <p:spPr>
          <a:xfrm>
            <a:off x="371475" y="303213"/>
            <a:ext cx="8201025" cy="1143000"/>
          </a:xfrm>
        </p:spPr>
        <p:txBody>
          <a:bodyPr/>
          <a:lstStyle/>
          <a:p>
            <a:r>
              <a:rPr lang="it-IT" sz="2800"/>
              <a:t>Requisiti del servizio di trasporto</a:t>
            </a:r>
            <a:br>
              <a:rPr lang="it-IT" sz="2800"/>
            </a:br>
            <a:r>
              <a:rPr lang="it-IT" sz="2800"/>
              <a:t>di alcune applicazioni comuni</a:t>
            </a:r>
            <a:endParaRPr lang="it-IT"/>
          </a:p>
        </p:txBody>
      </p:sp>
      <p:sp>
        <p:nvSpPr>
          <p:cNvPr id="37891" name="Text Box 3"/>
          <p:cNvSpPr txBox="1">
            <a:spLocks noChangeArrowheads="1"/>
          </p:cNvSpPr>
          <p:nvPr/>
        </p:nvSpPr>
        <p:spPr bwMode="auto">
          <a:xfrm>
            <a:off x="174625" y="1497013"/>
            <a:ext cx="1949450" cy="4691062"/>
          </a:xfrm>
          <a:prstGeom prst="rect">
            <a:avLst/>
          </a:prstGeom>
          <a:noFill/>
          <a:ln w="9525">
            <a:noFill/>
            <a:miter lim="800000"/>
            <a:headEnd/>
            <a:tailEnd/>
          </a:ln>
          <a:effectLst/>
        </p:spPr>
        <p:txBody>
          <a:bodyPr wrap="none">
            <a:spAutoFit/>
          </a:bodyPr>
          <a:lstStyle/>
          <a:p>
            <a:pPr algn="r">
              <a:spcBef>
                <a:spcPts val="400"/>
              </a:spcBef>
              <a:buClrTx/>
              <a:buSzTx/>
              <a:buFontTx/>
              <a:buNone/>
            </a:pPr>
            <a:r>
              <a:rPr lang="it-IT" sz="1800" b="1">
                <a:latin typeface="Arial" charset="0"/>
              </a:rPr>
              <a:t/>
            </a:r>
            <a:br>
              <a:rPr lang="it-IT" sz="1800" b="1">
                <a:latin typeface="Arial" charset="0"/>
              </a:rPr>
            </a:br>
            <a:r>
              <a:rPr lang="it-IT" sz="1800" b="1">
                <a:latin typeface="Arial" charset="0"/>
              </a:rPr>
              <a:t/>
            </a:r>
            <a:br>
              <a:rPr lang="it-IT" sz="1800" b="1">
                <a:latin typeface="Arial" charset="0"/>
              </a:rPr>
            </a:br>
            <a:r>
              <a:rPr lang="it-IT" sz="1800" b="1">
                <a:latin typeface="Arial" charset="0"/>
              </a:rPr>
              <a:t>Applicazione</a:t>
            </a:r>
            <a:endParaRPr lang="it-IT" sz="1800">
              <a:latin typeface="Arial" charset="0"/>
            </a:endParaRPr>
          </a:p>
          <a:p>
            <a:pPr algn="r">
              <a:lnSpc>
                <a:spcPct val="130000"/>
              </a:lnSpc>
              <a:spcBef>
                <a:spcPts val="400"/>
              </a:spcBef>
              <a:buClrTx/>
              <a:buSzTx/>
              <a:buFontTx/>
              <a:buNone/>
            </a:pPr>
            <a:r>
              <a:rPr lang="it-IT" sz="1800">
                <a:latin typeface="Arial" charset="0"/>
              </a:rPr>
              <a:t>Trasferimento file</a:t>
            </a:r>
          </a:p>
          <a:p>
            <a:pPr algn="r">
              <a:lnSpc>
                <a:spcPct val="130000"/>
              </a:lnSpc>
              <a:spcBef>
                <a:spcPts val="400"/>
              </a:spcBef>
              <a:buClrTx/>
              <a:buSzTx/>
              <a:buFontTx/>
              <a:buNone/>
            </a:pPr>
            <a:r>
              <a:rPr lang="it-IT" sz="1800">
                <a:latin typeface="Arial" charset="0"/>
              </a:rPr>
              <a:t>Posta elettronica</a:t>
            </a:r>
          </a:p>
          <a:p>
            <a:pPr algn="r">
              <a:lnSpc>
                <a:spcPct val="130000"/>
              </a:lnSpc>
              <a:spcBef>
                <a:spcPts val="400"/>
              </a:spcBef>
              <a:buClrTx/>
              <a:buSzTx/>
              <a:buFontTx/>
              <a:buNone/>
            </a:pPr>
            <a:r>
              <a:rPr lang="it-IT" sz="1800">
                <a:latin typeface="Arial" charset="0"/>
              </a:rPr>
              <a:t>Documenti Web</a:t>
            </a:r>
          </a:p>
          <a:p>
            <a:pPr algn="r">
              <a:spcBef>
                <a:spcPts val="800"/>
              </a:spcBef>
              <a:buClrTx/>
              <a:buSzTx/>
              <a:buFontTx/>
              <a:buNone/>
            </a:pPr>
            <a:r>
              <a:rPr lang="it-IT" sz="1800">
                <a:latin typeface="Arial" charset="0"/>
              </a:rPr>
              <a:t>Audio/video</a:t>
            </a:r>
            <a:br>
              <a:rPr lang="it-IT" sz="1800">
                <a:latin typeface="Arial" charset="0"/>
              </a:rPr>
            </a:br>
            <a:r>
              <a:rPr lang="it-IT" sz="1800">
                <a:latin typeface="Arial" charset="0"/>
              </a:rPr>
              <a:t>in tempo reale</a:t>
            </a:r>
          </a:p>
          <a:p>
            <a:pPr algn="r">
              <a:spcBef>
                <a:spcPts val="1500"/>
              </a:spcBef>
              <a:buClrTx/>
              <a:buSzTx/>
              <a:buFontTx/>
              <a:buNone/>
            </a:pPr>
            <a:r>
              <a:rPr lang="it-IT" sz="1800">
                <a:latin typeface="Arial" charset="0"/>
              </a:rPr>
              <a:t>Audio/video</a:t>
            </a:r>
            <a:br>
              <a:rPr lang="it-IT" sz="1800">
                <a:latin typeface="Arial" charset="0"/>
              </a:rPr>
            </a:br>
            <a:r>
              <a:rPr lang="it-IT" sz="1800">
                <a:latin typeface="Arial" charset="0"/>
              </a:rPr>
              <a:t>memorizzati</a:t>
            </a:r>
          </a:p>
          <a:p>
            <a:pPr algn="r">
              <a:lnSpc>
                <a:spcPct val="130000"/>
              </a:lnSpc>
              <a:spcBef>
                <a:spcPts val="600"/>
              </a:spcBef>
              <a:buClrTx/>
              <a:buSzTx/>
              <a:buFontTx/>
              <a:buNone/>
            </a:pPr>
            <a:r>
              <a:rPr lang="it-IT" sz="1800">
                <a:latin typeface="Arial" charset="0"/>
              </a:rPr>
              <a:t>Giochi interattivi</a:t>
            </a:r>
          </a:p>
          <a:p>
            <a:pPr algn="r">
              <a:spcBef>
                <a:spcPts val="1400"/>
              </a:spcBef>
              <a:buClrTx/>
              <a:buSzTx/>
              <a:buFontTx/>
              <a:buNone/>
            </a:pPr>
            <a:r>
              <a:rPr lang="it-IT" sz="1800">
                <a:latin typeface="Arial" charset="0"/>
              </a:rPr>
              <a:t>Messaggistica</a:t>
            </a:r>
            <a:br>
              <a:rPr lang="it-IT" sz="1800">
                <a:latin typeface="Arial" charset="0"/>
              </a:rPr>
            </a:br>
            <a:r>
              <a:rPr lang="it-IT" sz="1800">
                <a:latin typeface="Arial" charset="0"/>
              </a:rPr>
              <a:t>istantanea</a:t>
            </a:r>
          </a:p>
        </p:txBody>
      </p:sp>
      <p:sp>
        <p:nvSpPr>
          <p:cNvPr id="37892" name="Text Box 4"/>
          <p:cNvSpPr txBox="1">
            <a:spLocks noChangeArrowheads="1"/>
          </p:cNvSpPr>
          <p:nvPr/>
        </p:nvSpPr>
        <p:spPr bwMode="auto">
          <a:xfrm>
            <a:off x="2305050" y="1497013"/>
            <a:ext cx="1538288" cy="4440237"/>
          </a:xfrm>
          <a:prstGeom prst="rect">
            <a:avLst/>
          </a:prstGeom>
          <a:noFill/>
          <a:ln w="9525">
            <a:noFill/>
            <a:miter lim="800000"/>
            <a:headEnd/>
            <a:tailEnd/>
          </a:ln>
          <a:effectLst/>
        </p:spPr>
        <p:txBody>
          <a:bodyPr>
            <a:spAutoFit/>
          </a:bodyPr>
          <a:lstStyle/>
          <a:p>
            <a:pPr>
              <a:spcBef>
                <a:spcPts val="400"/>
              </a:spcBef>
              <a:buClrTx/>
              <a:buSzTx/>
              <a:buFontTx/>
              <a:buNone/>
            </a:pPr>
            <a:r>
              <a:rPr lang="it-IT" sz="1800" b="1">
                <a:latin typeface="Arial" charset="0"/>
              </a:rPr>
              <a:t>Tolleranza</a:t>
            </a:r>
            <a:br>
              <a:rPr lang="it-IT" sz="1800" b="1">
                <a:latin typeface="Arial" charset="0"/>
              </a:rPr>
            </a:br>
            <a:r>
              <a:rPr lang="it-IT" sz="1800" b="1">
                <a:latin typeface="Arial" charset="0"/>
              </a:rPr>
              <a:t>alla perdita di dati</a:t>
            </a:r>
            <a:endParaRPr lang="it-IT" sz="1800">
              <a:latin typeface="Arial" charset="0"/>
            </a:endParaRPr>
          </a:p>
          <a:p>
            <a:pPr>
              <a:lnSpc>
                <a:spcPct val="130000"/>
              </a:lnSpc>
              <a:spcBef>
                <a:spcPts val="400"/>
              </a:spcBef>
              <a:buClrTx/>
              <a:buSzTx/>
              <a:buFontTx/>
              <a:buNone/>
            </a:pPr>
            <a:r>
              <a:rPr lang="it-IT" sz="1800">
                <a:latin typeface="Arial" charset="0"/>
              </a:rPr>
              <a:t>No</a:t>
            </a:r>
          </a:p>
          <a:p>
            <a:pPr>
              <a:lnSpc>
                <a:spcPct val="130000"/>
              </a:lnSpc>
              <a:spcBef>
                <a:spcPts val="400"/>
              </a:spcBef>
              <a:buClrTx/>
              <a:buSzTx/>
              <a:buFontTx/>
              <a:buNone/>
            </a:pPr>
            <a:r>
              <a:rPr lang="it-IT" sz="1800">
                <a:latin typeface="Arial" charset="0"/>
              </a:rPr>
              <a:t>No</a:t>
            </a:r>
          </a:p>
          <a:p>
            <a:pPr>
              <a:lnSpc>
                <a:spcPct val="130000"/>
              </a:lnSpc>
              <a:spcBef>
                <a:spcPts val="400"/>
              </a:spcBef>
              <a:buClrTx/>
              <a:buSzTx/>
              <a:buFontTx/>
              <a:buNone/>
            </a:pPr>
            <a:r>
              <a:rPr lang="it-IT" sz="1800">
                <a:latin typeface="Arial" charset="0"/>
              </a:rPr>
              <a:t>No</a:t>
            </a:r>
          </a:p>
          <a:p>
            <a:pPr>
              <a:lnSpc>
                <a:spcPct val="130000"/>
              </a:lnSpc>
              <a:spcBef>
                <a:spcPts val="400"/>
              </a:spcBef>
              <a:buClrTx/>
              <a:buSzTx/>
              <a:buFontTx/>
              <a:buNone/>
            </a:pPr>
            <a:r>
              <a:rPr lang="it-IT" sz="1800">
                <a:latin typeface="Arial" charset="0"/>
              </a:rPr>
              <a:t>Sì</a:t>
            </a:r>
          </a:p>
          <a:p>
            <a:pPr>
              <a:lnSpc>
                <a:spcPct val="130000"/>
              </a:lnSpc>
              <a:spcBef>
                <a:spcPts val="400"/>
              </a:spcBef>
              <a:buClrTx/>
              <a:buSzTx/>
              <a:buFontTx/>
              <a:buNone/>
            </a:pPr>
            <a:endParaRPr lang="it-IT" sz="1800">
              <a:latin typeface="Arial" charset="0"/>
            </a:endParaRPr>
          </a:p>
          <a:p>
            <a:pPr>
              <a:spcBef>
                <a:spcPts val="400"/>
              </a:spcBef>
              <a:buClrTx/>
              <a:buSzTx/>
              <a:buFontTx/>
              <a:buNone/>
            </a:pPr>
            <a:r>
              <a:rPr lang="it-IT" sz="1800">
                <a:latin typeface="Arial" charset="0"/>
              </a:rPr>
              <a:t>Sì</a:t>
            </a:r>
          </a:p>
          <a:p>
            <a:pPr>
              <a:lnSpc>
                <a:spcPct val="130000"/>
              </a:lnSpc>
              <a:spcBef>
                <a:spcPts val="2700"/>
              </a:spcBef>
              <a:buClrTx/>
              <a:buSzTx/>
              <a:buFontTx/>
              <a:buNone/>
            </a:pPr>
            <a:r>
              <a:rPr lang="it-IT" sz="1800">
                <a:latin typeface="Arial" charset="0"/>
              </a:rPr>
              <a:t>Sì</a:t>
            </a:r>
          </a:p>
          <a:p>
            <a:pPr>
              <a:lnSpc>
                <a:spcPct val="130000"/>
              </a:lnSpc>
              <a:spcBef>
                <a:spcPts val="800"/>
              </a:spcBef>
              <a:buClrTx/>
              <a:buSzTx/>
              <a:buFontTx/>
              <a:buNone/>
            </a:pPr>
            <a:r>
              <a:rPr lang="it-IT" sz="1800">
                <a:latin typeface="Arial" charset="0"/>
              </a:rPr>
              <a:t>No</a:t>
            </a:r>
            <a:endParaRPr lang="it-IT" sz="1800">
              <a:latin typeface="Times New Roman" pitchFamily="64" charset="0"/>
            </a:endParaRPr>
          </a:p>
        </p:txBody>
      </p:sp>
      <p:sp>
        <p:nvSpPr>
          <p:cNvPr id="37893" name="Text Box 5"/>
          <p:cNvSpPr txBox="1">
            <a:spLocks noChangeArrowheads="1"/>
          </p:cNvSpPr>
          <p:nvPr/>
        </p:nvSpPr>
        <p:spPr bwMode="auto">
          <a:xfrm>
            <a:off x="3810000" y="1497013"/>
            <a:ext cx="3162300" cy="4446587"/>
          </a:xfrm>
          <a:prstGeom prst="rect">
            <a:avLst/>
          </a:prstGeom>
          <a:noFill/>
          <a:ln w="9525">
            <a:noFill/>
            <a:miter lim="800000"/>
            <a:headEnd/>
            <a:tailEnd/>
          </a:ln>
          <a:effectLst/>
        </p:spPr>
        <p:txBody>
          <a:bodyPr>
            <a:spAutoFit/>
          </a:bodyPr>
          <a:lstStyle/>
          <a:p>
            <a:pPr>
              <a:spcBef>
                <a:spcPts val="400"/>
              </a:spcBef>
              <a:buClrTx/>
              <a:buSzTx/>
              <a:buFontTx/>
              <a:buNone/>
            </a:pPr>
            <a:r>
              <a:rPr lang="it-IT" sz="1800" b="1">
                <a:latin typeface="Arial" charset="0"/>
              </a:rPr>
              <a:t/>
            </a:r>
            <a:br>
              <a:rPr lang="it-IT" sz="1800" b="1">
                <a:latin typeface="Arial" charset="0"/>
              </a:rPr>
            </a:br>
            <a:r>
              <a:rPr lang="it-IT" sz="1800" b="1">
                <a:latin typeface="Arial" charset="0"/>
              </a:rPr>
              <a:t/>
            </a:r>
            <a:br>
              <a:rPr lang="it-IT" sz="1800" b="1">
                <a:latin typeface="Arial" charset="0"/>
              </a:rPr>
            </a:br>
            <a:r>
              <a:rPr lang="it-IT" sz="1800" b="1">
                <a:latin typeface="Arial" charset="0"/>
              </a:rPr>
              <a:t>Throughput</a:t>
            </a:r>
            <a:endParaRPr lang="it-IT" sz="1800">
              <a:latin typeface="Arial" charset="0"/>
            </a:endParaRPr>
          </a:p>
          <a:p>
            <a:pPr>
              <a:lnSpc>
                <a:spcPct val="130000"/>
              </a:lnSpc>
              <a:spcBef>
                <a:spcPts val="400"/>
              </a:spcBef>
              <a:buClrTx/>
              <a:buSzTx/>
              <a:buFontTx/>
              <a:buNone/>
            </a:pPr>
            <a:r>
              <a:rPr lang="it-IT" sz="1800">
                <a:latin typeface="Arial" charset="0"/>
              </a:rPr>
              <a:t>Variabile</a:t>
            </a:r>
          </a:p>
          <a:p>
            <a:pPr>
              <a:lnSpc>
                <a:spcPct val="130000"/>
              </a:lnSpc>
              <a:spcBef>
                <a:spcPts val="400"/>
              </a:spcBef>
              <a:buClrTx/>
              <a:buSzTx/>
              <a:buFontTx/>
              <a:buNone/>
            </a:pPr>
            <a:r>
              <a:rPr lang="it-IT" sz="1800">
                <a:latin typeface="Arial" charset="0"/>
              </a:rPr>
              <a:t>Variabile</a:t>
            </a:r>
          </a:p>
          <a:p>
            <a:pPr>
              <a:lnSpc>
                <a:spcPct val="130000"/>
              </a:lnSpc>
              <a:spcBef>
                <a:spcPts val="400"/>
              </a:spcBef>
              <a:buClrTx/>
              <a:buSzTx/>
              <a:buFontTx/>
              <a:buNone/>
            </a:pPr>
            <a:r>
              <a:rPr lang="it-IT" sz="1800">
                <a:latin typeface="Arial" charset="0"/>
              </a:rPr>
              <a:t>Variabile</a:t>
            </a:r>
          </a:p>
          <a:p>
            <a:pPr>
              <a:spcBef>
                <a:spcPts val="800"/>
              </a:spcBef>
              <a:buClrTx/>
              <a:buSzTx/>
              <a:buFontTx/>
              <a:buNone/>
            </a:pPr>
            <a:r>
              <a:rPr lang="it-IT" sz="1800">
                <a:latin typeface="Arial" charset="0"/>
              </a:rPr>
              <a:t>Audio: da 5 Kbps a 1 Mbps</a:t>
            </a:r>
            <a:br>
              <a:rPr lang="it-IT" sz="1800">
                <a:latin typeface="Arial" charset="0"/>
              </a:rPr>
            </a:br>
            <a:r>
              <a:rPr lang="it-IT" sz="1800">
                <a:latin typeface="Arial" charset="0"/>
              </a:rPr>
              <a:t>Video: da 10 Kbps a 5 Mbps</a:t>
            </a:r>
          </a:p>
          <a:p>
            <a:pPr>
              <a:lnSpc>
                <a:spcPct val="130000"/>
              </a:lnSpc>
              <a:spcBef>
                <a:spcPts val="1200"/>
              </a:spcBef>
              <a:buClrTx/>
              <a:buSzTx/>
              <a:buFontTx/>
              <a:buNone/>
            </a:pPr>
            <a:r>
              <a:rPr lang="it-IT" sz="1800">
                <a:latin typeface="Arial" charset="0"/>
              </a:rPr>
              <a:t>Come sopra</a:t>
            </a:r>
          </a:p>
          <a:p>
            <a:pPr>
              <a:lnSpc>
                <a:spcPct val="130000"/>
              </a:lnSpc>
              <a:spcBef>
                <a:spcPts val="2600"/>
              </a:spcBef>
              <a:buClrTx/>
              <a:buSzTx/>
              <a:buFontTx/>
              <a:buNone/>
            </a:pPr>
            <a:r>
              <a:rPr lang="it-IT" sz="1800">
                <a:latin typeface="Arial" charset="0"/>
              </a:rPr>
              <a:t>Fino a pochi Kbps</a:t>
            </a:r>
          </a:p>
          <a:p>
            <a:pPr>
              <a:lnSpc>
                <a:spcPct val="130000"/>
              </a:lnSpc>
              <a:spcBef>
                <a:spcPts val="800"/>
              </a:spcBef>
              <a:buClrTx/>
              <a:buSzTx/>
              <a:buFontTx/>
              <a:buNone/>
            </a:pPr>
            <a:r>
              <a:rPr lang="it-IT" sz="1800">
                <a:latin typeface="Arial" charset="0"/>
              </a:rPr>
              <a:t>Variabile</a:t>
            </a:r>
          </a:p>
        </p:txBody>
      </p:sp>
      <p:sp>
        <p:nvSpPr>
          <p:cNvPr id="37894" name="Text Box 6"/>
          <p:cNvSpPr txBox="1">
            <a:spLocks noChangeArrowheads="1"/>
          </p:cNvSpPr>
          <p:nvPr/>
        </p:nvSpPr>
        <p:spPr bwMode="auto">
          <a:xfrm>
            <a:off x="6915150" y="1497013"/>
            <a:ext cx="2062163" cy="4427537"/>
          </a:xfrm>
          <a:prstGeom prst="rect">
            <a:avLst/>
          </a:prstGeom>
          <a:noFill/>
          <a:ln w="9525">
            <a:noFill/>
            <a:miter lim="800000"/>
            <a:headEnd/>
            <a:tailEnd/>
          </a:ln>
          <a:effectLst/>
        </p:spPr>
        <p:txBody>
          <a:bodyPr>
            <a:spAutoFit/>
          </a:bodyPr>
          <a:lstStyle/>
          <a:p>
            <a:pPr>
              <a:spcBef>
                <a:spcPts val="400"/>
              </a:spcBef>
              <a:buClrTx/>
              <a:buSzTx/>
              <a:buFontTx/>
              <a:buNone/>
            </a:pPr>
            <a:r>
              <a:rPr lang="it-IT" sz="1800" b="1">
                <a:latin typeface="Arial" charset="0"/>
              </a:rPr>
              <a:t/>
            </a:r>
            <a:br>
              <a:rPr lang="it-IT" sz="1800" b="1">
                <a:latin typeface="Arial" charset="0"/>
              </a:rPr>
            </a:br>
            <a:r>
              <a:rPr lang="it-IT" sz="1800" b="1">
                <a:latin typeface="Arial" charset="0"/>
              </a:rPr>
              <a:t>Sensibilità</a:t>
            </a:r>
            <a:br>
              <a:rPr lang="it-IT" sz="1800" b="1">
                <a:latin typeface="Arial" charset="0"/>
              </a:rPr>
            </a:br>
            <a:r>
              <a:rPr lang="it-IT" sz="1800" b="1">
                <a:latin typeface="Arial" charset="0"/>
              </a:rPr>
              <a:t>al tempo</a:t>
            </a:r>
            <a:endParaRPr lang="it-IT" sz="1800">
              <a:latin typeface="Arial" charset="0"/>
            </a:endParaRPr>
          </a:p>
          <a:p>
            <a:pPr>
              <a:lnSpc>
                <a:spcPct val="130000"/>
              </a:lnSpc>
              <a:spcBef>
                <a:spcPts val="400"/>
              </a:spcBef>
              <a:buClrTx/>
              <a:buSzTx/>
              <a:buFontTx/>
              <a:buNone/>
            </a:pPr>
            <a:r>
              <a:rPr lang="it-IT" sz="1800">
                <a:latin typeface="Arial" charset="0"/>
              </a:rPr>
              <a:t>No</a:t>
            </a:r>
          </a:p>
          <a:p>
            <a:pPr>
              <a:lnSpc>
                <a:spcPct val="130000"/>
              </a:lnSpc>
              <a:spcBef>
                <a:spcPts val="400"/>
              </a:spcBef>
              <a:buClrTx/>
              <a:buSzTx/>
              <a:buFontTx/>
              <a:buNone/>
            </a:pPr>
            <a:r>
              <a:rPr lang="it-IT" sz="1800">
                <a:latin typeface="Arial" charset="0"/>
              </a:rPr>
              <a:t>No</a:t>
            </a:r>
          </a:p>
          <a:p>
            <a:pPr>
              <a:lnSpc>
                <a:spcPct val="130000"/>
              </a:lnSpc>
              <a:spcBef>
                <a:spcPts val="400"/>
              </a:spcBef>
              <a:buClrTx/>
              <a:buSzTx/>
              <a:buFontTx/>
              <a:buNone/>
            </a:pPr>
            <a:r>
              <a:rPr lang="it-IT" sz="1800">
                <a:latin typeface="Arial" charset="0"/>
              </a:rPr>
              <a:t>No</a:t>
            </a:r>
          </a:p>
          <a:p>
            <a:pPr>
              <a:lnSpc>
                <a:spcPct val="130000"/>
              </a:lnSpc>
              <a:spcBef>
                <a:spcPts val="400"/>
              </a:spcBef>
              <a:buClrTx/>
              <a:buSzTx/>
              <a:buFontTx/>
              <a:buNone/>
            </a:pPr>
            <a:r>
              <a:rPr lang="it-IT" sz="1800">
                <a:latin typeface="Arial" charset="0"/>
              </a:rPr>
              <a:t>Sì, centinaia di ms</a:t>
            </a:r>
          </a:p>
          <a:p>
            <a:pPr>
              <a:lnSpc>
                <a:spcPct val="130000"/>
              </a:lnSpc>
              <a:spcBef>
                <a:spcPts val="400"/>
              </a:spcBef>
              <a:buClrTx/>
              <a:buSzTx/>
              <a:buFontTx/>
              <a:buNone/>
            </a:pPr>
            <a:endParaRPr lang="it-IT" sz="1800">
              <a:latin typeface="Arial" charset="0"/>
            </a:endParaRPr>
          </a:p>
          <a:p>
            <a:pPr>
              <a:spcBef>
                <a:spcPts val="500"/>
              </a:spcBef>
              <a:buClrTx/>
              <a:buSzTx/>
              <a:buFontTx/>
              <a:buNone/>
            </a:pPr>
            <a:r>
              <a:rPr lang="it-IT" sz="1800">
                <a:latin typeface="Arial" charset="0"/>
              </a:rPr>
              <a:t>Sì, pochi secondi</a:t>
            </a:r>
          </a:p>
          <a:p>
            <a:pPr>
              <a:lnSpc>
                <a:spcPct val="130000"/>
              </a:lnSpc>
              <a:spcBef>
                <a:spcPts val="2600"/>
              </a:spcBef>
              <a:buClrTx/>
              <a:buSzTx/>
              <a:buFontTx/>
              <a:buNone/>
            </a:pPr>
            <a:r>
              <a:rPr lang="it-IT" sz="1800">
                <a:latin typeface="Arial" charset="0"/>
              </a:rPr>
              <a:t>Sì, centinaia di ms</a:t>
            </a:r>
          </a:p>
          <a:p>
            <a:pPr>
              <a:lnSpc>
                <a:spcPct val="130000"/>
              </a:lnSpc>
              <a:spcBef>
                <a:spcPts val="700"/>
              </a:spcBef>
              <a:buClrTx/>
              <a:buSzTx/>
              <a:buFontTx/>
              <a:buNone/>
            </a:pPr>
            <a:r>
              <a:rPr lang="it-IT" sz="1800">
                <a:latin typeface="Arial" charset="0"/>
              </a:rPr>
              <a:t>Sì e no</a:t>
            </a:r>
          </a:p>
        </p:txBody>
      </p:sp>
      <p:sp>
        <p:nvSpPr>
          <p:cNvPr id="37895" name="Line 7"/>
          <p:cNvSpPr>
            <a:spLocks noChangeShapeType="1"/>
          </p:cNvSpPr>
          <p:nvPr/>
        </p:nvSpPr>
        <p:spPr bwMode="auto">
          <a:xfrm>
            <a:off x="252413" y="2419350"/>
            <a:ext cx="8637587" cy="0"/>
          </a:xfrm>
          <a:prstGeom prst="line">
            <a:avLst/>
          </a:prstGeom>
          <a:noFill/>
          <a:ln w="28575">
            <a:solidFill>
              <a:schemeClr val="accent2"/>
            </a:solidFill>
            <a:round/>
            <a:headEnd/>
            <a:tailEnd/>
          </a:ln>
          <a:effectLst/>
        </p:spPr>
        <p:txBody>
          <a:bodyPr wrap="none" anchor="ctr"/>
          <a:lstStyle/>
          <a:p>
            <a:endParaRPr lang="en-US"/>
          </a:p>
        </p:txBody>
      </p:sp>
      <p:sp>
        <p:nvSpPr>
          <p:cNvPr id="37896" name="Line 8"/>
          <p:cNvSpPr>
            <a:spLocks noChangeShapeType="1"/>
          </p:cNvSpPr>
          <p:nvPr/>
        </p:nvSpPr>
        <p:spPr bwMode="auto">
          <a:xfrm flipV="1">
            <a:off x="252413" y="2819400"/>
            <a:ext cx="8637587" cy="0"/>
          </a:xfrm>
          <a:prstGeom prst="line">
            <a:avLst/>
          </a:prstGeom>
          <a:noFill/>
          <a:ln w="12700">
            <a:solidFill>
              <a:schemeClr val="tx1"/>
            </a:solidFill>
            <a:round/>
            <a:headEnd/>
            <a:tailEnd/>
          </a:ln>
          <a:effectLst/>
        </p:spPr>
        <p:txBody>
          <a:bodyPr wrap="none" anchor="ctr"/>
          <a:lstStyle/>
          <a:p>
            <a:endParaRPr lang="en-US"/>
          </a:p>
        </p:txBody>
      </p:sp>
      <p:sp>
        <p:nvSpPr>
          <p:cNvPr id="37897" name="Line 9"/>
          <p:cNvSpPr>
            <a:spLocks noChangeShapeType="1"/>
          </p:cNvSpPr>
          <p:nvPr/>
        </p:nvSpPr>
        <p:spPr bwMode="auto">
          <a:xfrm flipV="1">
            <a:off x="252413" y="3228975"/>
            <a:ext cx="8637587" cy="0"/>
          </a:xfrm>
          <a:prstGeom prst="line">
            <a:avLst/>
          </a:prstGeom>
          <a:noFill/>
          <a:ln w="12700">
            <a:solidFill>
              <a:schemeClr val="tx1"/>
            </a:solidFill>
            <a:round/>
            <a:headEnd/>
            <a:tailEnd/>
          </a:ln>
          <a:effectLst/>
        </p:spPr>
        <p:txBody>
          <a:bodyPr wrap="none" anchor="ctr"/>
          <a:lstStyle/>
          <a:p>
            <a:endParaRPr lang="en-US"/>
          </a:p>
        </p:txBody>
      </p:sp>
      <p:sp>
        <p:nvSpPr>
          <p:cNvPr id="37898" name="Line 10"/>
          <p:cNvSpPr>
            <a:spLocks noChangeShapeType="1"/>
          </p:cNvSpPr>
          <p:nvPr/>
        </p:nvSpPr>
        <p:spPr bwMode="auto">
          <a:xfrm flipV="1">
            <a:off x="252413" y="3609975"/>
            <a:ext cx="8637587" cy="0"/>
          </a:xfrm>
          <a:prstGeom prst="line">
            <a:avLst/>
          </a:prstGeom>
          <a:noFill/>
          <a:ln w="12700">
            <a:solidFill>
              <a:schemeClr val="tx1"/>
            </a:solidFill>
            <a:round/>
            <a:headEnd/>
            <a:tailEnd/>
          </a:ln>
          <a:effectLst/>
        </p:spPr>
        <p:txBody>
          <a:bodyPr wrap="none" anchor="ctr"/>
          <a:lstStyle/>
          <a:p>
            <a:endParaRPr lang="en-US"/>
          </a:p>
        </p:txBody>
      </p:sp>
      <p:sp>
        <p:nvSpPr>
          <p:cNvPr id="37899" name="Line 11"/>
          <p:cNvSpPr>
            <a:spLocks noChangeShapeType="1"/>
          </p:cNvSpPr>
          <p:nvPr/>
        </p:nvSpPr>
        <p:spPr bwMode="auto">
          <a:xfrm flipV="1">
            <a:off x="252413" y="4348163"/>
            <a:ext cx="8637587" cy="0"/>
          </a:xfrm>
          <a:prstGeom prst="line">
            <a:avLst/>
          </a:prstGeom>
          <a:noFill/>
          <a:ln w="12700">
            <a:solidFill>
              <a:schemeClr val="tx1"/>
            </a:solidFill>
            <a:round/>
            <a:headEnd/>
            <a:tailEnd/>
          </a:ln>
          <a:effectLst/>
        </p:spPr>
        <p:txBody>
          <a:bodyPr wrap="none" anchor="ctr"/>
          <a:lstStyle/>
          <a:p>
            <a:endParaRPr lang="en-US"/>
          </a:p>
        </p:txBody>
      </p:sp>
      <p:sp>
        <p:nvSpPr>
          <p:cNvPr id="37900" name="Line 12"/>
          <p:cNvSpPr>
            <a:spLocks noChangeShapeType="1"/>
          </p:cNvSpPr>
          <p:nvPr/>
        </p:nvSpPr>
        <p:spPr bwMode="auto">
          <a:xfrm flipV="1">
            <a:off x="252413" y="5033963"/>
            <a:ext cx="8637587" cy="0"/>
          </a:xfrm>
          <a:prstGeom prst="line">
            <a:avLst/>
          </a:prstGeom>
          <a:noFill/>
          <a:ln w="12700">
            <a:solidFill>
              <a:schemeClr val="tx1"/>
            </a:solidFill>
            <a:round/>
            <a:headEnd/>
            <a:tailEnd/>
          </a:ln>
          <a:effectLst/>
        </p:spPr>
        <p:txBody>
          <a:bodyPr wrap="none" anchor="ctr"/>
          <a:lstStyle/>
          <a:p>
            <a:endParaRPr lang="en-US"/>
          </a:p>
        </p:txBody>
      </p:sp>
      <p:sp>
        <p:nvSpPr>
          <p:cNvPr id="37901" name="Line 13"/>
          <p:cNvSpPr>
            <a:spLocks noChangeShapeType="1"/>
          </p:cNvSpPr>
          <p:nvPr/>
        </p:nvSpPr>
        <p:spPr bwMode="auto">
          <a:xfrm flipV="1">
            <a:off x="252413" y="5529263"/>
            <a:ext cx="8637587" cy="0"/>
          </a:xfrm>
          <a:prstGeom prst="line">
            <a:avLst/>
          </a:prstGeom>
          <a:noFill/>
          <a:ln w="12700">
            <a:solidFill>
              <a:schemeClr val="tx1"/>
            </a:solidFill>
            <a:round/>
            <a:headEnd/>
            <a:tailEnd/>
          </a:ln>
          <a:effectLst/>
        </p:spPr>
        <p:txBody>
          <a:bodyPr wrap="none" anchor="ctr"/>
          <a:lstStyle/>
          <a:p>
            <a:endParaRPr lang="en-US"/>
          </a:p>
        </p:txBody>
      </p:sp>
      <p:sp>
        <p:nvSpPr>
          <p:cNvPr id="37902" name="Line 14"/>
          <p:cNvSpPr>
            <a:spLocks noChangeShapeType="1"/>
          </p:cNvSpPr>
          <p:nvPr/>
        </p:nvSpPr>
        <p:spPr bwMode="auto">
          <a:xfrm flipV="1">
            <a:off x="252413" y="6205538"/>
            <a:ext cx="8637587" cy="0"/>
          </a:xfrm>
          <a:prstGeom prst="line">
            <a:avLst/>
          </a:prstGeom>
          <a:noFill/>
          <a:ln w="12700">
            <a:solidFill>
              <a:schemeClr val="tx1"/>
            </a:solidFill>
            <a:round/>
            <a:headEnd/>
            <a:tailEnd/>
          </a:ln>
          <a:effectLst/>
        </p:spPr>
        <p:txBody>
          <a:bodyPr wrap="none" anchor="ctr"/>
          <a:lstStyle/>
          <a:p>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6"/>
          <p:cNvSpPr>
            <a:spLocks noGrp="1"/>
          </p:cNvSpPr>
          <p:nvPr>
            <p:ph type="sldNum" sz="quarter" idx="12"/>
          </p:nvPr>
        </p:nvSpPr>
        <p:spPr/>
        <p:txBody>
          <a:bodyPr/>
          <a:lstStyle/>
          <a:p>
            <a:r>
              <a:rPr lang="en-US" altLang="it-IT"/>
              <a:t>2-</a:t>
            </a:r>
            <a:fld id="{0EBA2327-8C2E-46C9-95A6-B539CE4A1043}" type="slidenum">
              <a:rPr lang="en-US" altLang="it-IT"/>
              <a:pPr/>
              <a:t>17</a:t>
            </a:fld>
            <a:endParaRPr lang="en-US" altLang="it-IT"/>
          </a:p>
        </p:txBody>
      </p:sp>
      <p:sp>
        <p:nvSpPr>
          <p:cNvPr id="38914" name="Rectangle 2"/>
          <p:cNvSpPr>
            <a:spLocks noGrp="1" noChangeArrowheads="1"/>
          </p:cNvSpPr>
          <p:nvPr>
            <p:ph type="title"/>
          </p:nvPr>
        </p:nvSpPr>
        <p:spPr>
          <a:xfrm>
            <a:off x="533400" y="228600"/>
            <a:ext cx="8420100" cy="1143000"/>
          </a:xfrm>
        </p:spPr>
        <p:txBody>
          <a:bodyPr/>
          <a:lstStyle/>
          <a:p>
            <a:r>
              <a:rPr lang="it-IT" sz="3200"/>
              <a:t>Servizi dei protocolli di trasporto Internet</a:t>
            </a:r>
            <a:endParaRPr lang="it-IT"/>
          </a:p>
        </p:txBody>
      </p:sp>
      <p:sp>
        <p:nvSpPr>
          <p:cNvPr id="38915" name="Rectangle 3"/>
          <p:cNvSpPr>
            <a:spLocks noGrp="1" noChangeArrowheads="1"/>
          </p:cNvSpPr>
          <p:nvPr>
            <p:ph type="body" sz="half" idx="1"/>
          </p:nvPr>
        </p:nvSpPr>
        <p:spPr>
          <a:xfrm>
            <a:off x="533400" y="1562100"/>
            <a:ext cx="4191000" cy="4648200"/>
          </a:xfrm>
        </p:spPr>
        <p:txBody>
          <a:bodyPr/>
          <a:lstStyle/>
          <a:p>
            <a:pPr>
              <a:lnSpc>
                <a:spcPct val="90000"/>
              </a:lnSpc>
              <a:buFont typeface="ZapfDingbats" pitchFamily="82" charset="2"/>
              <a:buNone/>
            </a:pPr>
            <a:r>
              <a:rPr lang="it-IT" sz="2400" u="sng">
                <a:solidFill>
                  <a:srgbClr val="FF0000"/>
                </a:solidFill>
              </a:rPr>
              <a:t>Servizio di TCP:</a:t>
            </a:r>
            <a:endParaRPr lang="it-IT" sz="2400"/>
          </a:p>
          <a:p>
            <a:pPr>
              <a:lnSpc>
                <a:spcPct val="90000"/>
              </a:lnSpc>
              <a:buFont typeface="Wingdings" pitchFamily="64" charset="2"/>
              <a:buChar char="r"/>
            </a:pPr>
            <a:r>
              <a:rPr lang="it-IT" sz="1900" i="1">
                <a:solidFill>
                  <a:schemeClr val="accent2"/>
                </a:solidFill>
              </a:rPr>
              <a:t>orientato alla connessione:</a:t>
            </a:r>
            <a:r>
              <a:rPr lang="it-IT" sz="1900"/>
              <a:t> è richiesto un setup fra i processi client e server</a:t>
            </a:r>
          </a:p>
          <a:p>
            <a:pPr>
              <a:lnSpc>
                <a:spcPct val="90000"/>
              </a:lnSpc>
              <a:buFont typeface="Wingdings" pitchFamily="64" charset="2"/>
              <a:buChar char="r"/>
            </a:pPr>
            <a:r>
              <a:rPr lang="it-IT" sz="1900" i="1">
                <a:solidFill>
                  <a:schemeClr val="accent2"/>
                </a:solidFill>
              </a:rPr>
              <a:t>trasporto affidabile </a:t>
            </a:r>
            <a:r>
              <a:rPr lang="it-IT" sz="1900"/>
              <a:t>fra i processi d’invio e di ricezione</a:t>
            </a:r>
            <a:endParaRPr lang="it-IT" sz="1900">
              <a:solidFill>
                <a:schemeClr val="accent2"/>
              </a:solidFill>
            </a:endParaRPr>
          </a:p>
          <a:p>
            <a:pPr>
              <a:lnSpc>
                <a:spcPct val="90000"/>
              </a:lnSpc>
              <a:buFont typeface="Wingdings" pitchFamily="64" charset="2"/>
              <a:buChar char="r"/>
            </a:pPr>
            <a:r>
              <a:rPr lang="it-IT" sz="1900" i="1">
                <a:solidFill>
                  <a:schemeClr val="accent2"/>
                </a:solidFill>
              </a:rPr>
              <a:t>controllo di flusso:</a:t>
            </a:r>
            <a:r>
              <a:rPr lang="it-IT" sz="1900"/>
              <a:t> il mittente non vuole sovraccaricare</a:t>
            </a:r>
            <a:br>
              <a:rPr lang="it-IT" sz="1900"/>
            </a:br>
            <a:r>
              <a:rPr lang="it-IT" sz="1900"/>
              <a:t>il destinatario</a:t>
            </a:r>
          </a:p>
          <a:p>
            <a:pPr>
              <a:lnSpc>
                <a:spcPct val="90000"/>
              </a:lnSpc>
              <a:buFont typeface="Wingdings" pitchFamily="64" charset="2"/>
              <a:buChar char="r"/>
            </a:pPr>
            <a:r>
              <a:rPr lang="it-IT" sz="1900" i="1">
                <a:solidFill>
                  <a:schemeClr val="accent2"/>
                </a:solidFill>
              </a:rPr>
              <a:t>controllo della congestione:</a:t>
            </a:r>
            <a:r>
              <a:rPr lang="it-IT" sz="1900"/>
              <a:t> “strozza” il processo d’invio quando le rete è sovraccaricata</a:t>
            </a:r>
          </a:p>
          <a:p>
            <a:pPr>
              <a:lnSpc>
                <a:spcPct val="90000"/>
              </a:lnSpc>
              <a:buFont typeface="Wingdings" pitchFamily="64" charset="2"/>
              <a:buChar char="r"/>
            </a:pPr>
            <a:r>
              <a:rPr lang="it-IT" sz="1900" i="1">
                <a:solidFill>
                  <a:schemeClr val="accent2"/>
                </a:solidFill>
              </a:rPr>
              <a:t>non offre:</a:t>
            </a:r>
            <a:r>
              <a:rPr lang="it-IT" sz="1900"/>
              <a:t> temporizzazione, garanzie su un’ampiezza di banda minima, sicurezza</a:t>
            </a:r>
            <a:endParaRPr lang="it-IT" sz="2400"/>
          </a:p>
        </p:txBody>
      </p:sp>
      <p:sp>
        <p:nvSpPr>
          <p:cNvPr id="38916" name="Rectangle 4"/>
          <p:cNvSpPr>
            <a:spLocks noGrp="1" noChangeArrowheads="1"/>
          </p:cNvSpPr>
          <p:nvPr>
            <p:ph type="body" sz="half" idx="2"/>
          </p:nvPr>
        </p:nvSpPr>
        <p:spPr>
          <a:xfrm>
            <a:off x="4873625" y="1562100"/>
            <a:ext cx="3832225" cy="4648200"/>
          </a:xfrm>
        </p:spPr>
        <p:txBody>
          <a:bodyPr/>
          <a:lstStyle/>
          <a:p>
            <a:pPr>
              <a:buFont typeface="ZapfDingbats" pitchFamily="82" charset="2"/>
              <a:buNone/>
            </a:pPr>
            <a:r>
              <a:rPr lang="it-IT" sz="2400" u="sng">
                <a:solidFill>
                  <a:srgbClr val="FF0000"/>
                </a:solidFill>
              </a:rPr>
              <a:t>Servizio di UDP:</a:t>
            </a:r>
            <a:endParaRPr lang="it-IT" sz="2400"/>
          </a:p>
          <a:p>
            <a:pPr>
              <a:buFont typeface="Wingdings" pitchFamily="64" charset="2"/>
              <a:buChar char="r"/>
            </a:pPr>
            <a:r>
              <a:rPr lang="it-IT" sz="2000"/>
              <a:t>trasferimento dati inaffidabile fra i processi d’invio e di ricezione</a:t>
            </a:r>
          </a:p>
          <a:p>
            <a:pPr>
              <a:buFont typeface="Wingdings" pitchFamily="64" charset="2"/>
              <a:buChar char="r"/>
            </a:pPr>
            <a:r>
              <a:rPr lang="it-IT" sz="2000">
                <a:solidFill>
                  <a:schemeClr val="accent2"/>
                </a:solidFill>
              </a:rPr>
              <a:t>non offre</a:t>
            </a:r>
            <a:r>
              <a:rPr lang="it-IT" sz="2000"/>
              <a:t>: setup della connessione, affidabilità, controllo di flusso, controllo della congestione, temporizzazione né ampiezza di banda minima e sicurezza</a:t>
            </a:r>
          </a:p>
          <a:p>
            <a:pPr>
              <a:buFont typeface="ZapfDingbats" pitchFamily="82" charset="2"/>
              <a:buNone/>
            </a:pPr>
            <a:r>
              <a:rPr lang="it-IT" sz="2000" u="sng">
                <a:solidFill>
                  <a:srgbClr val="FF0000"/>
                </a:solidFill>
              </a:rPr>
              <a:t>D:</a:t>
            </a:r>
            <a:r>
              <a:rPr lang="it-IT" sz="2000"/>
              <a:t> Perché preoccuparsi?  Perché esiste UDP?</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egnaposto numero diapositiva 4"/>
          <p:cNvSpPr>
            <a:spLocks noGrp="1"/>
          </p:cNvSpPr>
          <p:nvPr>
            <p:ph type="sldNum" sz="quarter" idx="12"/>
          </p:nvPr>
        </p:nvSpPr>
        <p:spPr/>
        <p:txBody>
          <a:bodyPr/>
          <a:lstStyle/>
          <a:p>
            <a:r>
              <a:rPr lang="en-US" altLang="it-IT"/>
              <a:t>2-</a:t>
            </a:r>
            <a:fld id="{B8D7D22B-50F4-4E50-99A0-BC9F8BF1B34A}" type="slidenum">
              <a:rPr lang="en-US" altLang="it-IT"/>
              <a:pPr/>
              <a:t>18</a:t>
            </a:fld>
            <a:endParaRPr lang="en-US" altLang="it-IT"/>
          </a:p>
        </p:txBody>
      </p:sp>
      <p:sp>
        <p:nvSpPr>
          <p:cNvPr id="54274" name="Rectangle 2"/>
          <p:cNvSpPr>
            <a:spLocks noGrp="1" noChangeArrowheads="1"/>
          </p:cNvSpPr>
          <p:nvPr>
            <p:ph type="title"/>
          </p:nvPr>
        </p:nvSpPr>
        <p:spPr>
          <a:xfrm>
            <a:off x="247650" y="228600"/>
            <a:ext cx="8747125" cy="1143000"/>
          </a:xfrm>
        </p:spPr>
        <p:txBody>
          <a:bodyPr/>
          <a:lstStyle/>
          <a:p>
            <a:r>
              <a:rPr lang="it-IT" sz="2800"/>
              <a:t>Applicazioni Internet: protocollo a livello applicazione e protocollo di trasporto</a:t>
            </a:r>
            <a:endParaRPr lang="it-IT"/>
          </a:p>
        </p:txBody>
      </p:sp>
      <p:sp>
        <p:nvSpPr>
          <p:cNvPr id="54275" name="Text Box 3"/>
          <p:cNvSpPr txBox="1">
            <a:spLocks noChangeArrowheads="1"/>
          </p:cNvSpPr>
          <p:nvPr/>
        </p:nvSpPr>
        <p:spPr bwMode="auto">
          <a:xfrm>
            <a:off x="152400" y="1458913"/>
            <a:ext cx="3160713" cy="4178300"/>
          </a:xfrm>
          <a:prstGeom prst="rect">
            <a:avLst/>
          </a:prstGeom>
          <a:noFill/>
          <a:ln w="9525">
            <a:noFill/>
            <a:miter lim="800000"/>
            <a:headEnd/>
            <a:tailEnd/>
          </a:ln>
          <a:effectLst/>
        </p:spPr>
        <p:txBody>
          <a:bodyPr wrap="none">
            <a:spAutoFit/>
          </a:bodyPr>
          <a:lstStyle/>
          <a:p>
            <a:pPr algn="r">
              <a:spcBef>
                <a:spcPct val="0"/>
              </a:spcBef>
              <a:buClrTx/>
              <a:buSzTx/>
              <a:buFontTx/>
              <a:buNone/>
            </a:pPr>
            <a:r>
              <a:rPr lang="it-IT" sz="2000" b="1">
                <a:latin typeface="Arial" charset="0"/>
              </a:rPr>
              <a:t/>
            </a:r>
            <a:br>
              <a:rPr lang="it-IT" sz="2000" b="1">
                <a:latin typeface="Arial" charset="0"/>
              </a:rPr>
            </a:br>
            <a:r>
              <a:rPr lang="it-IT" sz="2000" b="1">
                <a:latin typeface="Arial" charset="0"/>
              </a:rPr>
              <a:t/>
            </a:r>
            <a:br>
              <a:rPr lang="it-IT" sz="2000" b="1">
                <a:latin typeface="Arial" charset="0"/>
              </a:rPr>
            </a:br>
            <a:r>
              <a:rPr lang="it-IT" sz="2000" b="1">
                <a:latin typeface="Arial" charset="0"/>
              </a:rPr>
              <a:t>Applicazione</a:t>
            </a:r>
            <a:endParaRPr lang="it-IT" sz="2000">
              <a:latin typeface="Arial" charset="0"/>
            </a:endParaRPr>
          </a:p>
          <a:p>
            <a:pPr algn="r">
              <a:spcBef>
                <a:spcPct val="40000"/>
              </a:spcBef>
              <a:buClrTx/>
              <a:buSzTx/>
              <a:buFontTx/>
              <a:buNone/>
            </a:pPr>
            <a:r>
              <a:rPr lang="it-IT" sz="2000">
                <a:latin typeface="Arial" charset="0"/>
              </a:rPr>
              <a:t>Posta elettronica</a:t>
            </a:r>
          </a:p>
          <a:p>
            <a:pPr algn="r">
              <a:spcBef>
                <a:spcPct val="40000"/>
              </a:spcBef>
              <a:buClrTx/>
              <a:buSzTx/>
              <a:buFontTx/>
              <a:buNone/>
            </a:pPr>
            <a:r>
              <a:rPr lang="it-IT" sz="2000">
                <a:latin typeface="Arial" charset="0"/>
              </a:rPr>
              <a:t>Accesso a terminali remoti</a:t>
            </a:r>
          </a:p>
          <a:p>
            <a:pPr algn="r">
              <a:spcBef>
                <a:spcPct val="40000"/>
              </a:spcBef>
              <a:buClrTx/>
              <a:buSzTx/>
              <a:buFontTx/>
              <a:buNone/>
            </a:pPr>
            <a:r>
              <a:rPr lang="it-IT" sz="2000">
                <a:latin typeface="Arial" charset="0"/>
              </a:rPr>
              <a:t>Web</a:t>
            </a:r>
          </a:p>
          <a:p>
            <a:pPr algn="r">
              <a:spcBef>
                <a:spcPct val="40000"/>
              </a:spcBef>
              <a:buClrTx/>
              <a:buSzTx/>
              <a:buFontTx/>
              <a:buNone/>
            </a:pPr>
            <a:r>
              <a:rPr lang="it-IT" sz="2000">
                <a:latin typeface="Arial" charset="0"/>
              </a:rPr>
              <a:t>Trasferimento file</a:t>
            </a:r>
          </a:p>
          <a:p>
            <a:pPr algn="r">
              <a:spcBef>
                <a:spcPct val="40000"/>
              </a:spcBef>
              <a:buClrTx/>
              <a:buSzTx/>
              <a:buFontTx/>
              <a:buNone/>
            </a:pPr>
            <a:r>
              <a:rPr lang="it-IT" sz="2000">
                <a:latin typeface="Arial" charset="0"/>
              </a:rPr>
              <a:t>Multimedia in streaming</a:t>
            </a:r>
            <a:br>
              <a:rPr lang="it-IT" sz="2000">
                <a:latin typeface="Arial" charset="0"/>
              </a:rPr>
            </a:br>
            <a:endParaRPr lang="it-IT" sz="2000">
              <a:latin typeface="Arial" charset="0"/>
            </a:endParaRPr>
          </a:p>
          <a:p>
            <a:pPr algn="r">
              <a:spcBef>
                <a:spcPct val="40000"/>
              </a:spcBef>
              <a:buClrTx/>
              <a:buSzTx/>
              <a:buFontTx/>
              <a:buNone/>
            </a:pPr>
            <a:r>
              <a:rPr lang="it-IT" sz="2000">
                <a:latin typeface="Arial" charset="0"/>
              </a:rPr>
              <a:t>Telefonia Internet</a:t>
            </a:r>
          </a:p>
          <a:p>
            <a:pPr algn="r">
              <a:spcBef>
                <a:spcPct val="0"/>
              </a:spcBef>
              <a:buClrTx/>
              <a:buSzTx/>
              <a:buFontTx/>
              <a:buNone/>
            </a:pPr>
            <a:endParaRPr lang="it-IT" sz="2000">
              <a:latin typeface="Times New Roman" pitchFamily="64" charset="0"/>
            </a:endParaRPr>
          </a:p>
        </p:txBody>
      </p:sp>
      <p:sp>
        <p:nvSpPr>
          <p:cNvPr id="54276" name="Text Box 4"/>
          <p:cNvSpPr txBox="1">
            <a:spLocks noChangeArrowheads="1"/>
          </p:cNvSpPr>
          <p:nvPr/>
        </p:nvSpPr>
        <p:spPr bwMode="auto">
          <a:xfrm>
            <a:off x="3365500" y="1458913"/>
            <a:ext cx="2667000" cy="4178300"/>
          </a:xfrm>
          <a:prstGeom prst="rect">
            <a:avLst/>
          </a:prstGeom>
          <a:noFill/>
          <a:ln w="9525">
            <a:noFill/>
            <a:miter lim="800000"/>
            <a:headEnd/>
            <a:tailEnd/>
          </a:ln>
          <a:effectLst/>
        </p:spPr>
        <p:txBody>
          <a:bodyPr wrap="none">
            <a:spAutoFit/>
          </a:bodyPr>
          <a:lstStyle/>
          <a:p>
            <a:pPr>
              <a:spcBef>
                <a:spcPct val="0"/>
              </a:spcBef>
              <a:buClrTx/>
              <a:buSzTx/>
              <a:buFontTx/>
              <a:buNone/>
            </a:pPr>
            <a:r>
              <a:rPr lang="it-IT" sz="2000" b="1">
                <a:latin typeface="Arial" charset="0"/>
              </a:rPr>
              <a:t/>
            </a:r>
            <a:br>
              <a:rPr lang="it-IT" sz="2000" b="1">
                <a:latin typeface="Arial" charset="0"/>
              </a:rPr>
            </a:br>
            <a:r>
              <a:rPr lang="it-IT" sz="2000" b="1">
                <a:latin typeface="Arial" charset="0"/>
              </a:rPr>
              <a:t>Protocollo a livello</a:t>
            </a:r>
          </a:p>
          <a:p>
            <a:pPr>
              <a:spcBef>
                <a:spcPct val="0"/>
              </a:spcBef>
              <a:buClrTx/>
              <a:buSzTx/>
              <a:buFontTx/>
              <a:buNone/>
            </a:pPr>
            <a:r>
              <a:rPr lang="it-IT" sz="2000" b="1">
                <a:latin typeface="Arial" charset="0"/>
              </a:rPr>
              <a:t>applicazione</a:t>
            </a:r>
            <a:endParaRPr lang="it-IT" sz="2000">
              <a:latin typeface="Arial" charset="0"/>
            </a:endParaRPr>
          </a:p>
          <a:p>
            <a:pPr>
              <a:spcBef>
                <a:spcPct val="40000"/>
              </a:spcBef>
              <a:buClrTx/>
              <a:buSzTx/>
              <a:buFontTx/>
              <a:buNone/>
            </a:pPr>
            <a:r>
              <a:rPr lang="it-IT" sz="2000">
                <a:latin typeface="Arial" charset="0"/>
              </a:rPr>
              <a:t>SMTP [RFC 2821]</a:t>
            </a:r>
          </a:p>
          <a:p>
            <a:pPr>
              <a:spcBef>
                <a:spcPct val="40000"/>
              </a:spcBef>
              <a:buClrTx/>
              <a:buSzTx/>
              <a:buFontTx/>
              <a:buNone/>
            </a:pPr>
            <a:r>
              <a:rPr lang="it-IT" sz="2000">
                <a:latin typeface="Arial" charset="0"/>
              </a:rPr>
              <a:t>Telnet [RFC 854]</a:t>
            </a:r>
          </a:p>
          <a:p>
            <a:pPr>
              <a:spcBef>
                <a:spcPct val="40000"/>
              </a:spcBef>
              <a:buClrTx/>
              <a:buSzTx/>
              <a:buFontTx/>
              <a:buNone/>
            </a:pPr>
            <a:r>
              <a:rPr lang="it-IT" sz="2000">
                <a:latin typeface="Arial" charset="0"/>
              </a:rPr>
              <a:t>HTTP [RFC 2616]</a:t>
            </a:r>
          </a:p>
          <a:p>
            <a:pPr>
              <a:spcBef>
                <a:spcPct val="40000"/>
              </a:spcBef>
              <a:buClrTx/>
              <a:buSzTx/>
              <a:buFontTx/>
              <a:buNone/>
            </a:pPr>
            <a:r>
              <a:rPr lang="it-IT" sz="2000">
                <a:latin typeface="Arial" charset="0"/>
              </a:rPr>
              <a:t>FTP [RFC 959]</a:t>
            </a:r>
          </a:p>
          <a:p>
            <a:pPr>
              <a:spcBef>
                <a:spcPct val="40000"/>
              </a:spcBef>
              <a:buClrTx/>
              <a:buSzTx/>
              <a:buFontTx/>
              <a:buNone/>
            </a:pPr>
            <a:r>
              <a:rPr lang="it-IT" sz="2000">
                <a:latin typeface="Arial" charset="0"/>
              </a:rPr>
              <a:t>HTTP (es. YouTube)</a:t>
            </a:r>
            <a:br>
              <a:rPr lang="it-IT" sz="2000">
                <a:latin typeface="Arial" charset="0"/>
              </a:rPr>
            </a:br>
            <a:r>
              <a:rPr lang="it-IT" sz="2000">
                <a:latin typeface="Arial" charset="0"/>
              </a:rPr>
              <a:t>RTP [RFC 1889]</a:t>
            </a:r>
          </a:p>
          <a:p>
            <a:pPr>
              <a:spcBef>
                <a:spcPct val="40000"/>
              </a:spcBef>
              <a:buClrTx/>
              <a:buSzTx/>
              <a:buFontTx/>
              <a:buNone/>
            </a:pPr>
            <a:r>
              <a:rPr lang="it-IT" sz="2000">
                <a:latin typeface="Arial" charset="0"/>
              </a:rPr>
              <a:t>SIP, RTP, proprietario</a:t>
            </a:r>
            <a:br>
              <a:rPr lang="it-IT" sz="2000">
                <a:latin typeface="Arial" charset="0"/>
              </a:rPr>
            </a:br>
            <a:r>
              <a:rPr lang="it-IT" sz="2000">
                <a:latin typeface="Arial" charset="0"/>
              </a:rPr>
              <a:t>(es. Skype)</a:t>
            </a:r>
          </a:p>
        </p:txBody>
      </p:sp>
      <p:sp>
        <p:nvSpPr>
          <p:cNvPr id="54277" name="Text Box 5"/>
          <p:cNvSpPr txBox="1">
            <a:spLocks noChangeArrowheads="1"/>
          </p:cNvSpPr>
          <p:nvPr/>
        </p:nvSpPr>
        <p:spPr bwMode="auto">
          <a:xfrm>
            <a:off x="6778625" y="1458913"/>
            <a:ext cx="2243138" cy="3873500"/>
          </a:xfrm>
          <a:prstGeom prst="rect">
            <a:avLst/>
          </a:prstGeom>
          <a:noFill/>
          <a:ln w="9525">
            <a:noFill/>
            <a:miter lim="800000"/>
            <a:headEnd/>
            <a:tailEnd/>
          </a:ln>
          <a:effectLst/>
        </p:spPr>
        <p:txBody>
          <a:bodyPr>
            <a:spAutoFit/>
          </a:bodyPr>
          <a:lstStyle/>
          <a:p>
            <a:pPr>
              <a:spcBef>
                <a:spcPct val="0"/>
              </a:spcBef>
              <a:buClrTx/>
              <a:buSzTx/>
              <a:buFontTx/>
              <a:buNone/>
            </a:pPr>
            <a:r>
              <a:rPr lang="it-IT" sz="2000" b="1">
                <a:latin typeface="Arial" charset="0"/>
              </a:rPr>
              <a:t>Protocollo di</a:t>
            </a:r>
          </a:p>
          <a:p>
            <a:pPr>
              <a:spcBef>
                <a:spcPct val="0"/>
              </a:spcBef>
              <a:buClrTx/>
              <a:buSzTx/>
              <a:buFontTx/>
              <a:buNone/>
            </a:pPr>
            <a:r>
              <a:rPr lang="it-IT" sz="2000" b="1">
                <a:latin typeface="Arial" charset="0"/>
              </a:rPr>
              <a:t>trasporto sottostante</a:t>
            </a:r>
            <a:endParaRPr lang="it-IT" sz="2000">
              <a:latin typeface="Arial" charset="0"/>
            </a:endParaRPr>
          </a:p>
          <a:p>
            <a:pPr>
              <a:spcBef>
                <a:spcPct val="40000"/>
              </a:spcBef>
              <a:buClrTx/>
              <a:buSzTx/>
              <a:buFontTx/>
              <a:buNone/>
            </a:pPr>
            <a:r>
              <a:rPr lang="it-IT" sz="2000">
                <a:latin typeface="Arial" charset="0"/>
              </a:rPr>
              <a:t>TCP</a:t>
            </a:r>
          </a:p>
          <a:p>
            <a:pPr>
              <a:spcBef>
                <a:spcPct val="40000"/>
              </a:spcBef>
              <a:buClrTx/>
              <a:buSzTx/>
              <a:buFontTx/>
              <a:buNone/>
            </a:pPr>
            <a:r>
              <a:rPr lang="it-IT" sz="2000">
                <a:latin typeface="Arial" charset="0"/>
              </a:rPr>
              <a:t>TCP</a:t>
            </a:r>
          </a:p>
          <a:p>
            <a:pPr>
              <a:spcBef>
                <a:spcPct val="40000"/>
              </a:spcBef>
              <a:buClrTx/>
              <a:buSzTx/>
              <a:buFontTx/>
              <a:buNone/>
            </a:pPr>
            <a:r>
              <a:rPr lang="it-IT" sz="2000">
                <a:latin typeface="Arial" charset="0"/>
              </a:rPr>
              <a:t>TCP</a:t>
            </a:r>
          </a:p>
          <a:p>
            <a:pPr>
              <a:spcBef>
                <a:spcPct val="40000"/>
              </a:spcBef>
              <a:buClrTx/>
              <a:buSzTx/>
              <a:buFontTx/>
              <a:buNone/>
            </a:pPr>
            <a:r>
              <a:rPr lang="it-IT" sz="2000">
                <a:latin typeface="Arial" charset="0"/>
              </a:rPr>
              <a:t>TCP</a:t>
            </a:r>
          </a:p>
          <a:p>
            <a:pPr>
              <a:spcBef>
                <a:spcPct val="40000"/>
              </a:spcBef>
              <a:buClrTx/>
              <a:buSzTx/>
              <a:buFontTx/>
              <a:buNone/>
            </a:pPr>
            <a:r>
              <a:rPr lang="it-IT" sz="2000">
                <a:latin typeface="Arial" charset="0"/>
              </a:rPr>
              <a:t>TCP o UDP</a:t>
            </a:r>
            <a:br>
              <a:rPr lang="it-IT" sz="2000">
                <a:latin typeface="Arial" charset="0"/>
              </a:rPr>
            </a:br>
            <a:endParaRPr lang="it-IT" sz="2000">
              <a:latin typeface="Arial" charset="0"/>
            </a:endParaRPr>
          </a:p>
          <a:p>
            <a:pPr>
              <a:spcBef>
                <a:spcPct val="40000"/>
              </a:spcBef>
              <a:buClrTx/>
              <a:buSzTx/>
              <a:buFontTx/>
              <a:buNone/>
            </a:pPr>
            <a:r>
              <a:rPr lang="it-IT" sz="2000">
                <a:latin typeface="Arial" charset="0"/>
              </a:rPr>
              <a:t>Tipicamente UDP</a:t>
            </a:r>
          </a:p>
        </p:txBody>
      </p:sp>
      <p:sp>
        <p:nvSpPr>
          <p:cNvPr id="54279" name="Line 7"/>
          <p:cNvSpPr>
            <a:spLocks noChangeShapeType="1"/>
          </p:cNvSpPr>
          <p:nvPr/>
        </p:nvSpPr>
        <p:spPr bwMode="auto">
          <a:xfrm flipV="1">
            <a:off x="215900" y="2479675"/>
            <a:ext cx="8675688" cy="3175"/>
          </a:xfrm>
          <a:prstGeom prst="line">
            <a:avLst/>
          </a:prstGeom>
          <a:noFill/>
          <a:ln w="28575">
            <a:solidFill>
              <a:schemeClr val="accent2"/>
            </a:solidFill>
            <a:round/>
            <a:headEnd/>
            <a:tailEnd/>
          </a:ln>
          <a:effectLst/>
        </p:spPr>
        <p:txBody>
          <a:bodyPr wrap="none" anchor="ctr"/>
          <a:lstStyle/>
          <a:p>
            <a:endParaRPr lang="en-US"/>
          </a:p>
        </p:txBody>
      </p:sp>
      <p:sp>
        <p:nvSpPr>
          <p:cNvPr id="54280" name="Line 8"/>
          <p:cNvSpPr>
            <a:spLocks noChangeShapeType="1"/>
          </p:cNvSpPr>
          <p:nvPr/>
        </p:nvSpPr>
        <p:spPr bwMode="auto">
          <a:xfrm flipV="1">
            <a:off x="254000" y="2921000"/>
            <a:ext cx="8637588" cy="0"/>
          </a:xfrm>
          <a:prstGeom prst="line">
            <a:avLst/>
          </a:prstGeom>
          <a:noFill/>
          <a:ln w="12700">
            <a:solidFill>
              <a:schemeClr val="tx1"/>
            </a:solidFill>
            <a:round/>
            <a:headEnd/>
            <a:tailEnd/>
          </a:ln>
          <a:effectLst/>
        </p:spPr>
        <p:txBody>
          <a:bodyPr wrap="none" anchor="ctr"/>
          <a:lstStyle/>
          <a:p>
            <a:endParaRPr lang="en-US"/>
          </a:p>
        </p:txBody>
      </p:sp>
      <p:sp>
        <p:nvSpPr>
          <p:cNvPr id="54281" name="Line 9"/>
          <p:cNvSpPr>
            <a:spLocks noChangeShapeType="1"/>
          </p:cNvSpPr>
          <p:nvPr/>
        </p:nvSpPr>
        <p:spPr bwMode="auto">
          <a:xfrm flipV="1">
            <a:off x="254000" y="3317875"/>
            <a:ext cx="8637588" cy="0"/>
          </a:xfrm>
          <a:prstGeom prst="line">
            <a:avLst/>
          </a:prstGeom>
          <a:noFill/>
          <a:ln w="12700">
            <a:solidFill>
              <a:schemeClr val="tx1"/>
            </a:solidFill>
            <a:round/>
            <a:headEnd/>
            <a:tailEnd/>
          </a:ln>
          <a:effectLst/>
        </p:spPr>
        <p:txBody>
          <a:bodyPr wrap="none" anchor="ctr"/>
          <a:lstStyle/>
          <a:p>
            <a:endParaRPr lang="en-US"/>
          </a:p>
        </p:txBody>
      </p:sp>
      <p:sp>
        <p:nvSpPr>
          <p:cNvPr id="54282" name="Line 10"/>
          <p:cNvSpPr>
            <a:spLocks noChangeShapeType="1"/>
          </p:cNvSpPr>
          <p:nvPr/>
        </p:nvSpPr>
        <p:spPr bwMode="auto">
          <a:xfrm flipV="1">
            <a:off x="254000" y="3740150"/>
            <a:ext cx="8637588" cy="0"/>
          </a:xfrm>
          <a:prstGeom prst="line">
            <a:avLst/>
          </a:prstGeom>
          <a:noFill/>
          <a:ln w="12700">
            <a:solidFill>
              <a:schemeClr val="tx1"/>
            </a:solidFill>
            <a:round/>
            <a:headEnd/>
            <a:tailEnd/>
          </a:ln>
          <a:effectLst/>
        </p:spPr>
        <p:txBody>
          <a:bodyPr wrap="none" anchor="ctr"/>
          <a:lstStyle/>
          <a:p>
            <a:endParaRPr lang="en-US"/>
          </a:p>
        </p:txBody>
      </p:sp>
      <p:sp>
        <p:nvSpPr>
          <p:cNvPr id="54283" name="Line 11"/>
          <p:cNvSpPr>
            <a:spLocks noChangeShapeType="1"/>
          </p:cNvSpPr>
          <p:nvPr/>
        </p:nvSpPr>
        <p:spPr bwMode="auto">
          <a:xfrm>
            <a:off x="254000" y="4175125"/>
            <a:ext cx="8637588" cy="3175"/>
          </a:xfrm>
          <a:prstGeom prst="line">
            <a:avLst/>
          </a:prstGeom>
          <a:noFill/>
          <a:ln w="12700">
            <a:solidFill>
              <a:schemeClr val="tx1"/>
            </a:solidFill>
            <a:round/>
            <a:headEnd/>
            <a:tailEnd/>
          </a:ln>
          <a:effectLst/>
        </p:spPr>
        <p:txBody>
          <a:bodyPr wrap="none" anchor="ctr"/>
          <a:lstStyle/>
          <a:p>
            <a:endParaRPr lang="en-US"/>
          </a:p>
        </p:txBody>
      </p:sp>
      <p:sp>
        <p:nvSpPr>
          <p:cNvPr id="54284" name="Line 12"/>
          <p:cNvSpPr>
            <a:spLocks noChangeShapeType="1"/>
          </p:cNvSpPr>
          <p:nvPr/>
        </p:nvSpPr>
        <p:spPr bwMode="auto">
          <a:xfrm flipV="1">
            <a:off x="254000" y="4930775"/>
            <a:ext cx="8637588" cy="0"/>
          </a:xfrm>
          <a:prstGeom prst="line">
            <a:avLst/>
          </a:prstGeom>
          <a:noFill/>
          <a:ln w="12700">
            <a:solidFill>
              <a:schemeClr val="tx1"/>
            </a:solidFill>
            <a:round/>
            <a:headEnd/>
            <a:tailEnd/>
          </a:ln>
          <a:effectLst/>
        </p:spPr>
        <p:txBody>
          <a:bodyPr wrap="none" anchor="ctr"/>
          <a:lstStyle/>
          <a:p>
            <a:endParaRPr lang="en-US"/>
          </a:p>
        </p:txBody>
      </p:sp>
      <p:sp>
        <p:nvSpPr>
          <p:cNvPr id="54286" name="Line 14"/>
          <p:cNvSpPr>
            <a:spLocks noChangeShapeType="1"/>
          </p:cNvSpPr>
          <p:nvPr/>
        </p:nvSpPr>
        <p:spPr bwMode="auto">
          <a:xfrm flipV="1">
            <a:off x="254000" y="5981700"/>
            <a:ext cx="8637588" cy="0"/>
          </a:xfrm>
          <a:prstGeom prst="line">
            <a:avLst/>
          </a:prstGeom>
          <a:noFill/>
          <a:ln w="12700">
            <a:solidFill>
              <a:schemeClr val="tx1"/>
            </a:solidFill>
            <a:round/>
            <a:headEnd/>
            <a:tailEnd/>
          </a:ln>
          <a:effectLst/>
        </p:spPr>
        <p:txBody>
          <a:bodyPr wrap="none" anchor="ctr"/>
          <a:lstStyle/>
          <a:p>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6"/>
          <p:cNvSpPr>
            <a:spLocks noGrp="1"/>
          </p:cNvSpPr>
          <p:nvPr>
            <p:ph type="sldNum" sz="quarter" idx="12"/>
          </p:nvPr>
        </p:nvSpPr>
        <p:spPr/>
        <p:txBody>
          <a:bodyPr/>
          <a:lstStyle/>
          <a:p>
            <a:r>
              <a:rPr lang="en-US" altLang="it-IT"/>
              <a:t>2-</a:t>
            </a:r>
            <a:fld id="{668B7652-B9F5-43F3-ACE4-320C54CCB268}" type="slidenum">
              <a:rPr lang="en-US" altLang="it-IT"/>
              <a:pPr/>
              <a:t>19</a:t>
            </a:fld>
            <a:endParaRPr lang="en-US" altLang="it-IT"/>
          </a:p>
        </p:txBody>
      </p:sp>
      <p:sp>
        <p:nvSpPr>
          <p:cNvPr id="154626" name="Rectangle 2"/>
          <p:cNvSpPr>
            <a:spLocks noGrp="1" noChangeArrowheads="1"/>
          </p:cNvSpPr>
          <p:nvPr>
            <p:ph type="title"/>
          </p:nvPr>
        </p:nvSpPr>
        <p:spPr>
          <a:xfrm>
            <a:off x="533400" y="228600"/>
            <a:ext cx="7975600" cy="1143000"/>
          </a:xfrm>
        </p:spPr>
        <p:txBody>
          <a:bodyPr/>
          <a:lstStyle/>
          <a:p>
            <a:r>
              <a:rPr lang="en-US" altLang="it-IT"/>
              <a:t>Capitolo 2: Livell</a:t>
            </a:r>
            <a:r>
              <a:rPr lang="it-IT"/>
              <a:t>o di applicazione</a:t>
            </a:r>
            <a:endParaRPr lang="en-US"/>
          </a:p>
        </p:txBody>
      </p:sp>
      <p:sp>
        <p:nvSpPr>
          <p:cNvPr id="154627" name="Rectangle 3"/>
          <p:cNvSpPr>
            <a:spLocks noGrp="1" noChangeArrowheads="1"/>
          </p:cNvSpPr>
          <p:nvPr>
            <p:ph type="body" sz="half" idx="1"/>
          </p:nvPr>
        </p:nvSpPr>
        <p:spPr/>
        <p:txBody>
          <a:bodyPr/>
          <a:lstStyle/>
          <a:p>
            <a:pPr>
              <a:buFont typeface="Wingdings" pitchFamily="64" charset="2"/>
              <a:buChar char="r"/>
            </a:pPr>
            <a:r>
              <a:rPr lang="it-IT" sz="2400"/>
              <a:t>2.1 Principi delle applicazioni di rete</a:t>
            </a:r>
          </a:p>
          <a:p>
            <a:pPr lvl="1"/>
            <a:r>
              <a:rPr lang="it-IT" sz="2000"/>
              <a:t>Architetture</a:t>
            </a:r>
            <a:br>
              <a:rPr lang="it-IT" sz="2000"/>
            </a:br>
            <a:r>
              <a:rPr lang="it-IT" sz="2000"/>
              <a:t>delle applicazioni</a:t>
            </a:r>
          </a:p>
          <a:p>
            <a:pPr lvl="1"/>
            <a:r>
              <a:rPr lang="it-IT" sz="2000"/>
              <a:t>Servizi richiesti</a:t>
            </a:r>
            <a:br>
              <a:rPr lang="it-IT" sz="2000"/>
            </a:br>
            <a:r>
              <a:rPr lang="it-IT" sz="2000"/>
              <a:t>dalle applicazioni</a:t>
            </a:r>
          </a:p>
          <a:p>
            <a:pPr>
              <a:buFont typeface="Wingdings" pitchFamily="64" charset="2"/>
              <a:buChar char="r"/>
            </a:pPr>
            <a:r>
              <a:rPr lang="it-IT" sz="2400">
                <a:solidFill>
                  <a:srgbClr val="FF0000"/>
                </a:solidFill>
              </a:rPr>
              <a:t>2.2 Web e HTTP</a:t>
            </a:r>
          </a:p>
          <a:p>
            <a:pPr>
              <a:buFont typeface="Wingdings" pitchFamily="64" charset="2"/>
              <a:buChar char="r"/>
            </a:pPr>
            <a:r>
              <a:rPr lang="it-IT" sz="2400"/>
              <a:t>2.3 FTP</a:t>
            </a:r>
          </a:p>
          <a:p>
            <a:pPr>
              <a:buFont typeface="Wingdings" pitchFamily="64" charset="2"/>
              <a:buChar char="r"/>
            </a:pPr>
            <a:r>
              <a:rPr lang="it-IT" sz="2400"/>
              <a:t>2.4 Posta elettronica</a:t>
            </a:r>
          </a:p>
          <a:p>
            <a:pPr lvl="1"/>
            <a:r>
              <a:rPr lang="it-IT" sz="2000"/>
              <a:t>SMTP, POP3, IMAP</a:t>
            </a:r>
          </a:p>
          <a:p>
            <a:pPr>
              <a:buFont typeface="Wingdings" pitchFamily="64" charset="2"/>
              <a:buChar char="r"/>
            </a:pPr>
            <a:r>
              <a:rPr lang="it-IT" sz="2400"/>
              <a:t>2.5 DNS</a:t>
            </a:r>
          </a:p>
          <a:p>
            <a:pPr>
              <a:buFont typeface="Wingdings" pitchFamily="64" charset="2"/>
              <a:buChar char="r"/>
            </a:pPr>
            <a:endParaRPr lang="it-IT" sz="2400"/>
          </a:p>
        </p:txBody>
      </p:sp>
      <p:sp>
        <p:nvSpPr>
          <p:cNvPr id="154628" name="Rectangle 4"/>
          <p:cNvSpPr>
            <a:spLocks noGrp="1" noChangeArrowheads="1"/>
          </p:cNvSpPr>
          <p:nvPr>
            <p:ph type="body" sz="half" idx="2"/>
          </p:nvPr>
        </p:nvSpPr>
        <p:spPr>
          <a:xfrm>
            <a:off x="4432300" y="1600200"/>
            <a:ext cx="4346575" cy="4648200"/>
          </a:xfrm>
        </p:spPr>
        <p:txBody>
          <a:bodyPr/>
          <a:lstStyle/>
          <a:p>
            <a:pPr>
              <a:buFont typeface="Wingdings" pitchFamily="64" charset="2"/>
              <a:buChar char="r"/>
            </a:pPr>
            <a:r>
              <a:rPr lang="it-IT" sz="2400"/>
              <a:t>2.6 Applicazioni P2P</a:t>
            </a:r>
          </a:p>
          <a:p>
            <a:pPr>
              <a:buFont typeface="Wingdings" pitchFamily="64" charset="2"/>
              <a:buChar char="r"/>
            </a:pPr>
            <a:r>
              <a:rPr lang="it-IT" sz="2400"/>
              <a:t>2.7 Programmazione delle socket con TCP</a:t>
            </a:r>
          </a:p>
          <a:p>
            <a:pPr>
              <a:buFont typeface="Wingdings" pitchFamily="64" charset="2"/>
              <a:buChar char="r"/>
            </a:pPr>
            <a:r>
              <a:rPr lang="it-IT" sz="2400"/>
              <a:t>2.8 Programmazione delle socket con UDP</a:t>
            </a:r>
          </a:p>
          <a:p>
            <a:endParaRPr lang="it-IT" sz="240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6"/>
          <p:cNvSpPr>
            <a:spLocks noGrp="1"/>
          </p:cNvSpPr>
          <p:nvPr>
            <p:ph type="sldNum" sz="quarter" idx="12"/>
          </p:nvPr>
        </p:nvSpPr>
        <p:spPr/>
        <p:txBody>
          <a:bodyPr/>
          <a:lstStyle/>
          <a:p>
            <a:r>
              <a:rPr lang="en-US" altLang="it-IT"/>
              <a:t>2-</a:t>
            </a:r>
            <a:fld id="{41E916EE-A2DC-465E-8988-354E4501AE1B}" type="slidenum">
              <a:rPr lang="en-US" altLang="it-IT"/>
              <a:pPr/>
              <a:t>2</a:t>
            </a:fld>
            <a:endParaRPr lang="en-US" altLang="it-IT"/>
          </a:p>
        </p:txBody>
      </p:sp>
      <p:sp>
        <p:nvSpPr>
          <p:cNvPr id="108546" name="Rectangle 2"/>
          <p:cNvSpPr>
            <a:spLocks noGrp="1" noChangeArrowheads="1"/>
          </p:cNvSpPr>
          <p:nvPr>
            <p:ph type="title"/>
          </p:nvPr>
        </p:nvSpPr>
        <p:spPr>
          <a:xfrm>
            <a:off x="533400" y="228600"/>
            <a:ext cx="7981950" cy="1143000"/>
          </a:xfrm>
        </p:spPr>
        <p:txBody>
          <a:bodyPr/>
          <a:lstStyle/>
          <a:p>
            <a:r>
              <a:rPr lang="it-IT" sz="3800"/>
              <a:t>Capitolo 2: Livello di applicazione</a:t>
            </a:r>
            <a:endParaRPr lang="en-US"/>
          </a:p>
        </p:txBody>
      </p:sp>
      <p:sp>
        <p:nvSpPr>
          <p:cNvPr id="108547" name="Rectangle 3"/>
          <p:cNvSpPr>
            <a:spLocks noGrp="1" noChangeArrowheads="1"/>
          </p:cNvSpPr>
          <p:nvPr>
            <p:ph type="body" sz="half" idx="1"/>
          </p:nvPr>
        </p:nvSpPr>
        <p:spPr/>
        <p:txBody>
          <a:bodyPr/>
          <a:lstStyle/>
          <a:p>
            <a:pPr>
              <a:buFont typeface="Monotype Sorts" pitchFamily="64" charset="2"/>
              <a:buChar char="o"/>
            </a:pPr>
            <a:r>
              <a:rPr lang="it-IT" sz="2400"/>
              <a:t>2.1 Principi delle applicazioni di rete</a:t>
            </a:r>
          </a:p>
          <a:p>
            <a:pPr>
              <a:buFont typeface="Monotype Sorts" pitchFamily="64" charset="2"/>
              <a:buChar char="o"/>
            </a:pPr>
            <a:r>
              <a:rPr lang="it-IT" sz="2400"/>
              <a:t>2.2 Web e HTTP</a:t>
            </a:r>
          </a:p>
          <a:p>
            <a:pPr>
              <a:buFont typeface="Monotype Sorts" pitchFamily="64" charset="2"/>
              <a:buChar char="o"/>
            </a:pPr>
            <a:r>
              <a:rPr lang="it-IT" sz="2400"/>
              <a:t>2.3 FTP </a:t>
            </a:r>
            <a:endParaRPr lang="it-IT" sz="2400">
              <a:solidFill>
                <a:srgbClr val="FF0000"/>
              </a:solidFill>
            </a:endParaRPr>
          </a:p>
          <a:p>
            <a:pPr>
              <a:buFont typeface="Monotype Sorts" pitchFamily="64" charset="2"/>
              <a:buChar char="o"/>
            </a:pPr>
            <a:r>
              <a:rPr lang="it-IT" sz="2400"/>
              <a:t>2.4 Posta elettronica</a:t>
            </a:r>
          </a:p>
          <a:p>
            <a:pPr lvl="1"/>
            <a:r>
              <a:rPr lang="it-IT" sz="2000"/>
              <a:t>SMTP, POP3, IMAP</a:t>
            </a:r>
          </a:p>
          <a:p>
            <a:pPr>
              <a:buFont typeface="Monotype Sorts" pitchFamily="64" charset="2"/>
              <a:buChar char="o"/>
            </a:pPr>
            <a:r>
              <a:rPr lang="it-IT" sz="2400"/>
              <a:t>2.5 DNS</a:t>
            </a:r>
          </a:p>
          <a:p>
            <a:endParaRPr lang="it-IT" sz="2400"/>
          </a:p>
        </p:txBody>
      </p:sp>
      <p:sp>
        <p:nvSpPr>
          <p:cNvPr id="108548" name="Rectangle 4"/>
          <p:cNvSpPr>
            <a:spLocks noGrp="1" noChangeArrowheads="1"/>
          </p:cNvSpPr>
          <p:nvPr>
            <p:ph type="body" sz="half" idx="2"/>
          </p:nvPr>
        </p:nvSpPr>
        <p:spPr>
          <a:xfrm>
            <a:off x="4495800" y="1600200"/>
            <a:ext cx="4054475" cy="4648200"/>
          </a:xfrm>
        </p:spPr>
        <p:txBody>
          <a:bodyPr/>
          <a:lstStyle/>
          <a:p>
            <a:pPr>
              <a:buFont typeface="Monotype Sorts" pitchFamily="64" charset="2"/>
              <a:buChar char="o"/>
            </a:pPr>
            <a:r>
              <a:rPr lang="it-IT" sz="2400"/>
              <a:t>2.6 Applicazioni P2P</a:t>
            </a:r>
          </a:p>
          <a:p>
            <a:pPr>
              <a:buFont typeface="Monotype Sorts" pitchFamily="64" charset="2"/>
              <a:buChar char="o"/>
            </a:pPr>
            <a:r>
              <a:rPr lang="it-IT" sz="2400"/>
              <a:t>2.7 Programmazione delle socket con TCP</a:t>
            </a:r>
          </a:p>
          <a:p>
            <a:pPr>
              <a:buFont typeface="Monotype Sorts" pitchFamily="64" charset="2"/>
              <a:buChar char="o"/>
            </a:pPr>
            <a:r>
              <a:rPr lang="it-IT" sz="2400"/>
              <a:t>2.8 Programmazione delle socket con UDP</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egnaposto numero diapositiva 5"/>
          <p:cNvSpPr>
            <a:spLocks noGrp="1"/>
          </p:cNvSpPr>
          <p:nvPr>
            <p:ph type="sldNum" sz="quarter" idx="12"/>
          </p:nvPr>
        </p:nvSpPr>
        <p:spPr/>
        <p:txBody>
          <a:bodyPr/>
          <a:lstStyle/>
          <a:p>
            <a:r>
              <a:rPr lang="en-US" altLang="it-IT"/>
              <a:t>2-</a:t>
            </a:r>
            <a:fld id="{9988AFA5-4E14-4F98-9FA6-9366F1C73D66}" type="slidenum">
              <a:rPr lang="en-US" altLang="it-IT"/>
              <a:pPr/>
              <a:t>20</a:t>
            </a:fld>
            <a:endParaRPr lang="en-US" altLang="it-IT"/>
          </a:p>
        </p:txBody>
      </p:sp>
      <p:sp>
        <p:nvSpPr>
          <p:cNvPr id="112642" name="Rectangle 2"/>
          <p:cNvSpPr>
            <a:spLocks noGrp="1" noChangeArrowheads="1"/>
          </p:cNvSpPr>
          <p:nvPr>
            <p:ph type="title"/>
          </p:nvPr>
        </p:nvSpPr>
        <p:spPr/>
        <p:txBody>
          <a:bodyPr/>
          <a:lstStyle/>
          <a:p>
            <a:r>
              <a:rPr lang="en-US" altLang="it-IT"/>
              <a:t>Web e HTTP</a:t>
            </a:r>
          </a:p>
        </p:txBody>
      </p:sp>
      <p:sp>
        <p:nvSpPr>
          <p:cNvPr id="112643" name="Rectangle 3"/>
          <p:cNvSpPr>
            <a:spLocks noGrp="1" noChangeArrowheads="1"/>
          </p:cNvSpPr>
          <p:nvPr>
            <p:ph type="body" idx="1"/>
          </p:nvPr>
        </p:nvSpPr>
        <p:spPr/>
        <p:txBody>
          <a:bodyPr/>
          <a:lstStyle/>
          <a:p>
            <a:pPr>
              <a:buFont typeface="Wingdings" pitchFamily="64" charset="2"/>
              <a:buChar char="r"/>
            </a:pPr>
            <a:r>
              <a:rPr lang="it-IT" sz="2200" u="sng">
                <a:solidFill>
                  <a:srgbClr val="FF0000"/>
                </a:solidFill>
              </a:rPr>
              <a:t>Terminologia</a:t>
            </a:r>
            <a:endParaRPr lang="it-IT" sz="2200">
              <a:solidFill>
                <a:srgbClr val="FF0000"/>
              </a:solidFill>
            </a:endParaRPr>
          </a:p>
          <a:p>
            <a:pPr>
              <a:buFont typeface="Wingdings" pitchFamily="64" charset="2"/>
              <a:buChar char="r"/>
            </a:pPr>
            <a:r>
              <a:rPr lang="it-IT" sz="2200"/>
              <a:t>Una </a:t>
            </a:r>
            <a:r>
              <a:rPr lang="it-IT" sz="2200">
                <a:solidFill>
                  <a:srgbClr val="FF0000"/>
                </a:solidFill>
              </a:rPr>
              <a:t>pagina web </a:t>
            </a:r>
            <a:r>
              <a:rPr lang="it-IT" sz="2200"/>
              <a:t>è costituita da </a:t>
            </a:r>
            <a:r>
              <a:rPr lang="it-IT" sz="2200">
                <a:solidFill>
                  <a:srgbClr val="FF0000"/>
                </a:solidFill>
              </a:rPr>
              <a:t>oggetti</a:t>
            </a:r>
            <a:endParaRPr lang="it-IT" sz="2200"/>
          </a:p>
          <a:p>
            <a:pPr>
              <a:buFont typeface="Wingdings" pitchFamily="64" charset="2"/>
              <a:buChar char="r"/>
            </a:pPr>
            <a:r>
              <a:rPr lang="it-IT" sz="2200"/>
              <a:t>Un oggetto può essere un file HTML, un’immagine JPEG, un’applet Java, un file audio, …</a:t>
            </a:r>
          </a:p>
          <a:p>
            <a:pPr>
              <a:buFont typeface="Wingdings" pitchFamily="64" charset="2"/>
              <a:buChar char="r"/>
            </a:pPr>
            <a:r>
              <a:rPr lang="it-IT" sz="2200"/>
              <a:t>Una pagina web è formata da un </a:t>
            </a:r>
            <a:r>
              <a:rPr lang="it-IT" sz="2200">
                <a:solidFill>
                  <a:srgbClr val="FF0000"/>
                </a:solidFill>
              </a:rPr>
              <a:t>file</a:t>
            </a:r>
            <a:r>
              <a:rPr lang="it-IT" sz="2200"/>
              <a:t> </a:t>
            </a:r>
            <a:r>
              <a:rPr lang="it-IT" sz="2200">
                <a:solidFill>
                  <a:srgbClr val="FF0000"/>
                </a:solidFill>
              </a:rPr>
              <a:t>base HTML</a:t>
            </a:r>
            <a:r>
              <a:rPr lang="it-IT" sz="2200"/>
              <a:t> che include diversi oggetti referenziati</a:t>
            </a:r>
          </a:p>
          <a:p>
            <a:pPr>
              <a:buFont typeface="Wingdings" pitchFamily="64" charset="2"/>
              <a:buChar char="r"/>
            </a:pPr>
            <a:r>
              <a:rPr lang="it-IT" sz="2200"/>
              <a:t>Ogni oggetto è referenziato da un </a:t>
            </a:r>
            <a:r>
              <a:rPr lang="it-IT" sz="2200">
                <a:solidFill>
                  <a:srgbClr val="FF0000"/>
                </a:solidFill>
              </a:rPr>
              <a:t>URL</a:t>
            </a:r>
          </a:p>
          <a:p>
            <a:pPr>
              <a:buFont typeface="Wingdings" pitchFamily="64" charset="2"/>
              <a:buChar char="r"/>
            </a:pPr>
            <a:r>
              <a:rPr lang="it-IT" sz="2200">
                <a:solidFill>
                  <a:schemeClr val="tx2"/>
                </a:solidFill>
              </a:rPr>
              <a:t>Esempio di URL:</a:t>
            </a:r>
          </a:p>
          <a:p>
            <a:pPr>
              <a:buFont typeface="ZapfDingbats" pitchFamily="82" charset="2"/>
              <a:buNone/>
            </a:pPr>
            <a:endParaRPr lang="it-IT"/>
          </a:p>
        </p:txBody>
      </p:sp>
      <p:sp>
        <p:nvSpPr>
          <p:cNvPr id="112645" name="Text Box 5"/>
          <p:cNvSpPr txBox="1">
            <a:spLocks noChangeArrowheads="1"/>
          </p:cNvSpPr>
          <p:nvPr/>
        </p:nvSpPr>
        <p:spPr bwMode="auto">
          <a:xfrm>
            <a:off x="1189038" y="5122863"/>
            <a:ext cx="6573837" cy="457200"/>
          </a:xfrm>
          <a:prstGeom prst="rect">
            <a:avLst/>
          </a:prstGeom>
          <a:noFill/>
          <a:ln w="9525">
            <a:noFill/>
            <a:miter lim="800000"/>
            <a:headEnd/>
            <a:tailEnd/>
          </a:ln>
          <a:effectLst/>
        </p:spPr>
        <p:txBody>
          <a:bodyPr wrap="none">
            <a:spAutoFit/>
          </a:bodyPr>
          <a:lstStyle/>
          <a:p>
            <a:pPr>
              <a:spcBef>
                <a:spcPct val="0"/>
              </a:spcBef>
              <a:buClrTx/>
              <a:buSzTx/>
              <a:buFontTx/>
              <a:buNone/>
            </a:pPr>
            <a:r>
              <a:rPr lang="en-US" altLang="it-IT">
                <a:latin typeface="Courier New" pitchFamily="64" charset="0"/>
              </a:rPr>
              <a:t>www.someschool.edu/someDept/pic.gif</a:t>
            </a:r>
          </a:p>
        </p:txBody>
      </p:sp>
      <p:sp>
        <p:nvSpPr>
          <p:cNvPr id="112646" name="AutoShape 6"/>
          <p:cNvSpPr>
            <a:spLocks/>
          </p:cNvSpPr>
          <p:nvPr/>
        </p:nvSpPr>
        <p:spPr bwMode="auto">
          <a:xfrm rot="16200000">
            <a:off x="2828925" y="3938588"/>
            <a:ext cx="90488" cy="3306762"/>
          </a:xfrm>
          <a:prstGeom prst="leftBrace">
            <a:avLst>
              <a:gd name="adj1" fmla="val 304530"/>
              <a:gd name="adj2" fmla="val 50000"/>
            </a:avLst>
          </a:prstGeom>
          <a:noFill/>
          <a:ln w="9525">
            <a:solidFill>
              <a:schemeClr val="tx1"/>
            </a:solidFill>
            <a:round/>
            <a:headEnd/>
            <a:tailEnd/>
          </a:ln>
          <a:effectLst/>
        </p:spPr>
        <p:txBody>
          <a:bodyPr wrap="none" anchor="ctr"/>
          <a:lstStyle/>
          <a:p>
            <a:endParaRPr lang="en-US"/>
          </a:p>
        </p:txBody>
      </p:sp>
      <p:sp>
        <p:nvSpPr>
          <p:cNvPr id="112647" name="AutoShape 7"/>
          <p:cNvSpPr>
            <a:spLocks/>
          </p:cNvSpPr>
          <p:nvPr/>
        </p:nvSpPr>
        <p:spPr bwMode="auto">
          <a:xfrm rot="16200000">
            <a:off x="6326188" y="3932237"/>
            <a:ext cx="90488" cy="3306763"/>
          </a:xfrm>
          <a:prstGeom prst="leftBrace">
            <a:avLst>
              <a:gd name="adj1" fmla="val 304531"/>
              <a:gd name="adj2" fmla="val 50000"/>
            </a:avLst>
          </a:prstGeom>
          <a:noFill/>
          <a:ln w="9525">
            <a:solidFill>
              <a:schemeClr val="tx1"/>
            </a:solidFill>
            <a:round/>
            <a:headEnd/>
            <a:tailEnd/>
          </a:ln>
          <a:effectLst/>
        </p:spPr>
        <p:txBody>
          <a:bodyPr wrap="none" anchor="ctr"/>
          <a:lstStyle/>
          <a:p>
            <a:endParaRPr lang="en-US"/>
          </a:p>
        </p:txBody>
      </p:sp>
      <p:sp>
        <p:nvSpPr>
          <p:cNvPr id="112648" name="Text Box 8"/>
          <p:cNvSpPr txBox="1">
            <a:spLocks noChangeArrowheads="1"/>
          </p:cNvSpPr>
          <p:nvPr/>
        </p:nvSpPr>
        <p:spPr bwMode="auto">
          <a:xfrm>
            <a:off x="1787525" y="5695950"/>
            <a:ext cx="2195513" cy="457200"/>
          </a:xfrm>
          <a:prstGeom prst="rect">
            <a:avLst/>
          </a:prstGeom>
          <a:noFill/>
          <a:ln w="9525">
            <a:noFill/>
            <a:miter lim="800000"/>
            <a:headEnd/>
            <a:tailEnd/>
          </a:ln>
          <a:effectLst/>
        </p:spPr>
        <p:txBody>
          <a:bodyPr wrap="none">
            <a:spAutoFit/>
          </a:bodyPr>
          <a:lstStyle/>
          <a:p>
            <a:pPr>
              <a:spcBef>
                <a:spcPct val="0"/>
              </a:spcBef>
              <a:buClrTx/>
              <a:buSzTx/>
              <a:buFontTx/>
              <a:buNone/>
            </a:pPr>
            <a:r>
              <a:rPr lang="en-US" altLang="it-IT"/>
              <a:t>nome dell’host</a:t>
            </a:r>
            <a:endParaRPr lang="en-US" altLang="it-IT">
              <a:latin typeface="Times New Roman" pitchFamily="64" charset="0"/>
            </a:endParaRPr>
          </a:p>
        </p:txBody>
      </p:sp>
      <p:sp>
        <p:nvSpPr>
          <p:cNvPr id="112649" name="Text Box 9"/>
          <p:cNvSpPr txBox="1">
            <a:spLocks noChangeArrowheads="1"/>
          </p:cNvSpPr>
          <p:nvPr/>
        </p:nvSpPr>
        <p:spPr bwMode="auto">
          <a:xfrm>
            <a:off x="5000625" y="5616575"/>
            <a:ext cx="2767013" cy="457200"/>
          </a:xfrm>
          <a:prstGeom prst="rect">
            <a:avLst/>
          </a:prstGeom>
          <a:noFill/>
          <a:ln w="9525">
            <a:noFill/>
            <a:miter lim="800000"/>
            <a:headEnd/>
            <a:tailEnd/>
          </a:ln>
          <a:effectLst/>
        </p:spPr>
        <p:txBody>
          <a:bodyPr wrap="none">
            <a:spAutoFit/>
          </a:bodyPr>
          <a:lstStyle/>
          <a:p>
            <a:pPr>
              <a:spcBef>
                <a:spcPct val="0"/>
              </a:spcBef>
              <a:buClrTx/>
              <a:buSzTx/>
              <a:buFontTx/>
              <a:buNone/>
            </a:pPr>
            <a:r>
              <a:rPr lang="en-US" altLang="it-IT"/>
              <a:t>nome del percorso</a:t>
            </a:r>
            <a:endParaRPr lang="en-US" altLang="it-IT">
              <a:latin typeface="Times New Roman" pitchFamily="64"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Segnaposto numero diapositiva 6"/>
          <p:cNvSpPr>
            <a:spLocks noGrp="1"/>
          </p:cNvSpPr>
          <p:nvPr>
            <p:ph type="sldNum" sz="quarter" idx="12"/>
          </p:nvPr>
        </p:nvSpPr>
        <p:spPr/>
        <p:txBody>
          <a:bodyPr/>
          <a:lstStyle/>
          <a:p>
            <a:r>
              <a:rPr lang="en-US" altLang="it-IT"/>
              <a:t>2-</a:t>
            </a:r>
            <a:fld id="{9CCD7086-42F6-4640-9C98-61CB84190BE6}" type="slidenum">
              <a:rPr lang="en-US" altLang="it-IT"/>
              <a:pPr/>
              <a:t>21</a:t>
            </a:fld>
            <a:endParaRPr lang="en-US" altLang="it-IT"/>
          </a:p>
        </p:txBody>
      </p:sp>
      <p:sp>
        <p:nvSpPr>
          <p:cNvPr id="39938" name="Rectangle 2"/>
          <p:cNvSpPr>
            <a:spLocks noGrp="1" noChangeArrowheads="1"/>
          </p:cNvSpPr>
          <p:nvPr>
            <p:ph type="title"/>
          </p:nvPr>
        </p:nvSpPr>
        <p:spPr/>
        <p:txBody>
          <a:bodyPr/>
          <a:lstStyle/>
          <a:p>
            <a:r>
              <a:rPr lang="it-IT" sz="3600"/>
              <a:t>Panoramica su HTTP</a:t>
            </a:r>
            <a:endParaRPr lang="it-IT"/>
          </a:p>
        </p:txBody>
      </p:sp>
      <p:sp>
        <p:nvSpPr>
          <p:cNvPr id="39939" name="Rectangle 3"/>
          <p:cNvSpPr>
            <a:spLocks noGrp="1" noChangeArrowheads="1"/>
          </p:cNvSpPr>
          <p:nvPr>
            <p:ph type="body" sz="half" idx="1"/>
          </p:nvPr>
        </p:nvSpPr>
        <p:spPr/>
        <p:txBody>
          <a:bodyPr/>
          <a:lstStyle/>
          <a:p>
            <a:pPr>
              <a:lnSpc>
                <a:spcPct val="90000"/>
              </a:lnSpc>
              <a:buFont typeface="ZapfDingbats" pitchFamily="82" charset="2"/>
              <a:buNone/>
            </a:pPr>
            <a:r>
              <a:rPr lang="it-IT" sz="2400">
                <a:solidFill>
                  <a:srgbClr val="FF0000"/>
                </a:solidFill>
              </a:rPr>
              <a:t>HTTP: hypertext transfer protocol</a:t>
            </a:r>
            <a:endParaRPr lang="it-IT" sz="2400"/>
          </a:p>
          <a:p>
            <a:pPr>
              <a:lnSpc>
                <a:spcPct val="90000"/>
              </a:lnSpc>
              <a:buFont typeface="Wingdings" pitchFamily="64" charset="2"/>
              <a:buChar char="r"/>
            </a:pPr>
            <a:r>
              <a:rPr lang="it-IT" sz="2000"/>
              <a:t>Protocollo a livello di applicazione del Web</a:t>
            </a:r>
          </a:p>
          <a:p>
            <a:pPr>
              <a:lnSpc>
                <a:spcPct val="90000"/>
              </a:lnSpc>
              <a:buFont typeface="Wingdings" pitchFamily="64" charset="2"/>
              <a:buChar char="r"/>
            </a:pPr>
            <a:r>
              <a:rPr lang="it-IT" sz="2000"/>
              <a:t>Modello client/server</a:t>
            </a:r>
          </a:p>
          <a:p>
            <a:pPr lvl="1">
              <a:lnSpc>
                <a:spcPct val="90000"/>
              </a:lnSpc>
            </a:pPr>
            <a:r>
              <a:rPr lang="it-IT" sz="2000" i="1">
                <a:solidFill>
                  <a:schemeClr val="accent2"/>
                </a:solidFill>
              </a:rPr>
              <a:t>client:</a:t>
            </a:r>
            <a:r>
              <a:rPr lang="it-IT" sz="2000"/>
              <a:t> il browser che richiede, riceve, “visualizza” gli oggetti del Web</a:t>
            </a:r>
          </a:p>
          <a:p>
            <a:pPr lvl="1">
              <a:lnSpc>
                <a:spcPct val="90000"/>
              </a:lnSpc>
            </a:pPr>
            <a:r>
              <a:rPr lang="it-IT" sz="2000" i="1">
                <a:solidFill>
                  <a:schemeClr val="accent2"/>
                </a:solidFill>
              </a:rPr>
              <a:t>server:</a:t>
            </a:r>
            <a:r>
              <a:rPr lang="it-IT" sz="2000"/>
              <a:t> il server web invia oggetti in risposta a una richiesta</a:t>
            </a:r>
            <a:endParaRPr lang="it-IT" sz="1800"/>
          </a:p>
        </p:txBody>
      </p:sp>
      <p:graphicFrame>
        <p:nvGraphicFramePr>
          <p:cNvPr id="39942" name="Object 6"/>
          <p:cNvGraphicFramePr>
            <a:graphicFrameLocks noChangeAspect="1"/>
          </p:cNvGraphicFramePr>
          <p:nvPr/>
        </p:nvGraphicFramePr>
        <p:xfrm>
          <a:off x="4924425" y="1860550"/>
          <a:ext cx="752475" cy="596900"/>
        </p:xfrm>
        <a:graphic>
          <a:graphicData uri="http://schemas.openxmlformats.org/presentationml/2006/ole">
            <p:oleObj spid="_x0000_s39942" name="Clip" r:id="rId4" imgW="1305000" imgH="1085760" progId="MS_ClipArt_Gallery.2">
              <p:embed/>
            </p:oleObj>
          </a:graphicData>
        </a:graphic>
      </p:graphicFrame>
      <p:sp>
        <p:nvSpPr>
          <p:cNvPr id="39943" name="Text Box 7"/>
          <p:cNvSpPr txBox="1">
            <a:spLocks noChangeArrowheads="1"/>
          </p:cNvSpPr>
          <p:nvPr/>
        </p:nvSpPr>
        <p:spPr bwMode="auto">
          <a:xfrm>
            <a:off x="4849813" y="2455863"/>
            <a:ext cx="1009650" cy="581025"/>
          </a:xfrm>
          <a:prstGeom prst="rect">
            <a:avLst/>
          </a:prstGeom>
          <a:noFill/>
          <a:ln w="9525">
            <a:noFill/>
            <a:miter lim="800000"/>
            <a:headEnd/>
            <a:tailEnd/>
          </a:ln>
          <a:effectLst/>
        </p:spPr>
        <p:txBody>
          <a:bodyPr wrap="none">
            <a:spAutoFit/>
          </a:bodyPr>
          <a:lstStyle/>
          <a:p>
            <a:pPr algn="ctr">
              <a:spcBef>
                <a:spcPct val="0"/>
              </a:spcBef>
              <a:buClrTx/>
              <a:buSzTx/>
              <a:buFontTx/>
              <a:buNone/>
            </a:pPr>
            <a:r>
              <a:rPr lang="en-US" altLang="it-IT" sz="1600"/>
              <a:t>PC </a:t>
            </a:r>
            <a:r>
              <a:rPr lang="it-IT" sz="1600"/>
              <a:t>con</a:t>
            </a:r>
            <a:endParaRPr lang="en-US" sz="1600"/>
          </a:p>
          <a:p>
            <a:pPr algn="ctr">
              <a:spcBef>
                <a:spcPct val="0"/>
              </a:spcBef>
              <a:buClrTx/>
              <a:buSzTx/>
              <a:buFontTx/>
              <a:buNone/>
            </a:pPr>
            <a:r>
              <a:rPr lang="en-US" sz="1600"/>
              <a:t>Explorer</a:t>
            </a:r>
            <a:endParaRPr lang="en-US">
              <a:latin typeface="Times New Roman" pitchFamily="64" charset="0"/>
            </a:endParaRPr>
          </a:p>
        </p:txBody>
      </p:sp>
      <p:graphicFrame>
        <p:nvGraphicFramePr>
          <p:cNvPr id="39944" name="Object 8"/>
          <p:cNvGraphicFramePr>
            <a:graphicFrameLocks noChangeAspect="1"/>
          </p:cNvGraphicFramePr>
          <p:nvPr/>
        </p:nvGraphicFramePr>
        <p:xfrm>
          <a:off x="5019675" y="4556125"/>
          <a:ext cx="752475" cy="596900"/>
        </p:xfrm>
        <a:graphic>
          <a:graphicData uri="http://schemas.openxmlformats.org/presentationml/2006/ole">
            <p:oleObj spid="_x0000_s39944" name="Clip" r:id="rId5" imgW="1305000" imgH="1085760" progId="MS_ClipArt_Gallery.2">
              <p:embed/>
            </p:oleObj>
          </a:graphicData>
        </a:graphic>
      </p:graphicFrame>
      <p:sp>
        <p:nvSpPr>
          <p:cNvPr id="39945" name="Text Box 9"/>
          <p:cNvSpPr txBox="1">
            <a:spLocks noChangeArrowheads="1"/>
          </p:cNvSpPr>
          <p:nvPr/>
        </p:nvSpPr>
        <p:spPr bwMode="auto">
          <a:xfrm>
            <a:off x="7378700" y="3836988"/>
            <a:ext cx="1609725" cy="825500"/>
          </a:xfrm>
          <a:prstGeom prst="rect">
            <a:avLst/>
          </a:prstGeom>
          <a:noFill/>
          <a:ln w="9525">
            <a:noFill/>
            <a:miter lim="800000"/>
            <a:headEnd/>
            <a:tailEnd/>
          </a:ln>
          <a:effectLst/>
        </p:spPr>
        <p:txBody>
          <a:bodyPr wrap="none">
            <a:spAutoFit/>
          </a:bodyPr>
          <a:lstStyle/>
          <a:p>
            <a:pPr algn="ctr">
              <a:spcBef>
                <a:spcPct val="0"/>
              </a:spcBef>
              <a:buClrTx/>
              <a:buSzTx/>
              <a:buFontTx/>
              <a:buNone/>
            </a:pPr>
            <a:r>
              <a:rPr lang="en-US" altLang="it-IT" sz="1600"/>
              <a:t>Server </a:t>
            </a:r>
          </a:p>
          <a:p>
            <a:pPr algn="ctr">
              <a:spcBef>
                <a:spcPct val="0"/>
              </a:spcBef>
              <a:buClrTx/>
              <a:buSzTx/>
              <a:buFontTx/>
              <a:buNone/>
            </a:pPr>
            <a:r>
              <a:rPr lang="en-US" altLang="it-IT" sz="1600"/>
              <a:t>con server web</a:t>
            </a:r>
          </a:p>
          <a:p>
            <a:pPr algn="ctr">
              <a:spcBef>
                <a:spcPct val="0"/>
              </a:spcBef>
              <a:buClrTx/>
              <a:buSzTx/>
              <a:buFontTx/>
              <a:buNone/>
            </a:pPr>
            <a:r>
              <a:rPr lang="en-US" altLang="it-IT" sz="1600"/>
              <a:t>Apache</a:t>
            </a:r>
            <a:endParaRPr lang="en-US" altLang="it-IT">
              <a:latin typeface="Times New Roman" pitchFamily="64" charset="0"/>
            </a:endParaRPr>
          </a:p>
        </p:txBody>
      </p:sp>
      <p:grpSp>
        <p:nvGrpSpPr>
          <p:cNvPr id="39946" name="Group 10"/>
          <p:cNvGrpSpPr>
            <a:grpSpLocks/>
          </p:cNvGrpSpPr>
          <p:nvPr/>
        </p:nvGrpSpPr>
        <p:grpSpPr bwMode="auto">
          <a:xfrm>
            <a:off x="7910513" y="2725738"/>
            <a:ext cx="504825" cy="1071562"/>
            <a:chOff x="4180" y="783"/>
            <a:chExt cx="150" cy="307"/>
          </a:xfrm>
        </p:grpSpPr>
        <p:sp>
          <p:nvSpPr>
            <p:cNvPr id="39947" name="AutoShape 11"/>
            <p:cNvSpPr>
              <a:spLocks noChangeArrowheads="1"/>
            </p:cNvSpPr>
            <p:nvPr/>
          </p:nvSpPr>
          <p:spPr bwMode="auto">
            <a:xfrm>
              <a:off x="4180" y="1019"/>
              <a:ext cx="150" cy="71"/>
            </a:xfrm>
            <a:prstGeom prst="parallelogram">
              <a:avLst>
                <a:gd name="adj" fmla="val 81387"/>
              </a:avLst>
            </a:prstGeom>
            <a:solidFill>
              <a:srgbClr val="33CCCC"/>
            </a:solidFill>
            <a:ln w="9525">
              <a:noFill/>
              <a:miter lim="800000"/>
              <a:headEnd/>
              <a:tailEnd/>
            </a:ln>
            <a:effectLst/>
          </p:spPr>
          <p:txBody>
            <a:bodyPr wrap="none" anchor="ctr"/>
            <a:lstStyle/>
            <a:p>
              <a:endParaRPr lang="en-US"/>
            </a:p>
          </p:txBody>
        </p:sp>
        <p:sp>
          <p:nvSpPr>
            <p:cNvPr id="39948" name="Rectangle 12"/>
            <p:cNvSpPr>
              <a:spLocks noChangeArrowheads="1"/>
            </p:cNvSpPr>
            <p:nvPr/>
          </p:nvSpPr>
          <p:spPr bwMode="auto">
            <a:xfrm>
              <a:off x="4256" y="785"/>
              <a:ext cx="69" cy="236"/>
            </a:xfrm>
            <a:prstGeom prst="rect">
              <a:avLst/>
            </a:prstGeom>
            <a:solidFill>
              <a:srgbClr val="33CCCC"/>
            </a:solidFill>
            <a:ln w="9525">
              <a:noFill/>
              <a:miter lim="800000"/>
              <a:headEnd/>
              <a:tailEnd/>
            </a:ln>
            <a:effectLst/>
          </p:spPr>
          <p:txBody>
            <a:bodyPr wrap="none" anchor="ctr"/>
            <a:lstStyle/>
            <a:p>
              <a:endParaRPr lang="en-US"/>
            </a:p>
          </p:txBody>
        </p:sp>
        <p:sp>
          <p:nvSpPr>
            <p:cNvPr id="39949" name="Rectangle 13"/>
            <p:cNvSpPr>
              <a:spLocks noChangeArrowheads="1"/>
            </p:cNvSpPr>
            <p:nvPr/>
          </p:nvSpPr>
          <p:spPr bwMode="auto">
            <a:xfrm>
              <a:off x="4181" y="852"/>
              <a:ext cx="95" cy="236"/>
            </a:xfrm>
            <a:prstGeom prst="rect">
              <a:avLst/>
            </a:prstGeom>
            <a:solidFill>
              <a:srgbClr val="33CCCC"/>
            </a:solidFill>
            <a:ln w="9525">
              <a:solidFill>
                <a:schemeClr val="tx1"/>
              </a:solidFill>
              <a:miter lim="800000"/>
              <a:headEnd/>
              <a:tailEnd/>
            </a:ln>
            <a:effectLst/>
          </p:spPr>
          <p:txBody>
            <a:bodyPr wrap="none" anchor="ctr"/>
            <a:lstStyle/>
            <a:p>
              <a:endParaRPr lang="en-US"/>
            </a:p>
          </p:txBody>
        </p:sp>
        <p:sp>
          <p:nvSpPr>
            <p:cNvPr id="39950" name="AutoShape 14"/>
            <p:cNvSpPr>
              <a:spLocks noChangeArrowheads="1"/>
            </p:cNvSpPr>
            <p:nvPr/>
          </p:nvSpPr>
          <p:spPr bwMode="auto">
            <a:xfrm>
              <a:off x="4180" y="783"/>
              <a:ext cx="150" cy="71"/>
            </a:xfrm>
            <a:prstGeom prst="parallelogram">
              <a:avLst>
                <a:gd name="adj" fmla="val 81387"/>
              </a:avLst>
            </a:prstGeom>
            <a:solidFill>
              <a:srgbClr val="33CCCC"/>
            </a:solidFill>
            <a:ln w="9525">
              <a:solidFill>
                <a:schemeClr val="tx1"/>
              </a:solidFill>
              <a:miter lim="800000"/>
              <a:headEnd/>
              <a:tailEnd/>
            </a:ln>
            <a:effectLst/>
          </p:spPr>
          <p:txBody>
            <a:bodyPr wrap="none" anchor="ctr"/>
            <a:lstStyle/>
            <a:p>
              <a:endParaRPr lang="en-US"/>
            </a:p>
          </p:txBody>
        </p:sp>
        <p:sp>
          <p:nvSpPr>
            <p:cNvPr id="39951" name="Line 15"/>
            <p:cNvSpPr>
              <a:spLocks noChangeShapeType="1"/>
            </p:cNvSpPr>
            <p:nvPr/>
          </p:nvSpPr>
          <p:spPr bwMode="auto">
            <a:xfrm>
              <a:off x="4330" y="788"/>
              <a:ext cx="0" cy="231"/>
            </a:xfrm>
            <a:prstGeom prst="line">
              <a:avLst/>
            </a:prstGeom>
            <a:noFill/>
            <a:ln w="9525">
              <a:solidFill>
                <a:schemeClr val="tx1"/>
              </a:solidFill>
              <a:round/>
              <a:headEnd/>
              <a:tailEnd/>
            </a:ln>
            <a:effectLst/>
          </p:spPr>
          <p:txBody>
            <a:bodyPr wrap="none" anchor="ctr"/>
            <a:lstStyle/>
            <a:p>
              <a:endParaRPr lang="en-US"/>
            </a:p>
          </p:txBody>
        </p:sp>
        <p:sp>
          <p:nvSpPr>
            <p:cNvPr id="39952" name="Line 16"/>
            <p:cNvSpPr>
              <a:spLocks noChangeShapeType="1"/>
            </p:cNvSpPr>
            <p:nvPr/>
          </p:nvSpPr>
          <p:spPr bwMode="auto">
            <a:xfrm flipH="1">
              <a:off x="4276" y="1019"/>
              <a:ext cx="54" cy="69"/>
            </a:xfrm>
            <a:prstGeom prst="line">
              <a:avLst/>
            </a:prstGeom>
            <a:noFill/>
            <a:ln w="9525">
              <a:solidFill>
                <a:schemeClr val="tx1"/>
              </a:solidFill>
              <a:round/>
              <a:headEnd/>
              <a:tailEnd/>
            </a:ln>
            <a:effectLst/>
          </p:spPr>
          <p:txBody>
            <a:bodyPr wrap="none" anchor="ctr"/>
            <a:lstStyle/>
            <a:p>
              <a:endParaRPr lang="en-US"/>
            </a:p>
          </p:txBody>
        </p:sp>
        <p:sp>
          <p:nvSpPr>
            <p:cNvPr id="39953" name="Rectangle 17"/>
            <p:cNvSpPr>
              <a:spLocks noChangeArrowheads="1"/>
            </p:cNvSpPr>
            <p:nvPr/>
          </p:nvSpPr>
          <p:spPr bwMode="auto">
            <a:xfrm>
              <a:off x="4193" y="883"/>
              <a:ext cx="63" cy="136"/>
            </a:xfrm>
            <a:prstGeom prst="rect">
              <a:avLst/>
            </a:prstGeom>
            <a:solidFill>
              <a:schemeClr val="accent2"/>
            </a:solidFill>
            <a:ln w="9525">
              <a:solidFill>
                <a:schemeClr val="tx1"/>
              </a:solidFill>
              <a:miter lim="800000"/>
              <a:headEnd/>
              <a:tailEnd/>
            </a:ln>
            <a:effectLst/>
          </p:spPr>
          <p:txBody>
            <a:bodyPr wrap="none" anchor="ctr"/>
            <a:lstStyle/>
            <a:p>
              <a:endParaRPr lang="en-US"/>
            </a:p>
          </p:txBody>
        </p:sp>
        <p:sp>
          <p:nvSpPr>
            <p:cNvPr id="39954" name="Rectangle 18"/>
            <p:cNvSpPr>
              <a:spLocks noChangeArrowheads="1"/>
            </p:cNvSpPr>
            <p:nvPr/>
          </p:nvSpPr>
          <p:spPr bwMode="auto">
            <a:xfrm>
              <a:off x="4202" y="924"/>
              <a:ext cx="48" cy="48"/>
            </a:xfrm>
            <a:prstGeom prst="rect">
              <a:avLst/>
            </a:prstGeom>
            <a:solidFill>
              <a:schemeClr val="bg1"/>
            </a:solidFill>
            <a:ln w="9525">
              <a:noFill/>
              <a:miter lim="800000"/>
              <a:headEnd/>
              <a:tailEnd/>
            </a:ln>
            <a:effectLst/>
          </p:spPr>
          <p:txBody>
            <a:bodyPr wrap="none" anchor="ctr"/>
            <a:lstStyle/>
            <a:p>
              <a:endParaRPr lang="en-US"/>
            </a:p>
          </p:txBody>
        </p:sp>
      </p:grpSp>
      <p:sp>
        <p:nvSpPr>
          <p:cNvPr id="39955" name="Line 19"/>
          <p:cNvSpPr>
            <a:spLocks noChangeShapeType="1"/>
          </p:cNvSpPr>
          <p:nvPr/>
        </p:nvSpPr>
        <p:spPr bwMode="auto">
          <a:xfrm>
            <a:off x="5743575" y="2133600"/>
            <a:ext cx="2085975" cy="962025"/>
          </a:xfrm>
          <a:prstGeom prst="line">
            <a:avLst/>
          </a:prstGeom>
          <a:noFill/>
          <a:ln w="28575">
            <a:solidFill>
              <a:srgbClr val="FF0000"/>
            </a:solidFill>
            <a:round/>
            <a:headEnd/>
            <a:tailEnd type="triangle" w="med" len="med"/>
          </a:ln>
          <a:effectLst/>
        </p:spPr>
        <p:txBody>
          <a:bodyPr wrap="none" anchor="ctr"/>
          <a:lstStyle/>
          <a:p>
            <a:endParaRPr lang="en-US"/>
          </a:p>
        </p:txBody>
      </p:sp>
      <p:sp>
        <p:nvSpPr>
          <p:cNvPr id="39956" name="Line 20"/>
          <p:cNvSpPr>
            <a:spLocks noChangeShapeType="1"/>
          </p:cNvSpPr>
          <p:nvPr/>
        </p:nvSpPr>
        <p:spPr bwMode="auto">
          <a:xfrm flipH="1" flipV="1">
            <a:off x="5800725" y="2333625"/>
            <a:ext cx="1971675" cy="904875"/>
          </a:xfrm>
          <a:prstGeom prst="line">
            <a:avLst/>
          </a:prstGeom>
          <a:noFill/>
          <a:ln w="28575">
            <a:solidFill>
              <a:srgbClr val="FF0000"/>
            </a:solidFill>
            <a:round/>
            <a:headEnd/>
            <a:tailEnd type="triangle" w="med" len="med"/>
          </a:ln>
          <a:effectLst/>
        </p:spPr>
        <p:txBody>
          <a:bodyPr wrap="none" anchor="ctr"/>
          <a:lstStyle/>
          <a:p>
            <a:endParaRPr lang="en-US"/>
          </a:p>
        </p:txBody>
      </p:sp>
      <p:sp>
        <p:nvSpPr>
          <p:cNvPr id="39957" name="Line 21"/>
          <p:cNvSpPr>
            <a:spLocks noChangeShapeType="1"/>
          </p:cNvSpPr>
          <p:nvPr/>
        </p:nvSpPr>
        <p:spPr bwMode="auto">
          <a:xfrm flipV="1">
            <a:off x="5734050" y="3505200"/>
            <a:ext cx="2047875" cy="1095375"/>
          </a:xfrm>
          <a:prstGeom prst="line">
            <a:avLst/>
          </a:prstGeom>
          <a:noFill/>
          <a:ln w="28575">
            <a:solidFill>
              <a:srgbClr val="FF0000"/>
            </a:solidFill>
            <a:round/>
            <a:headEnd/>
            <a:tailEnd type="triangle" w="med" len="med"/>
          </a:ln>
          <a:effectLst/>
        </p:spPr>
        <p:txBody>
          <a:bodyPr wrap="none" anchor="ctr"/>
          <a:lstStyle/>
          <a:p>
            <a:endParaRPr lang="en-US"/>
          </a:p>
        </p:txBody>
      </p:sp>
      <p:sp>
        <p:nvSpPr>
          <p:cNvPr id="39958" name="Line 22"/>
          <p:cNvSpPr>
            <a:spLocks noChangeShapeType="1"/>
          </p:cNvSpPr>
          <p:nvPr/>
        </p:nvSpPr>
        <p:spPr bwMode="auto">
          <a:xfrm flipH="1">
            <a:off x="5810250" y="3629025"/>
            <a:ext cx="2047875" cy="1133475"/>
          </a:xfrm>
          <a:prstGeom prst="line">
            <a:avLst/>
          </a:prstGeom>
          <a:noFill/>
          <a:ln w="28575">
            <a:solidFill>
              <a:srgbClr val="FF0000"/>
            </a:solidFill>
            <a:round/>
            <a:headEnd/>
            <a:tailEnd type="triangle" w="med" len="med"/>
          </a:ln>
          <a:effectLst/>
        </p:spPr>
        <p:txBody>
          <a:bodyPr wrap="none" anchor="ctr"/>
          <a:lstStyle/>
          <a:p>
            <a:endParaRPr lang="en-US"/>
          </a:p>
        </p:txBody>
      </p:sp>
      <p:sp>
        <p:nvSpPr>
          <p:cNvPr id="39959" name="Text Box 23"/>
          <p:cNvSpPr txBox="1">
            <a:spLocks noChangeArrowheads="1"/>
          </p:cNvSpPr>
          <p:nvPr/>
        </p:nvSpPr>
        <p:spPr bwMode="auto">
          <a:xfrm>
            <a:off x="5022850" y="5218113"/>
            <a:ext cx="1119188" cy="581025"/>
          </a:xfrm>
          <a:prstGeom prst="rect">
            <a:avLst/>
          </a:prstGeom>
          <a:noFill/>
          <a:ln w="9525">
            <a:noFill/>
            <a:miter lim="800000"/>
            <a:headEnd/>
            <a:tailEnd/>
          </a:ln>
          <a:effectLst/>
        </p:spPr>
        <p:txBody>
          <a:bodyPr wrap="none">
            <a:spAutoFit/>
          </a:bodyPr>
          <a:lstStyle/>
          <a:p>
            <a:pPr algn="ctr">
              <a:spcBef>
                <a:spcPct val="0"/>
              </a:spcBef>
              <a:buClrTx/>
              <a:buSzTx/>
              <a:buFontTx/>
              <a:buNone/>
            </a:pPr>
            <a:r>
              <a:rPr lang="en-US" altLang="it-IT" sz="1600"/>
              <a:t>Mac con</a:t>
            </a:r>
          </a:p>
          <a:p>
            <a:pPr algn="ctr">
              <a:spcBef>
                <a:spcPct val="0"/>
              </a:spcBef>
              <a:buClrTx/>
              <a:buSzTx/>
              <a:buFontTx/>
              <a:buNone/>
            </a:pPr>
            <a:r>
              <a:rPr lang="en-US" altLang="it-IT" sz="1600"/>
              <a:t>Navigator</a:t>
            </a:r>
            <a:endParaRPr lang="en-US" altLang="it-IT">
              <a:latin typeface="Times New Roman" pitchFamily="64" charset="0"/>
            </a:endParaRPr>
          </a:p>
        </p:txBody>
      </p:sp>
      <p:sp>
        <p:nvSpPr>
          <p:cNvPr id="39960" name="Text Box 24"/>
          <p:cNvSpPr txBox="1">
            <a:spLocks noChangeArrowheads="1"/>
          </p:cNvSpPr>
          <p:nvPr/>
        </p:nvSpPr>
        <p:spPr bwMode="auto">
          <a:xfrm rot="1422049">
            <a:off x="6024563" y="2293938"/>
            <a:ext cx="1655762" cy="336550"/>
          </a:xfrm>
          <a:prstGeom prst="rect">
            <a:avLst/>
          </a:prstGeom>
          <a:noFill/>
          <a:ln w="9525">
            <a:noFill/>
            <a:miter lim="800000"/>
            <a:headEnd/>
            <a:tailEnd/>
          </a:ln>
          <a:effectLst/>
        </p:spPr>
        <p:txBody>
          <a:bodyPr wrap="none">
            <a:spAutoFit/>
          </a:bodyPr>
          <a:lstStyle/>
          <a:p>
            <a:pPr algn="ctr">
              <a:spcBef>
                <a:spcPct val="0"/>
              </a:spcBef>
              <a:buClrTx/>
              <a:buSzTx/>
              <a:buFontTx/>
              <a:buNone/>
            </a:pPr>
            <a:r>
              <a:rPr lang="en-US" altLang="it-IT" sz="1600">
                <a:solidFill>
                  <a:srgbClr val="FF0000"/>
                </a:solidFill>
              </a:rPr>
              <a:t>Richiesta HTTP</a:t>
            </a:r>
            <a:endParaRPr lang="en-US" altLang="it-IT">
              <a:latin typeface="Times New Roman" pitchFamily="64" charset="0"/>
            </a:endParaRPr>
          </a:p>
        </p:txBody>
      </p:sp>
      <p:sp>
        <p:nvSpPr>
          <p:cNvPr id="39961" name="Text Box 25"/>
          <p:cNvSpPr txBox="1">
            <a:spLocks noChangeArrowheads="1"/>
          </p:cNvSpPr>
          <p:nvPr/>
        </p:nvSpPr>
        <p:spPr bwMode="auto">
          <a:xfrm rot="-1692639">
            <a:off x="5815013" y="3789363"/>
            <a:ext cx="1655762" cy="336550"/>
          </a:xfrm>
          <a:prstGeom prst="rect">
            <a:avLst/>
          </a:prstGeom>
          <a:noFill/>
          <a:ln w="9525">
            <a:noFill/>
            <a:miter lim="800000"/>
            <a:headEnd/>
            <a:tailEnd/>
          </a:ln>
          <a:effectLst/>
        </p:spPr>
        <p:txBody>
          <a:bodyPr wrap="none">
            <a:spAutoFit/>
          </a:bodyPr>
          <a:lstStyle/>
          <a:p>
            <a:pPr algn="ctr">
              <a:spcBef>
                <a:spcPct val="0"/>
              </a:spcBef>
              <a:buClrTx/>
              <a:buSzTx/>
              <a:buFontTx/>
              <a:buNone/>
            </a:pPr>
            <a:r>
              <a:rPr lang="en-US" altLang="it-IT" sz="1600">
                <a:solidFill>
                  <a:srgbClr val="FF0000"/>
                </a:solidFill>
              </a:rPr>
              <a:t>Richiesta HTTP</a:t>
            </a:r>
            <a:endParaRPr lang="en-US" altLang="it-IT">
              <a:latin typeface="Times New Roman" pitchFamily="64" charset="0"/>
            </a:endParaRPr>
          </a:p>
        </p:txBody>
      </p:sp>
      <p:sp>
        <p:nvSpPr>
          <p:cNvPr id="39962" name="Text Box 26"/>
          <p:cNvSpPr txBox="1">
            <a:spLocks noChangeArrowheads="1"/>
          </p:cNvSpPr>
          <p:nvPr/>
        </p:nvSpPr>
        <p:spPr bwMode="auto">
          <a:xfrm rot="1411598">
            <a:off x="5907088" y="2767013"/>
            <a:ext cx="1577975" cy="336550"/>
          </a:xfrm>
          <a:prstGeom prst="rect">
            <a:avLst/>
          </a:prstGeom>
          <a:noFill/>
          <a:ln w="9525">
            <a:noFill/>
            <a:miter lim="800000"/>
            <a:headEnd/>
            <a:tailEnd/>
          </a:ln>
          <a:effectLst/>
        </p:spPr>
        <p:txBody>
          <a:bodyPr wrap="none">
            <a:spAutoFit/>
          </a:bodyPr>
          <a:lstStyle/>
          <a:p>
            <a:pPr algn="ctr">
              <a:spcBef>
                <a:spcPct val="0"/>
              </a:spcBef>
              <a:buClrTx/>
              <a:buSzTx/>
              <a:buFontTx/>
              <a:buNone/>
            </a:pPr>
            <a:r>
              <a:rPr lang="en-US" altLang="it-IT" sz="1600">
                <a:solidFill>
                  <a:srgbClr val="FF0000"/>
                </a:solidFill>
              </a:rPr>
              <a:t>Risposta HTTP</a:t>
            </a:r>
            <a:endParaRPr lang="en-US" altLang="it-IT">
              <a:latin typeface="Times New Roman" pitchFamily="64" charset="0"/>
            </a:endParaRPr>
          </a:p>
        </p:txBody>
      </p:sp>
      <p:sp>
        <p:nvSpPr>
          <p:cNvPr id="39964" name="Text Box 28"/>
          <p:cNvSpPr txBox="1">
            <a:spLocks noChangeArrowheads="1"/>
          </p:cNvSpPr>
          <p:nvPr/>
        </p:nvSpPr>
        <p:spPr bwMode="auto">
          <a:xfrm rot="-1737783">
            <a:off x="6138863" y="4160838"/>
            <a:ext cx="1577975" cy="336550"/>
          </a:xfrm>
          <a:prstGeom prst="rect">
            <a:avLst/>
          </a:prstGeom>
          <a:noFill/>
          <a:ln w="9525">
            <a:noFill/>
            <a:miter lim="800000"/>
            <a:headEnd/>
            <a:tailEnd/>
          </a:ln>
          <a:effectLst/>
        </p:spPr>
        <p:txBody>
          <a:bodyPr wrap="none">
            <a:spAutoFit/>
          </a:bodyPr>
          <a:lstStyle/>
          <a:p>
            <a:pPr algn="ctr">
              <a:spcBef>
                <a:spcPct val="0"/>
              </a:spcBef>
              <a:buClrTx/>
              <a:buSzTx/>
              <a:buFontTx/>
              <a:buNone/>
            </a:pPr>
            <a:r>
              <a:rPr lang="en-US" altLang="it-IT" sz="1600">
                <a:solidFill>
                  <a:srgbClr val="FF0000"/>
                </a:solidFill>
              </a:rPr>
              <a:t>Risposta HTTP</a:t>
            </a:r>
            <a:endParaRPr lang="en-US" altLang="it-IT">
              <a:latin typeface="Times New Roman" pitchFamily="64"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egnaposto numero diapositiva 6"/>
          <p:cNvSpPr>
            <a:spLocks noGrp="1"/>
          </p:cNvSpPr>
          <p:nvPr>
            <p:ph type="sldNum" sz="quarter" idx="12"/>
          </p:nvPr>
        </p:nvSpPr>
        <p:spPr/>
        <p:txBody>
          <a:bodyPr/>
          <a:lstStyle/>
          <a:p>
            <a:r>
              <a:rPr lang="en-US" altLang="it-IT"/>
              <a:t>2-</a:t>
            </a:r>
            <a:fld id="{C07F0903-391B-4732-A949-793E0A2E9780}" type="slidenum">
              <a:rPr lang="en-US" altLang="it-IT"/>
              <a:pPr/>
              <a:t>22</a:t>
            </a:fld>
            <a:endParaRPr lang="en-US" altLang="it-IT"/>
          </a:p>
        </p:txBody>
      </p:sp>
      <p:sp>
        <p:nvSpPr>
          <p:cNvPr id="40967" name="Rectangle 7"/>
          <p:cNvSpPr>
            <a:spLocks noChangeArrowheads="1"/>
          </p:cNvSpPr>
          <p:nvPr/>
        </p:nvSpPr>
        <p:spPr bwMode="auto">
          <a:xfrm>
            <a:off x="4781550" y="3362325"/>
            <a:ext cx="3838575" cy="3130550"/>
          </a:xfrm>
          <a:prstGeom prst="rect">
            <a:avLst/>
          </a:prstGeom>
          <a:solidFill>
            <a:srgbClr val="FFFFFF"/>
          </a:solidFill>
          <a:ln w="19050">
            <a:solidFill>
              <a:schemeClr val="accent2"/>
            </a:solidFill>
            <a:miter lim="800000"/>
            <a:headEnd/>
            <a:tailEnd/>
          </a:ln>
          <a:effectLst/>
        </p:spPr>
        <p:txBody>
          <a:bodyPr wrap="none" anchor="ctr"/>
          <a:lstStyle/>
          <a:p>
            <a:endParaRPr lang="en-US"/>
          </a:p>
        </p:txBody>
      </p:sp>
      <p:sp>
        <p:nvSpPr>
          <p:cNvPr id="40969" name="Rectangle 9"/>
          <p:cNvSpPr>
            <a:spLocks noChangeArrowheads="1"/>
          </p:cNvSpPr>
          <p:nvPr/>
        </p:nvSpPr>
        <p:spPr bwMode="auto">
          <a:xfrm>
            <a:off x="7667625" y="3238500"/>
            <a:ext cx="828675" cy="295275"/>
          </a:xfrm>
          <a:prstGeom prst="rect">
            <a:avLst/>
          </a:prstGeom>
          <a:solidFill>
            <a:srgbClr val="FFFFFF"/>
          </a:solidFill>
          <a:ln w="9525">
            <a:noFill/>
            <a:miter lim="800000"/>
            <a:headEnd/>
            <a:tailEnd/>
          </a:ln>
          <a:effectLst/>
        </p:spPr>
        <p:txBody>
          <a:bodyPr wrap="none" anchor="ctr"/>
          <a:lstStyle/>
          <a:p>
            <a:endParaRPr lang="en-US"/>
          </a:p>
        </p:txBody>
      </p:sp>
      <p:sp>
        <p:nvSpPr>
          <p:cNvPr id="40962" name="Rectangle 2"/>
          <p:cNvSpPr>
            <a:spLocks noGrp="1" noChangeArrowheads="1"/>
          </p:cNvSpPr>
          <p:nvPr>
            <p:ph type="title"/>
          </p:nvPr>
        </p:nvSpPr>
        <p:spPr/>
        <p:txBody>
          <a:bodyPr/>
          <a:lstStyle/>
          <a:p>
            <a:r>
              <a:rPr lang="it-IT"/>
              <a:t>Panoramica su </a:t>
            </a:r>
            <a:r>
              <a:rPr lang="en-US"/>
              <a:t>HTTP (continua)</a:t>
            </a:r>
          </a:p>
        </p:txBody>
      </p:sp>
      <p:sp>
        <p:nvSpPr>
          <p:cNvPr id="40963" name="Rectangle 3"/>
          <p:cNvSpPr>
            <a:spLocks noGrp="1" noChangeArrowheads="1"/>
          </p:cNvSpPr>
          <p:nvPr>
            <p:ph type="body" sz="half" idx="1"/>
          </p:nvPr>
        </p:nvSpPr>
        <p:spPr>
          <a:xfrm>
            <a:off x="533400" y="1511300"/>
            <a:ext cx="3806825" cy="4648200"/>
          </a:xfrm>
        </p:spPr>
        <p:txBody>
          <a:bodyPr/>
          <a:lstStyle/>
          <a:p>
            <a:pPr>
              <a:buFont typeface="Wingdings" pitchFamily="64" charset="2"/>
              <a:buNone/>
            </a:pPr>
            <a:r>
              <a:rPr lang="it-IT" sz="2400">
                <a:solidFill>
                  <a:srgbClr val="FF0000"/>
                </a:solidFill>
              </a:rPr>
              <a:t>Usa TCP:</a:t>
            </a:r>
            <a:endParaRPr lang="it-IT" sz="2400"/>
          </a:p>
          <a:p>
            <a:pPr>
              <a:buFont typeface="Wingdings" pitchFamily="64" charset="2"/>
              <a:buChar char="r"/>
            </a:pPr>
            <a:r>
              <a:rPr lang="it-IT" sz="2000"/>
              <a:t>Il client inizializza la connessione TCP (crea una socket) con il server, </a:t>
            </a:r>
            <a:br>
              <a:rPr lang="it-IT" sz="2000"/>
            </a:br>
            <a:r>
              <a:rPr lang="it-IT" sz="2000"/>
              <a:t>la porta 80</a:t>
            </a:r>
          </a:p>
          <a:p>
            <a:pPr>
              <a:buFont typeface="Wingdings" pitchFamily="64" charset="2"/>
              <a:buChar char="r"/>
            </a:pPr>
            <a:r>
              <a:rPr lang="it-IT" sz="2000"/>
              <a:t>Il server accetta la connessione TCP dal client</a:t>
            </a:r>
          </a:p>
          <a:p>
            <a:pPr>
              <a:buFont typeface="Wingdings" pitchFamily="64" charset="2"/>
              <a:buChar char="r"/>
            </a:pPr>
            <a:r>
              <a:rPr lang="it-IT" sz="2000"/>
              <a:t>Messaggi HTTP scambiati fra browser (client HTTP) e server web (server HTTP)</a:t>
            </a:r>
          </a:p>
          <a:p>
            <a:pPr>
              <a:buFont typeface="Wingdings" pitchFamily="64" charset="2"/>
              <a:buChar char="r"/>
            </a:pPr>
            <a:r>
              <a:rPr lang="it-IT" sz="2000"/>
              <a:t>Connessione TCP chiusa</a:t>
            </a:r>
            <a:endParaRPr lang="it-IT" sz="2400"/>
          </a:p>
        </p:txBody>
      </p:sp>
      <p:sp>
        <p:nvSpPr>
          <p:cNvPr id="40964" name="Rectangle 4"/>
          <p:cNvSpPr>
            <a:spLocks noGrp="1" noChangeArrowheads="1"/>
          </p:cNvSpPr>
          <p:nvPr>
            <p:ph type="body" sz="half" idx="2"/>
          </p:nvPr>
        </p:nvSpPr>
        <p:spPr>
          <a:xfrm>
            <a:off x="5029200" y="1511300"/>
            <a:ext cx="3489325" cy="1514475"/>
          </a:xfrm>
        </p:spPr>
        <p:txBody>
          <a:bodyPr/>
          <a:lstStyle/>
          <a:p>
            <a:pPr>
              <a:lnSpc>
                <a:spcPct val="90000"/>
              </a:lnSpc>
              <a:buFont typeface="Wingdings" pitchFamily="64" charset="2"/>
              <a:buNone/>
            </a:pPr>
            <a:r>
              <a:rPr lang="it-IT" sz="2000">
                <a:solidFill>
                  <a:srgbClr val="FF0000"/>
                </a:solidFill>
              </a:rPr>
              <a:t>HTTP è un protocollo “senza stato” (stateless)</a:t>
            </a:r>
            <a:endParaRPr lang="it-IT" sz="2000"/>
          </a:p>
          <a:p>
            <a:pPr>
              <a:lnSpc>
                <a:spcPct val="90000"/>
              </a:lnSpc>
              <a:buFont typeface="Wingdings" pitchFamily="64" charset="2"/>
              <a:buChar char="r"/>
            </a:pPr>
            <a:r>
              <a:rPr lang="it-IT" sz="2000"/>
              <a:t>Il server non mantiene informazioni sulle richieste fatte dal client</a:t>
            </a:r>
          </a:p>
        </p:txBody>
      </p:sp>
      <p:sp>
        <p:nvSpPr>
          <p:cNvPr id="40966" name="Rectangle 6"/>
          <p:cNvSpPr>
            <a:spLocks noChangeArrowheads="1"/>
          </p:cNvSpPr>
          <p:nvPr/>
        </p:nvSpPr>
        <p:spPr bwMode="auto">
          <a:xfrm>
            <a:off x="4810125" y="3457575"/>
            <a:ext cx="3752850" cy="2847975"/>
          </a:xfrm>
          <a:prstGeom prst="rect">
            <a:avLst/>
          </a:prstGeom>
          <a:noFill/>
          <a:ln w="9525">
            <a:noFill/>
            <a:miter lim="800000"/>
            <a:headEnd/>
            <a:tailEnd/>
          </a:ln>
          <a:effectLst/>
        </p:spPr>
        <p:txBody>
          <a:bodyPr/>
          <a:lstStyle/>
          <a:p>
            <a:pPr marL="342900" indent="-342900">
              <a:buFont typeface="Wingdings" pitchFamily="64" charset="2"/>
              <a:buNone/>
            </a:pPr>
            <a:r>
              <a:rPr lang="it-IT" sz="1800">
                <a:solidFill>
                  <a:srgbClr val="FF0000"/>
                </a:solidFill>
              </a:rPr>
              <a:t>I protocolli che mantengono lo “stato” sono complessi!</a:t>
            </a:r>
            <a:endParaRPr lang="it-IT" sz="1800"/>
          </a:p>
          <a:p>
            <a:pPr marL="342900" indent="-342900">
              <a:buFont typeface="Wingdings" pitchFamily="64" charset="2"/>
              <a:buChar char="r"/>
            </a:pPr>
            <a:r>
              <a:rPr lang="it-IT" sz="1800"/>
              <a:t>La storia passata (stato) deve essere memorizzata</a:t>
            </a:r>
          </a:p>
          <a:p>
            <a:pPr marL="342900" indent="-342900">
              <a:buFont typeface="Wingdings" pitchFamily="64" charset="2"/>
              <a:buChar char="r"/>
            </a:pPr>
            <a:r>
              <a:rPr lang="it-IT" sz="1800"/>
              <a:t>Se il server e/o il client si bloccano, le loro viste dello “stato” potrebbero essere contrastanti e dovrebbero essere riconciliate</a:t>
            </a:r>
            <a:endParaRPr lang="it-IT" sz="2000"/>
          </a:p>
        </p:txBody>
      </p:sp>
      <p:sp>
        <p:nvSpPr>
          <p:cNvPr id="40968" name="Text Box 8"/>
          <p:cNvSpPr txBox="1">
            <a:spLocks noChangeArrowheads="1"/>
          </p:cNvSpPr>
          <p:nvPr/>
        </p:nvSpPr>
        <p:spPr bwMode="auto">
          <a:xfrm>
            <a:off x="7700963" y="3157538"/>
            <a:ext cx="763587" cy="396875"/>
          </a:xfrm>
          <a:prstGeom prst="rect">
            <a:avLst/>
          </a:prstGeom>
          <a:noFill/>
          <a:ln w="9525">
            <a:noFill/>
            <a:miter lim="800000"/>
            <a:headEnd/>
            <a:tailEnd/>
          </a:ln>
          <a:effectLst/>
        </p:spPr>
        <p:txBody>
          <a:bodyPr>
            <a:spAutoFit/>
          </a:bodyPr>
          <a:lstStyle/>
          <a:p>
            <a:pPr algn="ctr">
              <a:spcBef>
                <a:spcPct val="0"/>
              </a:spcBef>
              <a:buClrTx/>
              <a:buSzTx/>
              <a:buFontTx/>
              <a:buNone/>
            </a:pPr>
            <a:r>
              <a:rPr lang="it-IT" sz="2000">
                <a:solidFill>
                  <a:schemeClr val="accent2"/>
                </a:solidFill>
              </a:rPr>
              <a:t>nota</a:t>
            </a:r>
            <a:endParaRPr lang="it-IT" sz="2000">
              <a:latin typeface="Times New Roman" pitchFamily="64"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6"/>
          <p:cNvSpPr>
            <a:spLocks noGrp="1"/>
          </p:cNvSpPr>
          <p:nvPr>
            <p:ph type="sldNum" sz="quarter" idx="12"/>
          </p:nvPr>
        </p:nvSpPr>
        <p:spPr/>
        <p:txBody>
          <a:bodyPr/>
          <a:lstStyle/>
          <a:p>
            <a:r>
              <a:rPr lang="en-US" altLang="it-IT"/>
              <a:t>2-</a:t>
            </a:r>
            <a:fld id="{7057A01A-B3AF-4A7F-98CF-2D00B737B6AA}" type="slidenum">
              <a:rPr lang="en-US" altLang="it-IT"/>
              <a:pPr/>
              <a:t>23</a:t>
            </a:fld>
            <a:endParaRPr lang="en-US" altLang="it-IT"/>
          </a:p>
        </p:txBody>
      </p:sp>
      <p:sp>
        <p:nvSpPr>
          <p:cNvPr id="115714" name="Rectangle 2"/>
          <p:cNvSpPr>
            <a:spLocks noGrp="1" noChangeArrowheads="1"/>
          </p:cNvSpPr>
          <p:nvPr>
            <p:ph type="title"/>
          </p:nvPr>
        </p:nvSpPr>
        <p:spPr>
          <a:xfrm>
            <a:off x="508000" y="228600"/>
            <a:ext cx="7772400" cy="1143000"/>
          </a:xfrm>
        </p:spPr>
        <p:txBody>
          <a:bodyPr lIns="36000"/>
          <a:lstStyle/>
          <a:p>
            <a:r>
              <a:rPr lang="it-IT"/>
              <a:t>Connessioni HTTP</a:t>
            </a:r>
          </a:p>
        </p:txBody>
      </p:sp>
      <p:sp>
        <p:nvSpPr>
          <p:cNvPr id="115715" name="Rectangle 3"/>
          <p:cNvSpPr>
            <a:spLocks noGrp="1" noChangeArrowheads="1"/>
          </p:cNvSpPr>
          <p:nvPr>
            <p:ph type="body" sz="half" idx="1"/>
          </p:nvPr>
        </p:nvSpPr>
        <p:spPr>
          <a:xfrm>
            <a:off x="508000" y="1600200"/>
            <a:ext cx="3987800" cy="4648200"/>
          </a:xfrm>
        </p:spPr>
        <p:txBody>
          <a:bodyPr lIns="36000" rIns="36000"/>
          <a:lstStyle/>
          <a:p>
            <a:pPr>
              <a:buFontTx/>
              <a:buNone/>
            </a:pPr>
            <a:r>
              <a:rPr lang="it-IT" sz="2400" u="sng">
                <a:solidFill>
                  <a:srgbClr val="FF0000"/>
                </a:solidFill>
              </a:rPr>
              <a:t>Connessioni non persistenti</a:t>
            </a:r>
            <a:endParaRPr lang="it-IT" sz="2400"/>
          </a:p>
          <a:p>
            <a:pPr>
              <a:buFont typeface="Wingdings" pitchFamily="64" charset="2"/>
              <a:buChar char="r"/>
            </a:pPr>
            <a:r>
              <a:rPr lang="it-IT" sz="2400"/>
              <a:t>Almeno un oggetto viene trasmesso su una connessione TCP</a:t>
            </a:r>
          </a:p>
        </p:txBody>
      </p:sp>
      <p:sp>
        <p:nvSpPr>
          <p:cNvPr id="115716" name="Rectangle 4"/>
          <p:cNvSpPr>
            <a:spLocks noGrp="1" noChangeArrowheads="1"/>
          </p:cNvSpPr>
          <p:nvPr>
            <p:ph type="body" sz="half" idx="2"/>
          </p:nvPr>
        </p:nvSpPr>
        <p:spPr>
          <a:xfrm>
            <a:off x="4851400" y="1600200"/>
            <a:ext cx="3810000" cy="4648200"/>
          </a:xfrm>
        </p:spPr>
        <p:txBody>
          <a:bodyPr/>
          <a:lstStyle/>
          <a:p>
            <a:pPr>
              <a:buFont typeface="Wingdings" pitchFamily="64" charset="2"/>
              <a:buNone/>
            </a:pPr>
            <a:r>
              <a:rPr lang="it-IT" sz="2400" u="sng">
                <a:solidFill>
                  <a:srgbClr val="FF0000"/>
                </a:solidFill>
              </a:rPr>
              <a:t>Connessioni persistenti</a:t>
            </a:r>
            <a:endParaRPr lang="it-IT" sz="2400">
              <a:solidFill>
                <a:srgbClr val="FF0000"/>
              </a:solidFill>
            </a:endParaRPr>
          </a:p>
          <a:p>
            <a:pPr>
              <a:buFont typeface="Wingdings" pitchFamily="64" charset="2"/>
              <a:buChar char="r"/>
            </a:pPr>
            <a:r>
              <a:rPr lang="it-IT" sz="2400"/>
              <a:t>Più oggetti possono essere trasmessi su una singola connessione TCP tra client e server</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egnaposto numero diapositiva 6"/>
          <p:cNvSpPr>
            <a:spLocks noGrp="1"/>
          </p:cNvSpPr>
          <p:nvPr>
            <p:ph type="sldNum" sz="quarter" idx="12"/>
          </p:nvPr>
        </p:nvSpPr>
        <p:spPr/>
        <p:txBody>
          <a:bodyPr/>
          <a:lstStyle/>
          <a:p>
            <a:r>
              <a:rPr lang="en-US" altLang="it-IT"/>
              <a:t>2-</a:t>
            </a:r>
            <a:fld id="{EEC5710C-4DC0-4B11-9126-8F0BA83E12C4}" type="slidenum">
              <a:rPr lang="en-US" altLang="it-IT"/>
              <a:pPr/>
              <a:t>24</a:t>
            </a:fld>
            <a:endParaRPr lang="en-US" altLang="it-IT"/>
          </a:p>
        </p:txBody>
      </p:sp>
      <p:sp>
        <p:nvSpPr>
          <p:cNvPr id="41995" name="Line 11"/>
          <p:cNvSpPr>
            <a:spLocks noChangeShapeType="1"/>
          </p:cNvSpPr>
          <p:nvPr/>
        </p:nvSpPr>
        <p:spPr bwMode="auto">
          <a:xfrm>
            <a:off x="476250" y="2095500"/>
            <a:ext cx="0" cy="4495800"/>
          </a:xfrm>
          <a:prstGeom prst="line">
            <a:avLst/>
          </a:prstGeom>
          <a:noFill/>
          <a:ln w="19050">
            <a:solidFill>
              <a:schemeClr val="accent2"/>
            </a:solidFill>
            <a:round/>
            <a:headEnd/>
            <a:tailEnd type="triangle" w="med" len="med"/>
          </a:ln>
          <a:effectLst/>
        </p:spPr>
        <p:txBody>
          <a:bodyPr wrap="none" anchor="ctr"/>
          <a:lstStyle/>
          <a:p>
            <a:endParaRPr lang="en-US"/>
          </a:p>
        </p:txBody>
      </p:sp>
      <p:sp>
        <p:nvSpPr>
          <p:cNvPr id="41997" name="Rectangle 13"/>
          <p:cNvSpPr>
            <a:spLocks noChangeArrowheads="1"/>
          </p:cNvSpPr>
          <p:nvPr/>
        </p:nvSpPr>
        <p:spPr bwMode="auto">
          <a:xfrm>
            <a:off x="238125" y="6019800"/>
            <a:ext cx="657225" cy="295275"/>
          </a:xfrm>
          <a:prstGeom prst="rect">
            <a:avLst/>
          </a:prstGeom>
          <a:solidFill>
            <a:schemeClr val="bg1"/>
          </a:solidFill>
          <a:ln w="9525">
            <a:noFill/>
            <a:miter lim="800000"/>
            <a:headEnd/>
            <a:tailEnd/>
          </a:ln>
          <a:effectLst/>
        </p:spPr>
        <p:txBody>
          <a:bodyPr wrap="none" anchor="ctr"/>
          <a:lstStyle/>
          <a:p>
            <a:endParaRPr lang="en-US"/>
          </a:p>
        </p:txBody>
      </p:sp>
      <p:sp>
        <p:nvSpPr>
          <p:cNvPr id="41986" name="Rectangle 2"/>
          <p:cNvSpPr>
            <a:spLocks noGrp="1" noChangeArrowheads="1"/>
          </p:cNvSpPr>
          <p:nvPr>
            <p:ph type="title"/>
          </p:nvPr>
        </p:nvSpPr>
        <p:spPr>
          <a:xfrm>
            <a:off x="542925" y="257175"/>
            <a:ext cx="7772400" cy="866775"/>
          </a:xfrm>
        </p:spPr>
        <p:txBody>
          <a:bodyPr/>
          <a:lstStyle/>
          <a:p>
            <a:r>
              <a:rPr lang="en-US" altLang="it-IT" sz="3600"/>
              <a:t>Connessioni non persistenti</a:t>
            </a:r>
            <a:endParaRPr lang="en-US" altLang="it-IT"/>
          </a:p>
        </p:txBody>
      </p:sp>
      <p:sp>
        <p:nvSpPr>
          <p:cNvPr id="41987" name="Rectangle 3"/>
          <p:cNvSpPr>
            <a:spLocks noGrp="1" noChangeArrowheads="1"/>
          </p:cNvSpPr>
          <p:nvPr>
            <p:ph type="body" sz="half" idx="1"/>
          </p:nvPr>
        </p:nvSpPr>
        <p:spPr>
          <a:xfrm>
            <a:off x="12700" y="1114425"/>
            <a:ext cx="8343900" cy="466725"/>
          </a:xfrm>
        </p:spPr>
        <p:txBody>
          <a:bodyPr/>
          <a:lstStyle/>
          <a:p>
            <a:pPr>
              <a:lnSpc>
                <a:spcPct val="90000"/>
              </a:lnSpc>
              <a:buFont typeface="ZapfDingbats" pitchFamily="82" charset="2"/>
              <a:buNone/>
            </a:pPr>
            <a:r>
              <a:rPr lang="en-US" altLang="it-IT" sz="2400"/>
              <a:t>Suppo</a:t>
            </a:r>
            <a:r>
              <a:rPr lang="it-IT" sz="2400"/>
              <a:t>niamo che l’utente immetta</a:t>
            </a:r>
            <a:r>
              <a:rPr lang="en-US" sz="2400"/>
              <a:t> l’URL </a:t>
            </a:r>
            <a:r>
              <a:rPr lang="en-US" sz="2000">
                <a:latin typeface="Courier New" pitchFamily="64" charset="0"/>
              </a:rPr>
              <a:t>www.someSchool.edu/someDepartment/home.index</a:t>
            </a:r>
            <a:endParaRPr lang="en-US" sz="2400"/>
          </a:p>
        </p:txBody>
      </p:sp>
      <p:sp>
        <p:nvSpPr>
          <p:cNvPr id="41988" name="Rectangle 4"/>
          <p:cNvSpPr>
            <a:spLocks noGrp="1" noChangeArrowheads="1"/>
          </p:cNvSpPr>
          <p:nvPr>
            <p:ph type="body" sz="half" idx="2"/>
          </p:nvPr>
        </p:nvSpPr>
        <p:spPr>
          <a:xfrm>
            <a:off x="657225" y="2032000"/>
            <a:ext cx="3943350" cy="1905000"/>
          </a:xfrm>
        </p:spPr>
        <p:txBody>
          <a:bodyPr/>
          <a:lstStyle/>
          <a:p>
            <a:pPr>
              <a:buFont typeface="ZapfDingbats" pitchFamily="82" charset="2"/>
              <a:buNone/>
            </a:pPr>
            <a:r>
              <a:rPr lang="en-US" altLang="it-IT" sz="2000">
                <a:solidFill>
                  <a:srgbClr val="FF0000"/>
                </a:solidFill>
              </a:rPr>
              <a:t>1a</a:t>
            </a:r>
            <a:r>
              <a:rPr lang="en-US" altLang="it-IT" sz="1800">
                <a:solidFill>
                  <a:srgbClr val="FF0000"/>
                </a:solidFill>
              </a:rPr>
              <a:t>.</a:t>
            </a:r>
            <a:r>
              <a:rPr lang="en-US" altLang="it-IT" sz="1800"/>
              <a:t> </a:t>
            </a:r>
            <a:r>
              <a:rPr lang="it-IT" sz="1800"/>
              <a:t>Il client HTTP inizializza una connessione TCP con il</a:t>
            </a:r>
            <a:br>
              <a:rPr lang="it-IT" sz="1800"/>
            </a:br>
            <a:r>
              <a:rPr lang="it-IT" sz="1800"/>
              <a:t>server HTTP (processo) a </a:t>
            </a:r>
            <a:r>
              <a:rPr lang="it-IT" sz="1800">
                <a:latin typeface="Arial" charset="0"/>
              </a:rPr>
              <a:t>www.someSchool.edu</a:t>
            </a:r>
            <a:br>
              <a:rPr lang="it-IT" sz="1800">
                <a:latin typeface="Arial" charset="0"/>
              </a:rPr>
            </a:br>
            <a:r>
              <a:rPr lang="it-IT" sz="1800"/>
              <a:t>sulla porta 80</a:t>
            </a:r>
            <a:endParaRPr lang="it-IT" sz="2000"/>
          </a:p>
        </p:txBody>
      </p:sp>
      <p:sp>
        <p:nvSpPr>
          <p:cNvPr id="41989" name="Rectangle 5"/>
          <p:cNvSpPr>
            <a:spLocks noChangeArrowheads="1"/>
          </p:cNvSpPr>
          <p:nvPr/>
        </p:nvSpPr>
        <p:spPr bwMode="auto">
          <a:xfrm>
            <a:off x="704850" y="3549650"/>
            <a:ext cx="3810000" cy="1076325"/>
          </a:xfrm>
          <a:prstGeom prst="rect">
            <a:avLst/>
          </a:prstGeom>
          <a:noFill/>
          <a:ln w="9525">
            <a:noFill/>
            <a:miter lim="800000"/>
            <a:headEnd/>
            <a:tailEnd/>
          </a:ln>
          <a:effectLst/>
        </p:spPr>
        <p:txBody>
          <a:bodyPr/>
          <a:lstStyle/>
          <a:p>
            <a:pPr marL="342900" indent="-342900"/>
            <a:r>
              <a:rPr lang="en-US" altLang="it-IT" sz="2000">
                <a:solidFill>
                  <a:srgbClr val="FF0000"/>
                </a:solidFill>
              </a:rPr>
              <a:t>2</a:t>
            </a:r>
            <a:r>
              <a:rPr lang="it-IT" sz="2000">
                <a:solidFill>
                  <a:srgbClr val="FF0000"/>
                </a:solidFill>
              </a:rPr>
              <a:t>.</a:t>
            </a:r>
            <a:r>
              <a:rPr lang="it-IT" sz="2000"/>
              <a:t> Il client HTTP</a:t>
            </a:r>
            <a:r>
              <a:rPr lang="it-IT" sz="1800"/>
              <a:t> trasmette un </a:t>
            </a:r>
            <a:r>
              <a:rPr lang="it-IT" sz="1800" i="1">
                <a:solidFill>
                  <a:schemeClr val="accent2"/>
                </a:solidFill>
              </a:rPr>
              <a:t>messaggio di richiesta</a:t>
            </a:r>
            <a:r>
              <a:rPr lang="it-IT" sz="1800"/>
              <a:t> (con l’URL) nella socket della connessione TCP.</a:t>
            </a:r>
            <a:br>
              <a:rPr lang="it-IT" sz="1800"/>
            </a:br>
            <a:r>
              <a:rPr lang="it-IT" sz="1800"/>
              <a:t>Il messaggio indica che il client vuole l’oggetto </a:t>
            </a:r>
            <a:r>
              <a:rPr lang="it-IT" sz="1800">
                <a:latin typeface="Arial" charset="0"/>
              </a:rPr>
              <a:t>someDepartment/home.index</a:t>
            </a:r>
          </a:p>
        </p:txBody>
      </p:sp>
      <p:sp>
        <p:nvSpPr>
          <p:cNvPr id="41990" name="Rectangle 6"/>
          <p:cNvSpPr>
            <a:spLocks noChangeArrowheads="1"/>
          </p:cNvSpPr>
          <p:nvPr/>
        </p:nvSpPr>
        <p:spPr bwMode="auto">
          <a:xfrm>
            <a:off x="4781550" y="2486025"/>
            <a:ext cx="3810000" cy="1504950"/>
          </a:xfrm>
          <a:prstGeom prst="rect">
            <a:avLst/>
          </a:prstGeom>
          <a:noFill/>
          <a:ln w="9525">
            <a:noFill/>
            <a:miter lim="800000"/>
            <a:headEnd/>
            <a:tailEnd/>
          </a:ln>
          <a:effectLst/>
        </p:spPr>
        <p:txBody>
          <a:bodyPr/>
          <a:lstStyle/>
          <a:p>
            <a:pPr marL="342900" indent="-342900"/>
            <a:r>
              <a:rPr lang="it-IT" sz="2000">
                <a:solidFill>
                  <a:srgbClr val="FF0000"/>
                </a:solidFill>
              </a:rPr>
              <a:t>1b.</a:t>
            </a:r>
            <a:r>
              <a:rPr lang="it-IT" sz="2000"/>
              <a:t> Il server HTTP</a:t>
            </a:r>
            <a:r>
              <a:rPr lang="it-IT" sz="1800"/>
              <a:t> all’host </a:t>
            </a:r>
            <a:r>
              <a:rPr lang="it-IT" sz="1800">
                <a:latin typeface="Arial" charset="0"/>
              </a:rPr>
              <a:t>www.someSchool.edu </a:t>
            </a:r>
            <a:r>
              <a:rPr lang="it-IT" sz="1800"/>
              <a:t>in attesa di una connessione TCP alla porta 80  “accetta” la connessione e avvisa il client</a:t>
            </a:r>
            <a:endParaRPr lang="it-IT" sz="2000"/>
          </a:p>
        </p:txBody>
      </p:sp>
      <p:sp>
        <p:nvSpPr>
          <p:cNvPr id="41991" name="Rectangle 7"/>
          <p:cNvSpPr>
            <a:spLocks noChangeArrowheads="1"/>
          </p:cNvSpPr>
          <p:nvPr/>
        </p:nvSpPr>
        <p:spPr bwMode="auto">
          <a:xfrm>
            <a:off x="4724400" y="4381500"/>
            <a:ext cx="3810000" cy="1800225"/>
          </a:xfrm>
          <a:prstGeom prst="rect">
            <a:avLst/>
          </a:prstGeom>
          <a:noFill/>
          <a:ln w="9525">
            <a:noFill/>
            <a:miter lim="800000"/>
            <a:headEnd/>
            <a:tailEnd/>
          </a:ln>
          <a:effectLst/>
        </p:spPr>
        <p:txBody>
          <a:bodyPr/>
          <a:lstStyle/>
          <a:p>
            <a:pPr marL="342900" indent="-342900"/>
            <a:r>
              <a:rPr lang="it-IT" sz="2000">
                <a:solidFill>
                  <a:srgbClr val="FF0000"/>
                </a:solidFill>
              </a:rPr>
              <a:t>3.</a:t>
            </a:r>
            <a:r>
              <a:rPr lang="it-IT" sz="2000"/>
              <a:t> Il server HTTP</a:t>
            </a:r>
            <a:r>
              <a:rPr lang="it-IT" sz="1800"/>
              <a:t> riceve il messaggio di richiesta, forma il </a:t>
            </a:r>
            <a:r>
              <a:rPr lang="it-IT" sz="1800" i="1">
                <a:solidFill>
                  <a:schemeClr val="accent2"/>
                </a:solidFill>
              </a:rPr>
              <a:t>messaggio di risposta</a:t>
            </a:r>
            <a:r>
              <a:rPr lang="it-IT" sz="1800"/>
              <a:t> che contiene l’oggetto richiesto e invia il messaggio nella sua socket</a:t>
            </a:r>
          </a:p>
        </p:txBody>
      </p:sp>
      <p:sp>
        <p:nvSpPr>
          <p:cNvPr id="41992" name="Line 8"/>
          <p:cNvSpPr>
            <a:spLocks noChangeShapeType="1"/>
          </p:cNvSpPr>
          <p:nvPr/>
        </p:nvSpPr>
        <p:spPr bwMode="auto">
          <a:xfrm>
            <a:off x="4048125" y="2647950"/>
            <a:ext cx="1095375" cy="523875"/>
          </a:xfrm>
          <a:prstGeom prst="line">
            <a:avLst/>
          </a:prstGeom>
          <a:noFill/>
          <a:ln w="38100">
            <a:solidFill>
              <a:srgbClr val="FF0000"/>
            </a:solidFill>
            <a:round/>
            <a:headEnd/>
            <a:tailEnd type="triangle" w="med" len="med"/>
          </a:ln>
          <a:effectLst/>
        </p:spPr>
        <p:txBody>
          <a:bodyPr wrap="none" anchor="ctr"/>
          <a:lstStyle/>
          <a:p>
            <a:endParaRPr lang="en-US"/>
          </a:p>
        </p:txBody>
      </p:sp>
      <p:sp>
        <p:nvSpPr>
          <p:cNvPr id="41993" name="Line 9"/>
          <p:cNvSpPr>
            <a:spLocks noChangeShapeType="1"/>
          </p:cNvSpPr>
          <p:nvPr/>
        </p:nvSpPr>
        <p:spPr bwMode="auto">
          <a:xfrm>
            <a:off x="3895725" y="4591050"/>
            <a:ext cx="1095375" cy="523875"/>
          </a:xfrm>
          <a:prstGeom prst="line">
            <a:avLst/>
          </a:prstGeom>
          <a:noFill/>
          <a:ln w="38100">
            <a:solidFill>
              <a:srgbClr val="FF0000"/>
            </a:solidFill>
            <a:round/>
            <a:headEnd/>
            <a:tailEnd type="triangle" w="med" len="med"/>
          </a:ln>
          <a:effectLst/>
        </p:spPr>
        <p:txBody>
          <a:bodyPr wrap="none" anchor="ctr"/>
          <a:lstStyle/>
          <a:p>
            <a:endParaRPr lang="en-US"/>
          </a:p>
        </p:txBody>
      </p:sp>
      <p:sp>
        <p:nvSpPr>
          <p:cNvPr id="41994" name="Line 10"/>
          <p:cNvSpPr>
            <a:spLocks noChangeShapeType="1"/>
          </p:cNvSpPr>
          <p:nvPr/>
        </p:nvSpPr>
        <p:spPr bwMode="auto">
          <a:xfrm flipH="1">
            <a:off x="3933825" y="5124450"/>
            <a:ext cx="1095375" cy="523875"/>
          </a:xfrm>
          <a:prstGeom prst="line">
            <a:avLst/>
          </a:prstGeom>
          <a:noFill/>
          <a:ln w="38100">
            <a:solidFill>
              <a:srgbClr val="FF0000"/>
            </a:solidFill>
            <a:round/>
            <a:headEnd/>
            <a:tailEnd type="triangle" w="med" len="med"/>
          </a:ln>
          <a:effectLst/>
        </p:spPr>
        <p:txBody>
          <a:bodyPr wrap="none" anchor="ctr"/>
          <a:lstStyle/>
          <a:p>
            <a:endParaRPr lang="en-US"/>
          </a:p>
        </p:txBody>
      </p:sp>
      <p:sp>
        <p:nvSpPr>
          <p:cNvPr id="41998" name="Line 14"/>
          <p:cNvSpPr>
            <a:spLocks noChangeShapeType="1"/>
          </p:cNvSpPr>
          <p:nvPr/>
        </p:nvSpPr>
        <p:spPr bwMode="auto">
          <a:xfrm flipH="1">
            <a:off x="4019550" y="3162300"/>
            <a:ext cx="1095375" cy="523875"/>
          </a:xfrm>
          <a:prstGeom prst="line">
            <a:avLst/>
          </a:prstGeom>
          <a:noFill/>
          <a:ln w="38100">
            <a:solidFill>
              <a:srgbClr val="FF0000"/>
            </a:solidFill>
            <a:round/>
            <a:headEnd/>
            <a:tailEnd type="triangle" w="med" len="med"/>
          </a:ln>
          <a:effectLst/>
        </p:spPr>
        <p:txBody>
          <a:bodyPr wrap="none" anchor="ctr"/>
          <a:lstStyle/>
          <a:p>
            <a:endParaRPr lang="en-US"/>
          </a:p>
        </p:txBody>
      </p:sp>
      <p:sp>
        <p:nvSpPr>
          <p:cNvPr id="41999" name="Text Box 15"/>
          <p:cNvSpPr txBox="1">
            <a:spLocks noChangeArrowheads="1"/>
          </p:cNvSpPr>
          <p:nvPr/>
        </p:nvSpPr>
        <p:spPr bwMode="auto">
          <a:xfrm>
            <a:off x="7289800" y="968375"/>
            <a:ext cx="1809750" cy="915988"/>
          </a:xfrm>
          <a:prstGeom prst="rect">
            <a:avLst/>
          </a:prstGeom>
          <a:noFill/>
          <a:ln w="9525">
            <a:noFill/>
            <a:miter lim="800000"/>
            <a:headEnd/>
            <a:tailEnd/>
          </a:ln>
          <a:effectLst/>
        </p:spPr>
        <p:txBody>
          <a:bodyPr wrap="none">
            <a:spAutoFit/>
          </a:bodyPr>
          <a:lstStyle/>
          <a:p>
            <a:pPr algn="ctr">
              <a:spcBef>
                <a:spcPct val="0"/>
              </a:spcBef>
              <a:buClrTx/>
              <a:buSzTx/>
              <a:buFontTx/>
              <a:buNone/>
            </a:pPr>
            <a:r>
              <a:rPr lang="it-IT" sz="1800">
                <a:latin typeface="Arial" charset="0"/>
              </a:rPr>
              <a:t>(contiene testo, </a:t>
            </a:r>
          </a:p>
          <a:p>
            <a:pPr algn="ctr">
              <a:spcBef>
                <a:spcPct val="0"/>
              </a:spcBef>
              <a:buClrTx/>
              <a:buSzTx/>
              <a:buFontTx/>
              <a:buNone/>
            </a:pPr>
            <a:r>
              <a:rPr lang="it-IT" sz="1800">
                <a:latin typeface="Arial" charset="0"/>
              </a:rPr>
              <a:t>riferimenti a 10 </a:t>
            </a:r>
          </a:p>
          <a:p>
            <a:pPr algn="ctr">
              <a:spcBef>
                <a:spcPct val="0"/>
              </a:spcBef>
              <a:buClrTx/>
              <a:buSzTx/>
              <a:buFontTx/>
              <a:buNone/>
            </a:pPr>
            <a:r>
              <a:rPr lang="it-IT" sz="1800">
                <a:latin typeface="Arial" charset="0"/>
              </a:rPr>
              <a:t>immagini jpeg)</a:t>
            </a:r>
            <a:endParaRPr lang="it-IT">
              <a:latin typeface="Times New Roman" pitchFamily="64" charset="0"/>
            </a:endParaRPr>
          </a:p>
        </p:txBody>
      </p:sp>
      <p:sp>
        <p:nvSpPr>
          <p:cNvPr id="41996" name="Text Box 12"/>
          <p:cNvSpPr txBox="1">
            <a:spLocks noChangeArrowheads="1"/>
          </p:cNvSpPr>
          <p:nvPr/>
        </p:nvSpPr>
        <p:spPr bwMode="auto">
          <a:xfrm>
            <a:off x="58738" y="5903913"/>
            <a:ext cx="1054100" cy="457200"/>
          </a:xfrm>
          <a:prstGeom prst="rect">
            <a:avLst/>
          </a:prstGeom>
          <a:noFill/>
          <a:ln w="9525">
            <a:noFill/>
            <a:miter lim="800000"/>
            <a:headEnd/>
            <a:tailEnd/>
          </a:ln>
          <a:effectLst/>
        </p:spPr>
        <p:txBody>
          <a:bodyPr wrap="none">
            <a:spAutoFit/>
          </a:bodyPr>
          <a:lstStyle/>
          <a:p>
            <a:pPr algn="ctr">
              <a:spcBef>
                <a:spcPct val="0"/>
              </a:spcBef>
              <a:buClrTx/>
              <a:buSzTx/>
              <a:buFontTx/>
              <a:buNone/>
            </a:pPr>
            <a:r>
              <a:rPr lang="en-US" altLang="it-IT">
                <a:solidFill>
                  <a:schemeClr val="accent2"/>
                </a:solidFill>
              </a:rPr>
              <a:t>tempo</a:t>
            </a:r>
            <a:endParaRPr lang="en-US" altLang="it-IT">
              <a:latin typeface="Times New Roman" pitchFamily="64"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egnaposto numero diapositiva 6"/>
          <p:cNvSpPr>
            <a:spLocks noGrp="1"/>
          </p:cNvSpPr>
          <p:nvPr>
            <p:ph type="sldNum" sz="quarter" idx="12"/>
          </p:nvPr>
        </p:nvSpPr>
        <p:spPr/>
        <p:txBody>
          <a:bodyPr/>
          <a:lstStyle/>
          <a:p>
            <a:r>
              <a:rPr lang="en-US" altLang="it-IT"/>
              <a:t>2-</a:t>
            </a:r>
            <a:fld id="{C24AFEF3-5612-4163-BEA2-CEC7F74782FD}" type="slidenum">
              <a:rPr lang="en-US" altLang="it-IT"/>
              <a:pPr/>
              <a:t>25</a:t>
            </a:fld>
            <a:endParaRPr lang="en-US" altLang="it-IT"/>
          </a:p>
        </p:txBody>
      </p:sp>
      <p:sp>
        <p:nvSpPr>
          <p:cNvPr id="43012" name="Rectangle 4"/>
          <p:cNvSpPr>
            <a:spLocks noGrp="1" noChangeArrowheads="1"/>
          </p:cNvSpPr>
          <p:nvPr>
            <p:ph type="title"/>
          </p:nvPr>
        </p:nvSpPr>
        <p:spPr>
          <a:xfrm>
            <a:off x="542925" y="257175"/>
            <a:ext cx="8280400" cy="866775"/>
          </a:xfrm>
        </p:spPr>
        <p:txBody>
          <a:bodyPr/>
          <a:lstStyle/>
          <a:p>
            <a:r>
              <a:rPr lang="en-US" altLang="it-IT" sz="3600"/>
              <a:t>Connessioni non persistenti (continua)</a:t>
            </a:r>
          </a:p>
        </p:txBody>
      </p:sp>
      <p:sp>
        <p:nvSpPr>
          <p:cNvPr id="43014" name="Rectangle 6"/>
          <p:cNvSpPr>
            <a:spLocks noGrp="1" noChangeArrowheads="1"/>
          </p:cNvSpPr>
          <p:nvPr>
            <p:ph type="body" sz="half" idx="2"/>
          </p:nvPr>
        </p:nvSpPr>
        <p:spPr>
          <a:xfrm>
            <a:off x="1095375" y="2047875"/>
            <a:ext cx="3810000" cy="1533525"/>
          </a:xfrm>
        </p:spPr>
        <p:txBody>
          <a:bodyPr/>
          <a:lstStyle/>
          <a:p>
            <a:pPr>
              <a:lnSpc>
                <a:spcPct val="90000"/>
              </a:lnSpc>
              <a:buFont typeface="ZapfDingbats" pitchFamily="82" charset="2"/>
              <a:buNone/>
            </a:pPr>
            <a:r>
              <a:rPr lang="en-US" altLang="it-IT" sz="2000">
                <a:solidFill>
                  <a:srgbClr val="FF0000"/>
                </a:solidFill>
              </a:rPr>
              <a:t>5</a:t>
            </a:r>
            <a:r>
              <a:rPr lang="en-US" altLang="it-IT" sz="1800">
                <a:solidFill>
                  <a:srgbClr val="FF0000"/>
                </a:solidFill>
              </a:rPr>
              <a:t>.</a:t>
            </a:r>
            <a:r>
              <a:rPr lang="en-US" altLang="it-IT" sz="1800"/>
              <a:t> </a:t>
            </a:r>
            <a:r>
              <a:rPr lang="it-IT" sz="1800"/>
              <a:t>Il client HTTP riceve il messaggio di risposta che contiene il file html e visualizza il documento html. Esamina il file html, trova i riferimenti a 10 oggetti jpeg</a:t>
            </a:r>
            <a:endParaRPr lang="it-IT" sz="2000"/>
          </a:p>
        </p:txBody>
      </p:sp>
      <p:sp>
        <p:nvSpPr>
          <p:cNvPr id="43015" name="Rectangle 7"/>
          <p:cNvSpPr>
            <a:spLocks noChangeArrowheads="1"/>
          </p:cNvSpPr>
          <p:nvPr/>
        </p:nvSpPr>
        <p:spPr bwMode="auto">
          <a:xfrm>
            <a:off x="1085850" y="3827463"/>
            <a:ext cx="3810000" cy="666750"/>
          </a:xfrm>
          <a:prstGeom prst="rect">
            <a:avLst/>
          </a:prstGeom>
          <a:noFill/>
          <a:ln w="9525">
            <a:noFill/>
            <a:miter lim="800000"/>
            <a:headEnd/>
            <a:tailEnd/>
          </a:ln>
          <a:effectLst/>
        </p:spPr>
        <p:txBody>
          <a:bodyPr/>
          <a:lstStyle/>
          <a:p>
            <a:pPr marL="342900" indent="-342900"/>
            <a:r>
              <a:rPr lang="en-US" altLang="it-IT" sz="2000">
                <a:solidFill>
                  <a:srgbClr val="FF0000"/>
                </a:solidFill>
              </a:rPr>
              <a:t>6.</a:t>
            </a:r>
            <a:r>
              <a:rPr lang="en-US" altLang="it-IT" sz="2000"/>
              <a:t> </a:t>
            </a:r>
            <a:r>
              <a:rPr lang="it-IT" sz="1800"/>
              <a:t>I passi 1-5 sono ripetuti per ciascuno dei 10 oggetti jpeg</a:t>
            </a:r>
            <a:endParaRPr lang="en-US" sz="1800"/>
          </a:p>
        </p:txBody>
      </p:sp>
      <p:sp>
        <p:nvSpPr>
          <p:cNvPr id="43016" name="Rectangle 8"/>
          <p:cNvSpPr>
            <a:spLocks noChangeArrowheads="1"/>
          </p:cNvSpPr>
          <p:nvPr/>
        </p:nvSpPr>
        <p:spPr bwMode="auto">
          <a:xfrm>
            <a:off x="5032375" y="1492250"/>
            <a:ext cx="3810000" cy="733425"/>
          </a:xfrm>
          <a:prstGeom prst="rect">
            <a:avLst/>
          </a:prstGeom>
          <a:noFill/>
          <a:ln w="9525">
            <a:noFill/>
            <a:miter lim="800000"/>
            <a:headEnd/>
            <a:tailEnd/>
          </a:ln>
          <a:effectLst/>
        </p:spPr>
        <p:txBody>
          <a:bodyPr/>
          <a:lstStyle/>
          <a:p>
            <a:pPr marL="342900" indent="-342900"/>
            <a:r>
              <a:rPr lang="en-US" altLang="it-IT" sz="2000">
                <a:solidFill>
                  <a:srgbClr val="FF0000"/>
                </a:solidFill>
              </a:rPr>
              <a:t>4.</a:t>
            </a:r>
            <a:r>
              <a:rPr lang="en-US" altLang="it-IT" sz="2000"/>
              <a:t> Il server HTTP</a:t>
            </a:r>
            <a:r>
              <a:rPr lang="en-US" altLang="it-IT" sz="1800"/>
              <a:t> chiude </a:t>
            </a:r>
            <a:r>
              <a:rPr lang="it-IT" sz="1800"/>
              <a:t>la connessione </a:t>
            </a:r>
            <a:r>
              <a:rPr lang="en-US" sz="1800"/>
              <a:t>TCP </a:t>
            </a:r>
            <a:endParaRPr lang="en-US" sz="2000"/>
          </a:p>
        </p:txBody>
      </p:sp>
      <p:sp>
        <p:nvSpPr>
          <p:cNvPr id="43010" name="Line 2"/>
          <p:cNvSpPr>
            <a:spLocks noChangeShapeType="1"/>
          </p:cNvSpPr>
          <p:nvPr/>
        </p:nvSpPr>
        <p:spPr bwMode="auto">
          <a:xfrm flipH="1">
            <a:off x="542925" y="1519238"/>
            <a:ext cx="0" cy="2609850"/>
          </a:xfrm>
          <a:prstGeom prst="line">
            <a:avLst/>
          </a:prstGeom>
          <a:noFill/>
          <a:ln w="19050">
            <a:solidFill>
              <a:schemeClr val="accent2"/>
            </a:solidFill>
            <a:round/>
            <a:headEnd/>
            <a:tailEnd type="triangle" w="med" len="med"/>
          </a:ln>
          <a:effectLst/>
        </p:spPr>
        <p:txBody>
          <a:bodyPr wrap="none" anchor="ctr"/>
          <a:lstStyle/>
          <a:p>
            <a:endParaRPr lang="en-US"/>
          </a:p>
        </p:txBody>
      </p:sp>
      <p:sp>
        <p:nvSpPr>
          <p:cNvPr id="43011" name="Rectangle 3"/>
          <p:cNvSpPr>
            <a:spLocks noChangeArrowheads="1"/>
          </p:cNvSpPr>
          <p:nvPr/>
        </p:nvSpPr>
        <p:spPr bwMode="auto">
          <a:xfrm>
            <a:off x="304800" y="3519488"/>
            <a:ext cx="342900" cy="295275"/>
          </a:xfrm>
          <a:prstGeom prst="rect">
            <a:avLst/>
          </a:prstGeom>
          <a:solidFill>
            <a:schemeClr val="bg1"/>
          </a:solidFill>
          <a:ln w="9525">
            <a:noFill/>
            <a:miter lim="800000"/>
            <a:headEnd/>
            <a:tailEnd/>
          </a:ln>
          <a:effectLst/>
        </p:spPr>
        <p:txBody>
          <a:bodyPr wrap="none" anchor="ctr"/>
          <a:lstStyle/>
          <a:p>
            <a:endParaRPr lang="en-US"/>
          </a:p>
        </p:txBody>
      </p:sp>
      <p:sp>
        <p:nvSpPr>
          <p:cNvPr id="43021" name="Text Box 13"/>
          <p:cNvSpPr txBox="1">
            <a:spLocks noChangeArrowheads="1"/>
          </p:cNvSpPr>
          <p:nvPr/>
        </p:nvSpPr>
        <p:spPr bwMode="auto">
          <a:xfrm>
            <a:off x="31750" y="3395663"/>
            <a:ext cx="1054100" cy="457200"/>
          </a:xfrm>
          <a:prstGeom prst="rect">
            <a:avLst/>
          </a:prstGeom>
          <a:noFill/>
          <a:ln w="9525">
            <a:noFill/>
            <a:miter lim="800000"/>
            <a:headEnd/>
            <a:tailEnd/>
          </a:ln>
          <a:effectLst/>
        </p:spPr>
        <p:txBody>
          <a:bodyPr wrap="none">
            <a:spAutoFit/>
          </a:bodyPr>
          <a:lstStyle/>
          <a:p>
            <a:pPr algn="ctr">
              <a:spcBef>
                <a:spcPct val="0"/>
              </a:spcBef>
              <a:buClrTx/>
              <a:buSzTx/>
              <a:buFontTx/>
              <a:buNone/>
            </a:pPr>
            <a:r>
              <a:rPr lang="en-US" altLang="it-IT">
                <a:solidFill>
                  <a:schemeClr val="accent2"/>
                </a:solidFill>
              </a:rPr>
              <a:t>tempo</a:t>
            </a:r>
            <a:endParaRPr lang="en-US" altLang="it-IT">
              <a:latin typeface="Times New Roman" pitchFamily="64" charset="0"/>
            </a:endParaRPr>
          </a:p>
        </p:txBody>
      </p:sp>
      <p:sp>
        <p:nvSpPr>
          <p:cNvPr id="43025" name="Line 17"/>
          <p:cNvSpPr>
            <a:spLocks noChangeShapeType="1"/>
          </p:cNvSpPr>
          <p:nvPr/>
        </p:nvSpPr>
        <p:spPr bwMode="auto">
          <a:xfrm flipH="1">
            <a:off x="3762375" y="1449388"/>
            <a:ext cx="1095375" cy="523875"/>
          </a:xfrm>
          <a:prstGeom prst="line">
            <a:avLst/>
          </a:prstGeom>
          <a:noFill/>
          <a:ln w="38100">
            <a:solidFill>
              <a:srgbClr val="FF0000"/>
            </a:solidFill>
            <a:round/>
            <a:headEnd/>
            <a:tailEnd type="triangle" w="med" len="med"/>
          </a:ln>
          <a:effectLst/>
        </p:spPr>
        <p:txBody>
          <a:bodyPr wrap="none" anchor="ctr"/>
          <a:lstStyle/>
          <a:p>
            <a:endParaRPr 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Segnaposto numero diapositiva 6"/>
          <p:cNvSpPr>
            <a:spLocks noGrp="1"/>
          </p:cNvSpPr>
          <p:nvPr>
            <p:ph type="sldNum" sz="quarter" idx="12"/>
          </p:nvPr>
        </p:nvSpPr>
        <p:spPr/>
        <p:txBody>
          <a:bodyPr/>
          <a:lstStyle/>
          <a:p>
            <a:r>
              <a:rPr lang="en-US" altLang="it-IT"/>
              <a:t>2-</a:t>
            </a:r>
            <a:fld id="{415D578A-59E4-4E38-BAA5-C595548109A0}" type="slidenum">
              <a:rPr lang="en-US" altLang="it-IT"/>
              <a:pPr/>
              <a:t>26</a:t>
            </a:fld>
            <a:endParaRPr lang="en-US" altLang="it-IT"/>
          </a:p>
        </p:txBody>
      </p:sp>
      <p:sp>
        <p:nvSpPr>
          <p:cNvPr id="114690" name="Rectangle 2"/>
          <p:cNvSpPr>
            <a:spLocks noGrp="1" noChangeArrowheads="1"/>
          </p:cNvSpPr>
          <p:nvPr>
            <p:ph type="title"/>
          </p:nvPr>
        </p:nvSpPr>
        <p:spPr>
          <a:xfrm>
            <a:off x="533400" y="0"/>
            <a:ext cx="7772400" cy="1143000"/>
          </a:xfrm>
        </p:spPr>
        <p:txBody>
          <a:bodyPr/>
          <a:lstStyle/>
          <a:p>
            <a:r>
              <a:rPr lang="en-US" altLang="it-IT"/>
              <a:t>Schema del tempo di risposta</a:t>
            </a:r>
          </a:p>
        </p:txBody>
      </p:sp>
      <p:sp>
        <p:nvSpPr>
          <p:cNvPr id="114691" name="Rectangle 3"/>
          <p:cNvSpPr>
            <a:spLocks noGrp="1" noChangeArrowheads="1"/>
          </p:cNvSpPr>
          <p:nvPr>
            <p:ph type="body" sz="half" idx="1"/>
          </p:nvPr>
        </p:nvSpPr>
        <p:spPr>
          <a:xfrm>
            <a:off x="127000" y="1258888"/>
            <a:ext cx="4357688" cy="4000500"/>
          </a:xfrm>
        </p:spPr>
        <p:txBody>
          <a:bodyPr/>
          <a:lstStyle/>
          <a:p>
            <a:pPr>
              <a:buFont typeface="ZapfDingbats" pitchFamily="82" charset="2"/>
              <a:buNone/>
            </a:pPr>
            <a:r>
              <a:rPr lang="it-IT" sz="2000">
                <a:solidFill>
                  <a:srgbClr val="FF0000"/>
                </a:solidFill>
              </a:rPr>
              <a:t>Definizione di RTT:</a:t>
            </a:r>
            <a:r>
              <a:rPr lang="it-IT" sz="2000"/>
              <a:t> tempo impiegato da un piccolo pacchetto per andare dal client al server e ritornare al client.</a:t>
            </a:r>
          </a:p>
          <a:p>
            <a:pPr>
              <a:buFont typeface="ZapfDingbats" pitchFamily="82" charset="2"/>
              <a:buNone/>
            </a:pPr>
            <a:r>
              <a:rPr lang="it-IT" sz="2000" u="sng">
                <a:solidFill>
                  <a:srgbClr val="FF0000"/>
                </a:solidFill>
              </a:rPr>
              <a:t>Tempo di risposta:</a:t>
            </a:r>
            <a:endParaRPr lang="it-IT" sz="2000"/>
          </a:p>
          <a:p>
            <a:pPr>
              <a:buFont typeface="Wingdings" pitchFamily="64" charset="2"/>
              <a:buChar char="r"/>
            </a:pPr>
            <a:r>
              <a:rPr lang="it-IT" sz="2000"/>
              <a:t>un RTT per inizializzare la connessione TCP</a:t>
            </a:r>
          </a:p>
          <a:p>
            <a:pPr>
              <a:buFont typeface="Wingdings" pitchFamily="64" charset="2"/>
              <a:buChar char="r"/>
            </a:pPr>
            <a:r>
              <a:rPr lang="it-IT" sz="2000"/>
              <a:t>un RTT perché ritornino la richiesta HTTP e i primi byte della risposta HTTP</a:t>
            </a:r>
          </a:p>
          <a:p>
            <a:pPr>
              <a:buFont typeface="Wingdings" pitchFamily="64" charset="2"/>
              <a:buChar char="r"/>
            </a:pPr>
            <a:r>
              <a:rPr lang="it-IT" sz="2000"/>
              <a:t>tempo di trasmissione del file</a:t>
            </a:r>
          </a:p>
          <a:p>
            <a:pPr>
              <a:buFont typeface="ZapfDingbats" pitchFamily="82" charset="2"/>
              <a:buNone/>
            </a:pPr>
            <a:endParaRPr lang="it-IT" sz="2000"/>
          </a:p>
          <a:p>
            <a:pPr>
              <a:buFont typeface="ZapfDingbats" pitchFamily="82" charset="2"/>
              <a:buNone/>
            </a:pPr>
            <a:endParaRPr lang="it-IT" sz="2000"/>
          </a:p>
        </p:txBody>
      </p:sp>
      <p:graphicFrame>
        <p:nvGraphicFramePr>
          <p:cNvPr id="114693" name="Object 5"/>
          <p:cNvGraphicFramePr>
            <a:graphicFrameLocks noChangeAspect="1"/>
          </p:cNvGraphicFramePr>
          <p:nvPr/>
        </p:nvGraphicFramePr>
        <p:xfrm>
          <a:off x="5694363" y="1665288"/>
          <a:ext cx="752475" cy="596900"/>
        </p:xfrm>
        <a:graphic>
          <a:graphicData uri="http://schemas.openxmlformats.org/presentationml/2006/ole">
            <p:oleObj spid="_x0000_s114693" name="Clip" r:id="rId4" imgW="1305000" imgH="1085760" progId="MS_ClipArt_Gallery.2">
              <p:embed/>
            </p:oleObj>
          </a:graphicData>
        </a:graphic>
      </p:graphicFrame>
      <p:grpSp>
        <p:nvGrpSpPr>
          <p:cNvPr id="114694" name="Group 6"/>
          <p:cNvGrpSpPr>
            <a:grpSpLocks/>
          </p:cNvGrpSpPr>
          <p:nvPr/>
        </p:nvGrpSpPr>
        <p:grpSpPr bwMode="auto">
          <a:xfrm>
            <a:off x="7593013" y="1260475"/>
            <a:ext cx="504825" cy="1071563"/>
            <a:chOff x="4180" y="783"/>
            <a:chExt cx="150" cy="307"/>
          </a:xfrm>
        </p:grpSpPr>
        <p:sp>
          <p:nvSpPr>
            <p:cNvPr id="114695" name="AutoShape 7"/>
            <p:cNvSpPr>
              <a:spLocks noChangeArrowheads="1"/>
            </p:cNvSpPr>
            <p:nvPr/>
          </p:nvSpPr>
          <p:spPr bwMode="auto">
            <a:xfrm>
              <a:off x="4180" y="1019"/>
              <a:ext cx="150" cy="71"/>
            </a:xfrm>
            <a:prstGeom prst="parallelogram">
              <a:avLst>
                <a:gd name="adj" fmla="val 81387"/>
              </a:avLst>
            </a:prstGeom>
            <a:solidFill>
              <a:srgbClr val="33CCCC"/>
            </a:solidFill>
            <a:ln w="9525">
              <a:noFill/>
              <a:miter lim="800000"/>
              <a:headEnd/>
              <a:tailEnd/>
            </a:ln>
            <a:effectLst/>
          </p:spPr>
          <p:txBody>
            <a:bodyPr wrap="none" anchor="ctr"/>
            <a:lstStyle/>
            <a:p>
              <a:endParaRPr lang="en-US"/>
            </a:p>
          </p:txBody>
        </p:sp>
        <p:sp>
          <p:nvSpPr>
            <p:cNvPr id="114696" name="Rectangle 8"/>
            <p:cNvSpPr>
              <a:spLocks noChangeArrowheads="1"/>
            </p:cNvSpPr>
            <p:nvPr/>
          </p:nvSpPr>
          <p:spPr bwMode="auto">
            <a:xfrm>
              <a:off x="4256" y="785"/>
              <a:ext cx="69" cy="236"/>
            </a:xfrm>
            <a:prstGeom prst="rect">
              <a:avLst/>
            </a:prstGeom>
            <a:solidFill>
              <a:srgbClr val="33CCCC"/>
            </a:solidFill>
            <a:ln w="9525">
              <a:noFill/>
              <a:miter lim="800000"/>
              <a:headEnd/>
              <a:tailEnd/>
            </a:ln>
            <a:effectLst/>
          </p:spPr>
          <p:txBody>
            <a:bodyPr wrap="none" anchor="ctr"/>
            <a:lstStyle/>
            <a:p>
              <a:endParaRPr lang="en-US"/>
            </a:p>
          </p:txBody>
        </p:sp>
        <p:sp>
          <p:nvSpPr>
            <p:cNvPr id="114697" name="Rectangle 9"/>
            <p:cNvSpPr>
              <a:spLocks noChangeArrowheads="1"/>
            </p:cNvSpPr>
            <p:nvPr/>
          </p:nvSpPr>
          <p:spPr bwMode="auto">
            <a:xfrm>
              <a:off x="4181" y="852"/>
              <a:ext cx="95" cy="236"/>
            </a:xfrm>
            <a:prstGeom prst="rect">
              <a:avLst/>
            </a:prstGeom>
            <a:solidFill>
              <a:srgbClr val="33CCCC"/>
            </a:solidFill>
            <a:ln w="9525">
              <a:solidFill>
                <a:schemeClr val="tx1"/>
              </a:solidFill>
              <a:miter lim="800000"/>
              <a:headEnd/>
              <a:tailEnd/>
            </a:ln>
            <a:effectLst/>
          </p:spPr>
          <p:txBody>
            <a:bodyPr wrap="none" anchor="ctr"/>
            <a:lstStyle/>
            <a:p>
              <a:endParaRPr lang="en-US"/>
            </a:p>
          </p:txBody>
        </p:sp>
        <p:sp>
          <p:nvSpPr>
            <p:cNvPr id="114698" name="AutoShape 10"/>
            <p:cNvSpPr>
              <a:spLocks noChangeArrowheads="1"/>
            </p:cNvSpPr>
            <p:nvPr/>
          </p:nvSpPr>
          <p:spPr bwMode="auto">
            <a:xfrm>
              <a:off x="4180" y="783"/>
              <a:ext cx="150" cy="71"/>
            </a:xfrm>
            <a:prstGeom prst="parallelogram">
              <a:avLst>
                <a:gd name="adj" fmla="val 81387"/>
              </a:avLst>
            </a:prstGeom>
            <a:solidFill>
              <a:srgbClr val="33CCCC"/>
            </a:solidFill>
            <a:ln w="9525">
              <a:solidFill>
                <a:schemeClr val="tx1"/>
              </a:solidFill>
              <a:miter lim="800000"/>
              <a:headEnd/>
              <a:tailEnd/>
            </a:ln>
            <a:effectLst/>
          </p:spPr>
          <p:txBody>
            <a:bodyPr wrap="none" anchor="ctr"/>
            <a:lstStyle/>
            <a:p>
              <a:endParaRPr lang="en-US"/>
            </a:p>
          </p:txBody>
        </p:sp>
        <p:sp>
          <p:nvSpPr>
            <p:cNvPr id="114699" name="Line 11"/>
            <p:cNvSpPr>
              <a:spLocks noChangeShapeType="1"/>
            </p:cNvSpPr>
            <p:nvPr/>
          </p:nvSpPr>
          <p:spPr bwMode="auto">
            <a:xfrm>
              <a:off x="4330" y="788"/>
              <a:ext cx="0" cy="231"/>
            </a:xfrm>
            <a:prstGeom prst="line">
              <a:avLst/>
            </a:prstGeom>
            <a:noFill/>
            <a:ln w="9525">
              <a:solidFill>
                <a:schemeClr val="tx1"/>
              </a:solidFill>
              <a:round/>
              <a:headEnd/>
              <a:tailEnd/>
            </a:ln>
            <a:effectLst/>
          </p:spPr>
          <p:txBody>
            <a:bodyPr wrap="none" anchor="ctr"/>
            <a:lstStyle/>
            <a:p>
              <a:endParaRPr lang="en-US"/>
            </a:p>
          </p:txBody>
        </p:sp>
        <p:sp>
          <p:nvSpPr>
            <p:cNvPr id="114700" name="Line 12"/>
            <p:cNvSpPr>
              <a:spLocks noChangeShapeType="1"/>
            </p:cNvSpPr>
            <p:nvPr/>
          </p:nvSpPr>
          <p:spPr bwMode="auto">
            <a:xfrm flipH="1">
              <a:off x="4276" y="1019"/>
              <a:ext cx="54" cy="69"/>
            </a:xfrm>
            <a:prstGeom prst="line">
              <a:avLst/>
            </a:prstGeom>
            <a:noFill/>
            <a:ln w="9525">
              <a:solidFill>
                <a:schemeClr val="tx1"/>
              </a:solidFill>
              <a:round/>
              <a:headEnd/>
              <a:tailEnd/>
            </a:ln>
            <a:effectLst/>
          </p:spPr>
          <p:txBody>
            <a:bodyPr wrap="none" anchor="ctr"/>
            <a:lstStyle/>
            <a:p>
              <a:endParaRPr lang="en-US"/>
            </a:p>
          </p:txBody>
        </p:sp>
        <p:sp>
          <p:nvSpPr>
            <p:cNvPr id="114701" name="Rectangle 13"/>
            <p:cNvSpPr>
              <a:spLocks noChangeArrowheads="1"/>
            </p:cNvSpPr>
            <p:nvPr/>
          </p:nvSpPr>
          <p:spPr bwMode="auto">
            <a:xfrm>
              <a:off x="4193" y="883"/>
              <a:ext cx="63" cy="136"/>
            </a:xfrm>
            <a:prstGeom prst="rect">
              <a:avLst/>
            </a:prstGeom>
            <a:solidFill>
              <a:schemeClr val="accent2"/>
            </a:solidFill>
            <a:ln w="9525">
              <a:solidFill>
                <a:schemeClr val="tx1"/>
              </a:solidFill>
              <a:miter lim="800000"/>
              <a:headEnd/>
              <a:tailEnd/>
            </a:ln>
            <a:effectLst/>
          </p:spPr>
          <p:txBody>
            <a:bodyPr wrap="none" anchor="ctr"/>
            <a:lstStyle/>
            <a:p>
              <a:endParaRPr lang="en-US"/>
            </a:p>
          </p:txBody>
        </p:sp>
        <p:sp>
          <p:nvSpPr>
            <p:cNvPr id="114702" name="Rectangle 14"/>
            <p:cNvSpPr>
              <a:spLocks noChangeArrowheads="1"/>
            </p:cNvSpPr>
            <p:nvPr/>
          </p:nvSpPr>
          <p:spPr bwMode="auto">
            <a:xfrm>
              <a:off x="4202" y="924"/>
              <a:ext cx="48" cy="48"/>
            </a:xfrm>
            <a:prstGeom prst="rect">
              <a:avLst/>
            </a:prstGeom>
            <a:solidFill>
              <a:schemeClr val="bg1"/>
            </a:solidFill>
            <a:ln w="9525">
              <a:noFill/>
              <a:miter lim="800000"/>
              <a:headEnd/>
              <a:tailEnd/>
            </a:ln>
            <a:effectLst/>
          </p:spPr>
          <p:txBody>
            <a:bodyPr wrap="none" anchor="ctr"/>
            <a:lstStyle/>
            <a:p>
              <a:endParaRPr lang="en-US"/>
            </a:p>
          </p:txBody>
        </p:sp>
      </p:grpSp>
      <p:sp>
        <p:nvSpPr>
          <p:cNvPr id="114703" name="Line 15"/>
          <p:cNvSpPr>
            <a:spLocks noChangeShapeType="1"/>
          </p:cNvSpPr>
          <p:nvPr/>
        </p:nvSpPr>
        <p:spPr bwMode="auto">
          <a:xfrm>
            <a:off x="6105525" y="2490788"/>
            <a:ext cx="0" cy="2832100"/>
          </a:xfrm>
          <a:prstGeom prst="line">
            <a:avLst/>
          </a:prstGeom>
          <a:noFill/>
          <a:ln w="9525">
            <a:solidFill>
              <a:srgbClr val="FF0000"/>
            </a:solidFill>
            <a:prstDash val="sysDot"/>
            <a:round/>
            <a:headEnd/>
            <a:tailEnd type="triangle" w="med" len="med"/>
          </a:ln>
          <a:effectLst/>
        </p:spPr>
        <p:txBody>
          <a:bodyPr wrap="none" anchor="ctr"/>
          <a:lstStyle/>
          <a:p>
            <a:endParaRPr lang="en-US"/>
          </a:p>
        </p:txBody>
      </p:sp>
      <p:sp>
        <p:nvSpPr>
          <p:cNvPr id="114704" name="Line 16"/>
          <p:cNvSpPr>
            <a:spLocks noChangeShapeType="1"/>
          </p:cNvSpPr>
          <p:nvPr/>
        </p:nvSpPr>
        <p:spPr bwMode="auto">
          <a:xfrm>
            <a:off x="7796213" y="2484438"/>
            <a:ext cx="0" cy="2881312"/>
          </a:xfrm>
          <a:prstGeom prst="line">
            <a:avLst/>
          </a:prstGeom>
          <a:noFill/>
          <a:ln w="9525">
            <a:solidFill>
              <a:srgbClr val="FF0000"/>
            </a:solidFill>
            <a:prstDash val="sysDot"/>
            <a:round/>
            <a:headEnd/>
            <a:tailEnd type="triangle" w="med" len="med"/>
          </a:ln>
          <a:effectLst/>
        </p:spPr>
        <p:txBody>
          <a:bodyPr wrap="none" anchor="ctr"/>
          <a:lstStyle/>
          <a:p>
            <a:endParaRPr lang="en-US"/>
          </a:p>
        </p:txBody>
      </p:sp>
      <p:sp>
        <p:nvSpPr>
          <p:cNvPr id="114705" name="Line 17"/>
          <p:cNvSpPr>
            <a:spLocks noChangeShapeType="1"/>
          </p:cNvSpPr>
          <p:nvPr/>
        </p:nvSpPr>
        <p:spPr bwMode="auto">
          <a:xfrm>
            <a:off x="6119813" y="2722563"/>
            <a:ext cx="1684337" cy="390525"/>
          </a:xfrm>
          <a:prstGeom prst="line">
            <a:avLst/>
          </a:prstGeom>
          <a:noFill/>
          <a:ln w="9525">
            <a:solidFill>
              <a:schemeClr val="tx1"/>
            </a:solidFill>
            <a:round/>
            <a:headEnd/>
            <a:tailEnd type="triangle" w="med" len="med"/>
          </a:ln>
          <a:effectLst/>
        </p:spPr>
        <p:txBody>
          <a:bodyPr wrap="none" anchor="ctr"/>
          <a:lstStyle/>
          <a:p>
            <a:endParaRPr lang="en-US"/>
          </a:p>
        </p:txBody>
      </p:sp>
      <p:sp>
        <p:nvSpPr>
          <p:cNvPr id="114706" name="Line 18"/>
          <p:cNvSpPr>
            <a:spLocks noChangeShapeType="1"/>
          </p:cNvSpPr>
          <p:nvPr/>
        </p:nvSpPr>
        <p:spPr bwMode="auto">
          <a:xfrm flipH="1">
            <a:off x="6105525" y="3160713"/>
            <a:ext cx="1673225" cy="403225"/>
          </a:xfrm>
          <a:prstGeom prst="line">
            <a:avLst/>
          </a:prstGeom>
          <a:noFill/>
          <a:ln w="9525">
            <a:solidFill>
              <a:schemeClr val="tx1"/>
            </a:solidFill>
            <a:round/>
            <a:headEnd/>
            <a:tailEnd type="triangle" w="med" len="med"/>
          </a:ln>
          <a:effectLst/>
        </p:spPr>
        <p:txBody>
          <a:bodyPr wrap="none" anchor="ctr"/>
          <a:lstStyle/>
          <a:p>
            <a:endParaRPr lang="en-US"/>
          </a:p>
        </p:txBody>
      </p:sp>
      <p:sp>
        <p:nvSpPr>
          <p:cNvPr id="114707" name="Line 19"/>
          <p:cNvSpPr>
            <a:spLocks noChangeShapeType="1"/>
          </p:cNvSpPr>
          <p:nvPr/>
        </p:nvSpPr>
        <p:spPr bwMode="auto">
          <a:xfrm>
            <a:off x="6113463" y="3668713"/>
            <a:ext cx="1684337" cy="390525"/>
          </a:xfrm>
          <a:prstGeom prst="line">
            <a:avLst/>
          </a:prstGeom>
          <a:noFill/>
          <a:ln w="9525">
            <a:solidFill>
              <a:schemeClr val="tx1"/>
            </a:solidFill>
            <a:round/>
            <a:headEnd/>
            <a:tailEnd type="triangle" w="med" len="med"/>
          </a:ln>
          <a:effectLst/>
        </p:spPr>
        <p:txBody>
          <a:bodyPr wrap="none" anchor="ctr"/>
          <a:lstStyle/>
          <a:p>
            <a:endParaRPr lang="en-US"/>
          </a:p>
        </p:txBody>
      </p:sp>
      <p:sp>
        <p:nvSpPr>
          <p:cNvPr id="114708" name="Line 20"/>
          <p:cNvSpPr>
            <a:spLocks noChangeShapeType="1"/>
          </p:cNvSpPr>
          <p:nvPr/>
        </p:nvSpPr>
        <p:spPr bwMode="auto">
          <a:xfrm flipH="1">
            <a:off x="6129338" y="4151313"/>
            <a:ext cx="1673225" cy="379412"/>
          </a:xfrm>
          <a:prstGeom prst="line">
            <a:avLst/>
          </a:prstGeom>
          <a:noFill/>
          <a:ln w="127000">
            <a:solidFill>
              <a:schemeClr val="tx1"/>
            </a:solidFill>
            <a:round/>
            <a:headEnd/>
            <a:tailEnd/>
          </a:ln>
          <a:effectLst/>
        </p:spPr>
        <p:txBody>
          <a:bodyPr wrap="none" anchor="ctr"/>
          <a:lstStyle/>
          <a:p>
            <a:endParaRPr lang="en-US"/>
          </a:p>
        </p:txBody>
      </p:sp>
      <p:sp>
        <p:nvSpPr>
          <p:cNvPr id="114709" name="AutoShape 21"/>
          <p:cNvSpPr>
            <a:spLocks/>
          </p:cNvSpPr>
          <p:nvPr/>
        </p:nvSpPr>
        <p:spPr bwMode="auto">
          <a:xfrm>
            <a:off x="7875588" y="4067175"/>
            <a:ext cx="74612" cy="182563"/>
          </a:xfrm>
          <a:prstGeom prst="rightBrace">
            <a:avLst>
              <a:gd name="adj1" fmla="val 20390"/>
              <a:gd name="adj2" fmla="val 50000"/>
            </a:avLst>
          </a:prstGeom>
          <a:noFill/>
          <a:ln w="9525">
            <a:solidFill>
              <a:schemeClr val="tx1"/>
            </a:solidFill>
            <a:round/>
            <a:headEnd/>
            <a:tailEnd/>
          </a:ln>
          <a:effectLst/>
        </p:spPr>
        <p:txBody>
          <a:bodyPr wrap="none" anchor="ctr"/>
          <a:lstStyle/>
          <a:p>
            <a:endParaRPr lang="en-US"/>
          </a:p>
        </p:txBody>
      </p:sp>
      <p:sp>
        <p:nvSpPr>
          <p:cNvPr id="114710" name="Text Box 22"/>
          <p:cNvSpPr txBox="1">
            <a:spLocks noChangeArrowheads="1"/>
          </p:cNvSpPr>
          <p:nvPr/>
        </p:nvSpPr>
        <p:spPr bwMode="auto">
          <a:xfrm>
            <a:off x="7905750" y="3760788"/>
            <a:ext cx="1204913" cy="825500"/>
          </a:xfrm>
          <a:prstGeom prst="rect">
            <a:avLst/>
          </a:prstGeom>
          <a:noFill/>
          <a:ln w="9525">
            <a:noFill/>
            <a:miter lim="800000"/>
            <a:headEnd/>
            <a:tailEnd/>
          </a:ln>
          <a:effectLst/>
        </p:spPr>
        <p:txBody>
          <a:bodyPr wrap="none">
            <a:spAutoFit/>
          </a:bodyPr>
          <a:lstStyle/>
          <a:p>
            <a:pPr>
              <a:spcBef>
                <a:spcPct val="0"/>
              </a:spcBef>
              <a:buClrTx/>
              <a:buSzTx/>
              <a:buFontTx/>
              <a:buNone/>
            </a:pPr>
            <a:r>
              <a:rPr lang="en-US" altLang="it-IT" sz="1600">
                <a:solidFill>
                  <a:srgbClr val="FF0000"/>
                </a:solidFill>
                <a:latin typeface="Times New Roman" pitchFamily="64" charset="0"/>
              </a:rPr>
              <a:t>Tempo di </a:t>
            </a:r>
          </a:p>
          <a:p>
            <a:pPr>
              <a:spcBef>
                <a:spcPct val="0"/>
              </a:spcBef>
              <a:buClrTx/>
              <a:buSzTx/>
              <a:buFontTx/>
              <a:buNone/>
            </a:pPr>
            <a:r>
              <a:rPr lang="en-US" altLang="it-IT" sz="1600">
                <a:solidFill>
                  <a:srgbClr val="FF0000"/>
                </a:solidFill>
                <a:latin typeface="Times New Roman" pitchFamily="64" charset="0"/>
              </a:rPr>
              <a:t>trasmissione</a:t>
            </a:r>
          </a:p>
          <a:p>
            <a:pPr>
              <a:spcBef>
                <a:spcPct val="0"/>
              </a:spcBef>
              <a:buClrTx/>
              <a:buSzTx/>
              <a:buFontTx/>
              <a:buNone/>
            </a:pPr>
            <a:r>
              <a:rPr lang="en-US" altLang="it-IT" sz="1600">
                <a:solidFill>
                  <a:srgbClr val="FF0000"/>
                </a:solidFill>
                <a:latin typeface="Times New Roman" pitchFamily="64" charset="0"/>
              </a:rPr>
              <a:t>del file</a:t>
            </a:r>
            <a:endParaRPr lang="en-US" altLang="it-IT" sz="1600">
              <a:latin typeface="Times New Roman" pitchFamily="64" charset="0"/>
            </a:endParaRPr>
          </a:p>
        </p:txBody>
      </p:sp>
      <p:sp>
        <p:nvSpPr>
          <p:cNvPr id="114711" name="Line 23"/>
          <p:cNvSpPr>
            <a:spLocks noChangeShapeType="1"/>
          </p:cNvSpPr>
          <p:nvPr/>
        </p:nvSpPr>
        <p:spPr bwMode="auto">
          <a:xfrm>
            <a:off x="5715000" y="2697163"/>
            <a:ext cx="390525" cy="1587"/>
          </a:xfrm>
          <a:prstGeom prst="line">
            <a:avLst/>
          </a:prstGeom>
          <a:noFill/>
          <a:ln w="9525">
            <a:solidFill>
              <a:schemeClr val="tx1"/>
            </a:solidFill>
            <a:round/>
            <a:headEnd/>
            <a:tailEnd/>
          </a:ln>
          <a:effectLst/>
        </p:spPr>
        <p:txBody>
          <a:bodyPr wrap="none" anchor="ctr"/>
          <a:lstStyle/>
          <a:p>
            <a:endParaRPr lang="en-US"/>
          </a:p>
        </p:txBody>
      </p:sp>
      <p:sp>
        <p:nvSpPr>
          <p:cNvPr id="114712" name="Text Box 24"/>
          <p:cNvSpPr txBox="1">
            <a:spLocks noChangeArrowheads="1"/>
          </p:cNvSpPr>
          <p:nvPr/>
        </p:nvSpPr>
        <p:spPr bwMode="auto">
          <a:xfrm>
            <a:off x="4178300" y="2406650"/>
            <a:ext cx="1924050" cy="581025"/>
          </a:xfrm>
          <a:prstGeom prst="rect">
            <a:avLst/>
          </a:prstGeom>
          <a:noFill/>
          <a:ln w="9525">
            <a:noFill/>
            <a:miter lim="800000"/>
            <a:headEnd/>
            <a:tailEnd/>
          </a:ln>
          <a:effectLst/>
        </p:spPr>
        <p:txBody>
          <a:bodyPr wrap="none">
            <a:spAutoFit/>
          </a:bodyPr>
          <a:lstStyle/>
          <a:p>
            <a:pPr>
              <a:spcBef>
                <a:spcPct val="0"/>
              </a:spcBef>
              <a:buClrTx/>
              <a:buSzTx/>
              <a:buFontTx/>
              <a:buNone/>
            </a:pPr>
            <a:r>
              <a:rPr lang="en-US" altLang="it-IT" sz="1600">
                <a:solidFill>
                  <a:srgbClr val="FF0000"/>
                </a:solidFill>
                <a:latin typeface="Times New Roman" pitchFamily="64" charset="0"/>
              </a:rPr>
              <a:t>Inizializz</a:t>
            </a:r>
            <a:r>
              <a:rPr lang="it-IT" sz="1600">
                <a:solidFill>
                  <a:srgbClr val="FF0000"/>
                </a:solidFill>
                <a:latin typeface="Times New Roman" pitchFamily="64" charset="0"/>
              </a:rPr>
              <a:t>azione del</a:t>
            </a:r>
            <a:r>
              <a:rPr lang="en-US" sz="1600">
                <a:solidFill>
                  <a:srgbClr val="FF0000"/>
                </a:solidFill>
                <a:latin typeface="Times New Roman" pitchFamily="64" charset="0"/>
              </a:rPr>
              <a:t>la</a:t>
            </a:r>
          </a:p>
          <a:p>
            <a:pPr>
              <a:spcBef>
                <a:spcPct val="0"/>
              </a:spcBef>
              <a:buClrTx/>
              <a:buSzTx/>
              <a:buFontTx/>
              <a:buNone/>
            </a:pPr>
            <a:r>
              <a:rPr lang="en-US" sz="1600">
                <a:solidFill>
                  <a:srgbClr val="FF0000"/>
                </a:solidFill>
                <a:latin typeface="Times New Roman" pitchFamily="64" charset="0"/>
              </a:rPr>
              <a:t>conness</a:t>
            </a:r>
            <a:r>
              <a:rPr lang="it-IT" sz="1600">
                <a:solidFill>
                  <a:srgbClr val="FF0000"/>
                </a:solidFill>
                <a:latin typeface="Times New Roman" pitchFamily="64" charset="0"/>
              </a:rPr>
              <a:t>ione TCP</a:t>
            </a:r>
            <a:endParaRPr lang="en-US" sz="1600">
              <a:latin typeface="Times New Roman" pitchFamily="64" charset="0"/>
            </a:endParaRPr>
          </a:p>
        </p:txBody>
      </p:sp>
      <p:sp>
        <p:nvSpPr>
          <p:cNvPr id="114713" name="AutoShape 25"/>
          <p:cNvSpPr>
            <a:spLocks/>
          </p:cNvSpPr>
          <p:nvPr/>
        </p:nvSpPr>
        <p:spPr bwMode="auto">
          <a:xfrm>
            <a:off x="5849938" y="2747963"/>
            <a:ext cx="128587" cy="803275"/>
          </a:xfrm>
          <a:prstGeom prst="leftBrace">
            <a:avLst>
              <a:gd name="adj1" fmla="val 52058"/>
              <a:gd name="adj2" fmla="val 50000"/>
            </a:avLst>
          </a:prstGeom>
          <a:noFill/>
          <a:ln w="9525">
            <a:solidFill>
              <a:schemeClr val="tx1"/>
            </a:solidFill>
            <a:round/>
            <a:headEnd/>
            <a:tailEnd/>
          </a:ln>
          <a:effectLst/>
        </p:spPr>
        <p:txBody>
          <a:bodyPr wrap="none" anchor="ctr"/>
          <a:lstStyle/>
          <a:p>
            <a:endParaRPr lang="en-US"/>
          </a:p>
        </p:txBody>
      </p:sp>
      <p:sp>
        <p:nvSpPr>
          <p:cNvPr id="114714" name="Text Box 26"/>
          <p:cNvSpPr txBox="1">
            <a:spLocks noChangeArrowheads="1"/>
          </p:cNvSpPr>
          <p:nvPr/>
        </p:nvSpPr>
        <p:spPr bwMode="auto">
          <a:xfrm>
            <a:off x="5367338" y="2955925"/>
            <a:ext cx="566737" cy="336550"/>
          </a:xfrm>
          <a:prstGeom prst="rect">
            <a:avLst/>
          </a:prstGeom>
          <a:noFill/>
          <a:ln w="9525">
            <a:noFill/>
            <a:miter lim="800000"/>
            <a:headEnd/>
            <a:tailEnd/>
          </a:ln>
          <a:effectLst/>
        </p:spPr>
        <p:txBody>
          <a:bodyPr wrap="none">
            <a:spAutoFit/>
          </a:bodyPr>
          <a:lstStyle/>
          <a:p>
            <a:pPr>
              <a:spcBef>
                <a:spcPct val="0"/>
              </a:spcBef>
              <a:buClrTx/>
              <a:buSzTx/>
              <a:buFontTx/>
              <a:buNone/>
            </a:pPr>
            <a:r>
              <a:rPr lang="en-US" altLang="it-IT" sz="1600">
                <a:latin typeface="Times New Roman" pitchFamily="64" charset="0"/>
              </a:rPr>
              <a:t>RTT</a:t>
            </a:r>
          </a:p>
        </p:txBody>
      </p:sp>
      <p:sp>
        <p:nvSpPr>
          <p:cNvPr id="114715" name="Line 27"/>
          <p:cNvSpPr>
            <a:spLocks noChangeShapeType="1"/>
          </p:cNvSpPr>
          <p:nvPr/>
        </p:nvSpPr>
        <p:spPr bwMode="auto">
          <a:xfrm>
            <a:off x="5764213" y="3602038"/>
            <a:ext cx="354012" cy="0"/>
          </a:xfrm>
          <a:prstGeom prst="line">
            <a:avLst/>
          </a:prstGeom>
          <a:noFill/>
          <a:ln w="9525">
            <a:solidFill>
              <a:schemeClr val="tx1"/>
            </a:solidFill>
            <a:round/>
            <a:headEnd/>
            <a:tailEnd/>
          </a:ln>
          <a:effectLst/>
        </p:spPr>
        <p:txBody>
          <a:bodyPr wrap="none" anchor="ctr"/>
          <a:lstStyle/>
          <a:p>
            <a:endParaRPr lang="en-US"/>
          </a:p>
        </p:txBody>
      </p:sp>
      <p:sp>
        <p:nvSpPr>
          <p:cNvPr id="114716" name="Text Box 28"/>
          <p:cNvSpPr txBox="1">
            <a:spLocks noChangeArrowheads="1"/>
          </p:cNvSpPr>
          <p:nvPr/>
        </p:nvSpPr>
        <p:spPr bwMode="auto">
          <a:xfrm>
            <a:off x="5013325" y="3298825"/>
            <a:ext cx="942975" cy="581025"/>
          </a:xfrm>
          <a:prstGeom prst="rect">
            <a:avLst/>
          </a:prstGeom>
          <a:noFill/>
          <a:ln w="9525">
            <a:noFill/>
            <a:miter lim="800000"/>
            <a:headEnd/>
            <a:tailEnd/>
          </a:ln>
          <a:effectLst/>
        </p:spPr>
        <p:txBody>
          <a:bodyPr wrap="none">
            <a:spAutoFit/>
          </a:bodyPr>
          <a:lstStyle/>
          <a:p>
            <a:pPr>
              <a:spcBef>
                <a:spcPct val="0"/>
              </a:spcBef>
              <a:buClrTx/>
              <a:buSzTx/>
              <a:buFontTx/>
              <a:buNone/>
            </a:pPr>
            <a:r>
              <a:rPr lang="en-US" altLang="it-IT" sz="1600">
                <a:solidFill>
                  <a:srgbClr val="FF0000"/>
                </a:solidFill>
                <a:latin typeface="Times New Roman" pitchFamily="64" charset="0"/>
              </a:rPr>
              <a:t>Richiesta</a:t>
            </a:r>
            <a:r>
              <a:rPr lang="it-IT" sz="1600">
                <a:solidFill>
                  <a:srgbClr val="FF0000"/>
                </a:solidFill>
                <a:latin typeface="Times New Roman" pitchFamily="64" charset="0"/>
              </a:rPr>
              <a:t/>
            </a:r>
            <a:br>
              <a:rPr lang="it-IT" sz="1600">
                <a:solidFill>
                  <a:srgbClr val="FF0000"/>
                </a:solidFill>
                <a:latin typeface="Times New Roman" pitchFamily="64" charset="0"/>
              </a:rPr>
            </a:br>
            <a:r>
              <a:rPr lang="it-IT" sz="1600">
                <a:solidFill>
                  <a:srgbClr val="FF0000"/>
                </a:solidFill>
                <a:latin typeface="Times New Roman" pitchFamily="64" charset="0"/>
              </a:rPr>
              <a:t>del </a:t>
            </a:r>
            <a:r>
              <a:rPr lang="en-US" sz="1600">
                <a:solidFill>
                  <a:srgbClr val="FF0000"/>
                </a:solidFill>
                <a:latin typeface="Times New Roman" pitchFamily="64" charset="0"/>
              </a:rPr>
              <a:t>file</a:t>
            </a:r>
            <a:endParaRPr lang="en-US" sz="1600">
              <a:latin typeface="Times New Roman" pitchFamily="64" charset="0"/>
            </a:endParaRPr>
          </a:p>
        </p:txBody>
      </p:sp>
      <p:sp>
        <p:nvSpPr>
          <p:cNvPr id="114717" name="AutoShape 29"/>
          <p:cNvSpPr>
            <a:spLocks/>
          </p:cNvSpPr>
          <p:nvPr/>
        </p:nvSpPr>
        <p:spPr bwMode="auto">
          <a:xfrm>
            <a:off x="5856288" y="3657600"/>
            <a:ext cx="128587" cy="803275"/>
          </a:xfrm>
          <a:prstGeom prst="leftBrace">
            <a:avLst>
              <a:gd name="adj1" fmla="val 52058"/>
              <a:gd name="adj2" fmla="val 50000"/>
            </a:avLst>
          </a:prstGeom>
          <a:noFill/>
          <a:ln w="9525">
            <a:solidFill>
              <a:schemeClr val="tx1"/>
            </a:solidFill>
            <a:round/>
            <a:headEnd/>
            <a:tailEnd/>
          </a:ln>
          <a:effectLst/>
        </p:spPr>
        <p:txBody>
          <a:bodyPr wrap="none" anchor="ctr"/>
          <a:lstStyle/>
          <a:p>
            <a:endParaRPr lang="en-US"/>
          </a:p>
        </p:txBody>
      </p:sp>
      <p:sp>
        <p:nvSpPr>
          <p:cNvPr id="114718" name="Text Box 30"/>
          <p:cNvSpPr txBox="1">
            <a:spLocks noChangeArrowheads="1"/>
          </p:cNvSpPr>
          <p:nvPr/>
        </p:nvSpPr>
        <p:spPr bwMode="auto">
          <a:xfrm>
            <a:off x="5386388" y="3878263"/>
            <a:ext cx="566737" cy="336550"/>
          </a:xfrm>
          <a:prstGeom prst="rect">
            <a:avLst/>
          </a:prstGeom>
          <a:noFill/>
          <a:ln w="9525">
            <a:noFill/>
            <a:miter lim="800000"/>
            <a:headEnd/>
            <a:tailEnd/>
          </a:ln>
          <a:effectLst/>
        </p:spPr>
        <p:txBody>
          <a:bodyPr wrap="none">
            <a:spAutoFit/>
          </a:bodyPr>
          <a:lstStyle/>
          <a:p>
            <a:pPr>
              <a:spcBef>
                <a:spcPct val="0"/>
              </a:spcBef>
              <a:buClrTx/>
              <a:buSzTx/>
              <a:buFontTx/>
              <a:buNone/>
            </a:pPr>
            <a:r>
              <a:rPr lang="en-US" altLang="it-IT" sz="1600">
                <a:latin typeface="Times New Roman" pitchFamily="64" charset="0"/>
              </a:rPr>
              <a:t>RTT</a:t>
            </a:r>
          </a:p>
        </p:txBody>
      </p:sp>
      <p:sp>
        <p:nvSpPr>
          <p:cNvPr id="114723" name="Line 35"/>
          <p:cNvSpPr>
            <a:spLocks noChangeShapeType="1"/>
          </p:cNvSpPr>
          <p:nvPr/>
        </p:nvSpPr>
        <p:spPr bwMode="auto">
          <a:xfrm flipH="1">
            <a:off x="5775325" y="4591050"/>
            <a:ext cx="342900" cy="1588"/>
          </a:xfrm>
          <a:prstGeom prst="line">
            <a:avLst/>
          </a:prstGeom>
          <a:noFill/>
          <a:ln w="9525">
            <a:solidFill>
              <a:schemeClr val="tx1"/>
            </a:solidFill>
            <a:round/>
            <a:headEnd/>
            <a:tailEnd/>
          </a:ln>
          <a:effectLst/>
        </p:spPr>
        <p:txBody>
          <a:bodyPr wrap="none" anchor="ctr"/>
          <a:lstStyle/>
          <a:p>
            <a:endParaRPr lang="en-US"/>
          </a:p>
        </p:txBody>
      </p:sp>
      <p:sp>
        <p:nvSpPr>
          <p:cNvPr id="114724" name="Text Box 36"/>
          <p:cNvSpPr txBox="1">
            <a:spLocks noChangeArrowheads="1"/>
          </p:cNvSpPr>
          <p:nvPr/>
        </p:nvSpPr>
        <p:spPr bwMode="auto">
          <a:xfrm>
            <a:off x="5232400" y="4435475"/>
            <a:ext cx="852488" cy="581025"/>
          </a:xfrm>
          <a:prstGeom prst="rect">
            <a:avLst/>
          </a:prstGeom>
          <a:noFill/>
          <a:ln w="9525">
            <a:noFill/>
            <a:miter lim="800000"/>
            <a:headEnd/>
            <a:tailEnd/>
          </a:ln>
          <a:effectLst/>
        </p:spPr>
        <p:txBody>
          <a:bodyPr wrap="none">
            <a:spAutoFit/>
          </a:bodyPr>
          <a:lstStyle/>
          <a:p>
            <a:pPr>
              <a:spcBef>
                <a:spcPct val="0"/>
              </a:spcBef>
              <a:buClrTx/>
              <a:buSzTx/>
              <a:buFontTx/>
              <a:buNone/>
            </a:pPr>
            <a:r>
              <a:rPr lang="en-US" altLang="it-IT" sz="1600">
                <a:solidFill>
                  <a:srgbClr val="FF0000"/>
                </a:solidFill>
                <a:latin typeface="Times New Roman" pitchFamily="64" charset="0"/>
              </a:rPr>
              <a:t>File</a:t>
            </a:r>
          </a:p>
          <a:p>
            <a:pPr>
              <a:spcBef>
                <a:spcPct val="0"/>
              </a:spcBef>
              <a:buClrTx/>
              <a:buSzTx/>
              <a:buFontTx/>
              <a:buNone/>
            </a:pPr>
            <a:r>
              <a:rPr lang="en-US" altLang="it-IT" sz="1600">
                <a:solidFill>
                  <a:srgbClr val="FF0000"/>
                </a:solidFill>
                <a:latin typeface="Times New Roman" pitchFamily="64" charset="0"/>
              </a:rPr>
              <a:t>ricevuto</a:t>
            </a:r>
            <a:endParaRPr lang="en-US" altLang="it-IT" sz="1600">
              <a:latin typeface="Times New Roman" pitchFamily="64" charset="0"/>
            </a:endParaRPr>
          </a:p>
        </p:txBody>
      </p:sp>
      <p:sp>
        <p:nvSpPr>
          <p:cNvPr id="114725" name="Text Box 37"/>
          <p:cNvSpPr txBox="1">
            <a:spLocks noChangeArrowheads="1"/>
          </p:cNvSpPr>
          <p:nvPr/>
        </p:nvSpPr>
        <p:spPr bwMode="auto">
          <a:xfrm>
            <a:off x="5778500" y="5337175"/>
            <a:ext cx="693738" cy="336550"/>
          </a:xfrm>
          <a:prstGeom prst="rect">
            <a:avLst/>
          </a:prstGeom>
          <a:noFill/>
          <a:ln w="9525">
            <a:noFill/>
            <a:miter lim="800000"/>
            <a:headEnd/>
            <a:tailEnd/>
          </a:ln>
          <a:effectLst/>
        </p:spPr>
        <p:txBody>
          <a:bodyPr wrap="none">
            <a:spAutoFit/>
          </a:bodyPr>
          <a:lstStyle/>
          <a:p>
            <a:pPr>
              <a:spcBef>
                <a:spcPct val="0"/>
              </a:spcBef>
              <a:buClrTx/>
              <a:buSzTx/>
              <a:buFontTx/>
              <a:buNone/>
            </a:pPr>
            <a:r>
              <a:rPr lang="en-US" altLang="it-IT" sz="1600">
                <a:latin typeface="Times New Roman" pitchFamily="64" charset="0"/>
              </a:rPr>
              <a:t>tempo</a:t>
            </a:r>
          </a:p>
        </p:txBody>
      </p:sp>
      <p:sp>
        <p:nvSpPr>
          <p:cNvPr id="114726" name="Text Box 38"/>
          <p:cNvSpPr txBox="1">
            <a:spLocks noChangeArrowheads="1"/>
          </p:cNvSpPr>
          <p:nvPr/>
        </p:nvSpPr>
        <p:spPr bwMode="auto">
          <a:xfrm>
            <a:off x="7456488" y="5319713"/>
            <a:ext cx="693737" cy="336550"/>
          </a:xfrm>
          <a:prstGeom prst="rect">
            <a:avLst/>
          </a:prstGeom>
          <a:noFill/>
          <a:ln w="9525">
            <a:noFill/>
            <a:miter lim="800000"/>
            <a:headEnd/>
            <a:tailEnd/>
          </a:ln>
          <a:effectLst/>
        </p:spPr>
        <p:txBody>
          <a:bodyPr wrap="none">
            <a:spAutoFit/>
          </a:bodyPr>
          <a:lstStyle/>
          <a:p>
            <a:pPr>
              <a:spcBef>
                <a:spcPct val="0"/>
              </a:spcBef>
              <a:buClrTx/>
              <a:buSzTx/>
              <a:buFontTx/>
              <a:buNone/>
            </a:pPr>
            <a:r>
              <a:rPr lang="en-US" altLang="it-IT" sz="1600">
                <a:latin typeface="Times New Roman" pitchFamily="64" charset="0"/>
              </a:rPr>
              <a:t>tempo</a:t>
            </a:r>
          </a:p>
        </p:txBody>
      </p:sp>
      <p:sp>
        <p:nvSpPr>
          <p:cNvPr id="114729" name="Text Box 41"/>
          <p:cNvSpPr txBox="1">
            <a:spLocks noChangeArrowheads="1"/>
          </p:cNvSpPr>
          <p:nvPr/>
        </p:nvSpPr>
        <p:spPr bwMode="auto">
          <a:xfrm>
            <a:off x="352425" y="5799138"/>
            <a:ext cx="4702175" cy="446087"/>
          </a:xfrm>
          <a:prstGeom prst="rect">
            <a:avLst/>
          </a:prstGeom>
          <a:noFill/>
          <a:ln w="9525">
            <a:noFill/>
            <a:miter lim="800000"/>
            <a:headEnd/>
            <a:tailEnd/>
          </a:ln>
          <a:effectLst/>
        </p:spPr>
        <p:txBody>
          <a:bodyPr wrap="none">
            <a:spAutoFit/>
          </a:bodyPr>
          <a:lstStyle/>
          <a:p>
            <a:r>
              <a:rPr lang="it-IT" sz="2000">
                <a:solidFill>
                  <a:srgbClr val="FF0000"/>
                </a:solidFill>
              </a:rPr>
              <a:t>totale = 2RTT + tempo di trasmissione</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Segnaposto numero diapositiva 6"/>
          <p:cNvSpPr>
            <a:spLocks noGrp="1"/>
          </p:cNvSpPr>
          <p:nvPr>
            <p:ph type="sldNum" sz="quarter" idx="12"/>
          </p:nvPr>
        </p:nvSpPr>
        <p:spPr/>
        <p:txBody>
          <a:bodyPr/>
          <a:lstStyle/>
          <a:p>
            <a:r>
              <a:rPr lang="en-US" altLang="it-IT"/>
              <a:t>2-</a:t>
            </a:r>
            <a:fld id="{CACCBA5C-0529-4F69-8C5E-B3A4C7C0FCF2}" type="slidenum">
              <a:rPr lang="en-US" altLang="it-IT"/>
              <a:pPr/>
              <a:t>27</a:t>
            </a:fld>
            <a:endParaRPr lang="en-US" altLang="it-IT"/>
          </a:p>
        </p:txBody>
      </p:sp>
      <p:sp>
        <p:nvSpPr>
          <p:cNvPr id="72706" name="Rectangle 2"/>
          <p:cNvSpPr>
            <a:spLocks noGrp="1" noChangeArrowheads="1"/>
          </p:cNvSpPr>
          <p:nvPr>
            <p:ph type="title"/>
          </p:nvPr>
        </p:nvSpPr>
        <p:spPr>
          <a:xfrm>
            <a:off x="452438" y="173038"/>
            <a:ext cx="7772400" cy="838200"/>
          </a:xfrm>
        </p:spPr>
        <p:txBody>
          <a:bodyPr/>
          <a:lstStyle/>
          <a:p>
            <a:r>
              <a:rPr lang="en-US" altLang="it-IT" sz="3200"/>
              <a:t>Connessioni persistenti</a:t>
            </a:r>
            <a:endParaRPr lang="en-US" altLang="it-IT"/>
          </a:p>
        </p:txBody>
      </p:sp>
      <p:sp>
        <p:nvSpPr>
          <p:cNvPr id="72707" name="Rectangle 3"/>
          <p:cNvSpPr>
            <a:spLocks noGrp="1" noChangeArrowheads="1"/>
          </p:cNvSpPr>
          <p:nvPr>
            <p:ph type="body" sz="half" idx="1"/>
          </p:nvPr>
        </p:nvSpPr>
        <p:spPr>
          <a:xfrm>
            <a:off x="434975" y="1122363"/>
            <a:ext cx="3933825" cy="4648200"/>
          </a:xfrm>
        </p:spPr>
        <p:txBody>
          <a:bodyPr/>
          <a:lstStyle/>
          <a:p>
            <a:pPr>
              <a:lnSpc>
                <a:spcPct val="90000"/>
              </a:lnSpc>
              <a:buFont typeface="ZapfDingbats" pitchFamily="82" charset="2"/>
              <a:buNone/>
            </a:pPr>
            <a:r>
              <a:rPr lang="it-IT" sz="2000" u="sng">
                <a:solidFill>
                  <a:srgbClr val="FF0000"/>
                </a:solidFill>
              </a:rPr>
              <a:t>Svantaggi delle connessioni non persistenti:</a:t>
            </a:r>
            <a:endParaRPr lang="it-IT" sz="2000"/>
          </a:p>
          <a:p>
            <a:pPr>
              <a:lnSpc>
                <a:spcPct val="90000"/>
              </a:lnSpc>
              <a:buFont typeface="Wingdings" pitchFamily="64" charset="2"/>
              <a:buChar char="r"/>
            </a:pPr>
            <a:r>
              <a:rPr lang="it-IT" sz="2000"/>
              <a:t>richiedono 2 RTT per oggetto</a:t>
            </a:r>
          </a:p>
          <a:p>
            <a:pPr>
              <a:lnSpc>
                <a:spcPct val="90000"/>
              </a:lnSpc>
              <a:buFont typeface="Wingdings" pitchFamily="64" charset="2"/>
              <a:buChar char="r"/>
            </a:pPr>
            <a:r>
              <a:rPr lang="it-IT" sz="2000"/>
              <a:t>overhead del sistema operativo per </a:t>
            </a:r>
            <a:r>
              <a:rPr lang="it-IT" sz="2000" i="1"/>
              <a:t>ogni</a:t>
            </a:r>
            <a:r>
              <a:rPr lang="it-IT" sz="2000"/>
              <a:t> connessione TCP</a:t>
            </a:r>
          </a:p>
          <a:p>
            <a:pPr>
              <a:lnSpc>
                <a:spcPct val="90000"/>
              </a:lnSpc>
              <a:buFont typeface="Wingdings" pitchFamily="64" charset="2"/>
              <a:buChar char="r"/>
            </a:pPr>
            <a:r>
              <a:rPr lang="it-IT" sz="2000"/>
              <a:t>i browser spesso aprono connessioni TCP parallele per caricare gli oggetti referenziati</a:t>
            </a:r>
          </a:p>
        </p:txBody>
      </p:sp>
      <p:sp>
        <p:nvSpPr>
          <p:cNvPr id="72716" name="Rectangle 12"/>
          <p:cNvSpPr>
            <a:spLocks noGrp="1" noChangeArrowheads="1"/>
          </p:cNvSpPr>
          <p:nvPr>
            <p:ph type="body" sz="half" idx="2"/>
          </p:nvPr>
        </p:nvSpPr>
        <p:spPr>
          <a:xfrm>
            <a:off x="4845050" y="1123950"/>
            <a:ext cx="3810000" cy="4648200"/>
          </a:xfrm>
        </p:spPr>
        <p:txBody>
          <a:bodyPr/>
          <a:lstStyle/>
          <a:p>
            <a:pPr>
              <a:lnSpc>
                <a:spcPct val="90000"/>
              </a:lnSpc>
              <a:buFont typeface="ZapfDingbats" pitchFamily="82" charset="2"/>
              <a:buNone/>
            </a:pPr>
            <a:r>
              <a:rPr lang="it-IT" sz="2000" u="sng">
                <a:solidFill>
                  <a:srgbClr val="FF0000"/>
                </a:solidFill>
              </a:rPr>
              <a:t>Connessioni persistenti</a:t>
            </a:r>
            <a:endParaRPr lang="it-IT" sz="2000"/>
          </a:p>
          <a:p>
            <a:pPr>
              <a:lnSpc>
                <a:spcPct val="90000"/>
              </a:lnSpc>
              <a:buFont typeface="Wingdings" pitchFamily="64" charset="2"/>
              <a:buChar char="r"/>
            </a:pPr>
            <a:r>
              <a:rPr lang="it-IT" sz="2000"/>
              <a:t>il server lascia la connessione TCP aperta dopo l’invio di una risposta</a:t>
            </a:r>
          </a:p>
          <a:p>
            <a:pPr>
              <a:lnSpc>
                <a:spcPct val="90000"/>
              </a:lnSpc>
              <a:buFont typeface="Wingdings" pitchFamily="64" charset="2"/>
              <a:buChar char="r"/>
            </a:pPr>
            <a:r>
              <a:rPr lang="it-IT" sz="2000"/>
              <a:t>i successivi messaggi tra gli stessi client/server vengono trasmessi sulla connessione aperta</a:t>
            </a:r>
          </a:p>
          <a:p>
            <a:pPr>
              <a:lnSpc>
                <a:spcPct val="90000"/>
              </a:lnSpc>
              <a:buFont typeface="Wingdings" pitchFamily="64" charset="2"/>
              <a:buChar char="r"/>
            </a:pPr>
            <a:r>
              <a:rPr lang="it-IT" sz="2000"/>
              <a:t>il client invia le richieste non appena incontra un oggetto referenziato</a:t>
            </a:r>
          </a:p>
          <a:p>
            <a:pPr>
              <a:lnSpc>
                <a:spcPct val="90000"/>
              </a:lnSpc>
              <a:buFont typeface="Wingdings" pitchFamily="64" charset="2"/>
              <a:buChar char="r"/>
            </a:pPr>
            <a:r>
              <a:rPr lang="it-IT" sz="2000"/>
              <a:t>un solo RTT per tutti gli oggetti referenziati</a:t>
            </a:r>
          </a:p>
          <a:p>
            <a:pPr>
              <a:lnSpc>
                <a:spcPct val="90000"/>
              </a:lnSpc>
            </a:pPr>
            <a:endParaRPr lang="en-US" sz="2000"/>
          </a:p>
          <a:p>
            <a:pPr>
              <a:lnSpc>
                <a:spcPct val="90000"/>
              </a:lnSpc>
              <a:buFont typeface="Wingdings" pitchFamily="64" charset="2"/>
              <a:buChar char="r"/>
            </a:pPr>
            <a:endParaRPr lang="it-IT" sz="2000"/>
          </a:p>
          <a:p>
            <a:pPr>
              <a:lnSpc>
                <a:spcPct val="90000"/>
              </a:lnSpc>
            </a:pPr>
            <a:endParaRPr lang="en-US" sz="2000"/>
          </a:p>
          <a:p>
            <a:pPr>
              <a:lnSpc>
                <a:spcPct val="90000"/>
              </a:lnSpc>
            </a:pPr>
            <a:endParaRPr lang="it-IT" sz="240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egnaposto numero diapositiva 5"/>
          <p:cNvSpPr>
            <a:spLocks noGrp="1"/>
          </p:cNvSpPr>
          <p:nvPr>
            <p:ph type="sldNum" sz="quarter" idx="12"/>
          </p:nvPr>
        </p:nvSpPr>
        <p:spPr/>
        <p:txBody>
          <a:bodyPr/>
          <a:lstStyle/>
          <a:p>
            <a:r>
              <a:rPr lang="en-US" altLang="it-IT"/>
              <a:t>2-</a:t>
            </a:r>
            <a:fld id="{030458F1-F9A4-4640-B709-BA267CCE50DB}" type="slidenum">
              <a:rPr lang="en-US" altLang="it-IT"/>
              <a:pPr/>
              <a:t>28</a:t>
            </a:fld>
            <a:endParaRPr lang="en-US" altLang="it-IT"/>
          </a:p>
        </p:txBody>
      </p:sp>
      <p:sp>
        <p:nvSpPr>
          <p:cNvPr id="44034" name="Rectangle 2"/>
          <p:cNvSpPr>
            <a:spLocks noGrp="1" noChangeArrowheads="1"/>
          </p:cNvSpPr>
          <p:nvPr>
            <p:ph type="title"/>
          </p:nvPr>
        </p:nvSpPr>
        <p:spPr/>
        <p:txBody>
          <a:bodyPr/>
          <a:lstStyle/>
          <a:p>
            <a:r>
              <a:rPr lang="en-US" altLang="it-IT" sz="3600"/>
              <a:t>Messagg</a:t>
            </a:r>
            <a:r>
              <a:rPr lang="it-IT" sz="3600"/>
              <a:t>i </a:t>
            </a:r>
            <a:r>
              <a:rPr lang="en-US" sz="3600"/>
              <a:t>HTTP</a:t>
            </a:r>
            <a:endParaRPr lang="en-US"/>
          </a:p>
        </p:txBody>
      </p:sp>
      <p:sp>
        <p:nvSpPr>
          <p:cNvPr id="44035" name="Rectangle 3"/>
          <p:cNvSpPr>
            <a:spLocks noGrp="1" noChangeArrowheads="1"/>
          </p:cNvSpPr>
          <p:nvPr>
            <p:ph type="body" idx="1"/>
          </p:nvPr>
        </p:nvSpPr>
        <p:spPr/>
        <p:txBody>
          <a:bodyPr/>
          <a:lstStyle/>
          <a:p>
            <a:pPr>
              <a:buFont typeface="Wingdings" pitchFamily="64" charset="2"/>
              <a:buChar char="r"/>
            </a:pPr>
            <a:r>
              <a:rPr lang="en-US" altLang="it-IT" sz="2400"/>
              <a:t>due tipi di messa</a:t>
            </a:r>
            <a:r>
              <a:rPr lang="it-IT" sz="2400"/>
              <a:t>ggi</a:t>
            </a:r>
            <a:r>
              <a:rPr lang="en-US" sz="2400"/>
              <a:t> HTTP: </a:t>
            </a:r>
            <a:r>
              <a:rPr lang="en-US" sz="2400" i="1">
                <a:solidFill>
                  <a:srgbClr val="FF0000"/>
                </a:solidFill>
              </a:rPr>
              <a:t>richiesta</a:t>
            </a:r>
            <a:r>
              <a:rPr lang="en-US" sz="2400">
                <a:solidFill>
                  <a:srgbClr val="FF0000"/>
                </a:solidFill>
              </a:rPr>
              <a:t>, </a:t>
            </a:r>
            <a:r>
              <a:rPr lang="en-US" sz="2400" i="1">
                <a:solidFill>
                  <a:srgbClr val="FF0000"/>
                </a:solidFill>
              </a:rPr>
              <a:t>risposta</a:t>
            </a:r>
            <a:endParaRPr lang="en-US" sz="2400" i="1">
              <a:solidFill>
                <a:schemeClr val="accent2"/>
              </a:solidFill>
            </a:endParaRPr>
          </a:p>
          <a:p>
            <a:pPr>
              <a:buFont typeface="Wingdings" pitchFamily="64" charset="2"/>
              <a:buChar char="r"/>
            </a:pPr>
            <a:r>
              <a:rPr lang="en-US" sz="2400">
                <a:solidFill>
                  <a:srgbClr val="FF0000"/>
                </a:solidFill>
              </a:rPr>
              <a:t>Messaggio di richiesta HTTP:</a:t>
            </a:r>
            <a:endParaRPr lang="en-US" sz="2400"/>
          </a:p>
          <a:p>
            <a:pPr lvl="1"/>
            <a:r>
              <a:rPr lang="en-US" sz="2000"/>
              <a:t>ASCII (formato leggibile d</a:t>
            </a:r>
            <a:r>
              <a:rPr lang="it-IT" sz="2000"/>
              <a:t>all’utente</a:t>
            </a:r>
            <a:r>
              <a:rPr lang="en-US" sz="2000"/>
              <a:t>)</a:t>
            </a:r>
            <a:endParaRPr lang="en-US">
              <a:solidFill>
                <a:schemeClr val="accent2"/>
              </a:solidFill>
            </a:endParaRPr>
          </a:p>
        </p:txBody>
      </p:sp>
      <p:sp>
        <p:nvSpPr>
          <p:cNvPr id="44036" name="Text Box 4"/>
          <p:cNvSpPr txBox="1">
            <a:spLocks noChangeArrowheads="1"/>
          </p:cNvSpPr>
          <p:nvPr/>
        </p:nvSpPr>
        <p:spPr bwMode="auto">
          <a:xfrm>
            <a:off x="2924175" y="3444875"/>
            <a:ext cx="4908550" cy="2346325"/>
          </a:xfrm>
          <a:prstGeom prst="rect">
            <a:avLst/>
          </a:prstGeom>
          <a:noFill/>
          <a:ln w="9525">
            <a:noFill/>
            <a:miter lim="800000"/>
            <a:headEnd/>
            <a:tailEnd/>
          </a:ln>
          <a:effectLst/>
        </p:spPr>
        <p:txBody>
          <a:bodyPr wrap="none">
            <a:spAutoFit/>
          </a:bodyPr>
          <a:lstStyle/>
          <a:p>
            <a:pPr>
              <a:spcBef>
                <a:spcPct val="0"/>
              </a:spcBef>
              <a:buClrTx/>
              <a:buSzTx/>
              <a:buFontTx/>
              <a:buNone/>
            </a:pPr>
            <a:r>
              <a:rPr lang="en-US" altLang="it-IT" sz="2000" b="1" dirty="0">
                <a:latin typeface="Courier New" pitchFamily="64" charset="0"/>
              </a:rPr>
              <a:t>GET /</a:t>
            </a:r>
            <a:r>
              <a:rPr lang="en-US" altLang="it-IT" sz="2000" b="1" dirty="0" err="1">
                <a:latin typeface="Courier New" pitchFamily="64" charset="0"/>
              </a:rPr>
              <a:t>somedir</a:t>
            </a:r>
            <a:r>
              <a:rPr lang="en-US" altLang="it-IT" sz="2000" b="1" dirty="0">
                <a:latin typeface="Courier New" pitchFamily="64" charset="0"/>
              </a:rPr>
              <a:t>/page.html HTTP/1.1</a:t>
            </a:r>
          </a:p>
          <a:p>
            <a:pPr>
              <a:spcBef>
                <a:spcPct val="0"/>
              </a:spcBef>
              <a:buClrTx/>
              <a:buSzTx/>
              <a:buFontTx/>
              <a:buNone/>
            </a:pPr>
            <a:r>
              <a:rPr lang="en-US" altLang="it-IT" sz="2000" b="1" dirty="0">
                <a:latin typeface="Courier New" pitchFamily="64" charset="0"/>
              </a:rPr>
              <a:t>Host: www.someschool.edu </a:t>
            </a:r>
          </a:p>
          <a:p>
            <a:pPr>
              <a:spcBef>
                <a:spcPct val="0"/>
              </a:spcBef>
              <a:buClrTx/>
              <a:buSzTx/>
              <a:buFontTx/>
              <a:buNone/>
            </a:pPr>
            <a:r>
              <a:rPr lang="en-US" altLang="it-IT" sz="2000" b="1" dirty="0">
                <a:latin typeface="Courier New" pitchFamily="64" charset="0"/>
              </a:rPr>
              <a:t>User-agent: Mozilla/4.0</a:t>
            </a:r>
          </a:p>
          <a:p>
            <a:pPr>
              <a:spcBef>
                <a:spcPct val="0"/>
              </a:spcBef>
              <a:buClrTx/>
              <a:buSzTx/>
              <a:buFontTx/>
              <a:buNone/>
            </a:pPr>
            <a:r>
              <a:rPr lang="en-US" altLang="it-IT" sz="2000" b="1" dirty="0">
                <a:latin typeface="Courier New" pitchFamily="64" charset="0"/>
              </a:rPr>
              <a:t>Connection: close </a:t>
            </a:r>
          </a:p>
          <a:p>
            <a:pPr>
              <a:spcBef>
                <a:spcPct val="0"/>
              </a:spcBef>
              <a:buClrTx/>
              <a:buSzTx/>
              <a:buFontTx/>
              <a:buNone/>
            </a:pPr>
            <a:r>
              <a:rPr lang="en-US" altLang="it-IT" sz="2000" b="1" dirty="0">
                <a:latin typeface="Courier New" pitchFamily="64" charset="0"/>
              </a:rPr>
              <a:t>Accept-</a:t>
            </a:r>
            <a:r>
              <a:rPr lang="en-US" altLang="it-IT" sz="2000" b="1" dirty="0" err="1">
                <a:latin typeface="Courier New" pitchFamily="64" charset="0"/>
              </a:rPr>
              <a:t>language:fr</a:t>
            </a:r>
            <a:r>
              <a:rPr lang="en-US" altLang="it-IT" sz="2000" b="1" dirty="0">
                <a:latin typeface="Courier New" pitchFamily="64" charset="0"/>
              </a:rPr>
              <a:t> </a:t>
            </a:r>
          </a:p>
          <a:p>
            <a:pPr>
              <a:spcBef>
                <a:spcPct val="0"/>
              </a:spcBef>
              <a:buClrTx/>
              <a:buSzTx/>
              <a:buFontTx/>
              <a:buNone/>
            </a:pPr>
            <a:endParaRPr lang="en-US" altLang="it-IT" dirty="0">
              <a:latin typeface="Times New Roman" pitchFamily="64" charset="0"/>
            </a:endParaRPr>
          </a:p>
          <a:p>
            <a:pPr>
              <a:spcBef>
                <a:spcPct val="0"/>
              </a:spcBef>
              <a:buClrTx/>
              <a:buSzTx/>
              <a:buFontTx/>
              <a:buNone/>
            </a:pPr>
            <a:r>
              <a:rPr lang="en-US" altLang="it-IT" sz="2000" dirty="0">
                <a:latin typeface="Arial" charset="0"/>
              </a:rPr>
              <a:t>(carriage return</a:t>
            </a:r>
            <a:r>
              <a:rPr lang="it-IT" sz="2000" dirty="0">
                <a:latin typeface="Arial" charset="0"/>
              </a:rPr>
              <a:t> e </a:t>
            </a:r>
            <a:r>
              <a:rPr lang="en-US" sz="2000" dirty="0">
                <a:latin typeface="Arial" charset="0"/>
              </a:rPr>
              <a:t>line feed extra)</a:t>
            </a:r>
            <a:r>
              <a:rPr lang="en-US" dirty="0">
                <a:latin typeface="Times New Roman" pitchFamily="64" charset="0"/>
              </a:rPr>
              <a:t> </a:t>
            </a:r>
          </a:p>
        </p:txBody>
      </p:sp>
      <p:sp>
        <p:nvSpPr>
          <p:cNvPr id="44037" name="Text Box 5"/>
          <p:cNvSpPr txBox="1">
            <a:spLocks noChangeArrowheads="1"/>
          </p:cNvSpPr>
          <p:nvPr/>
        </p:nvSpPr>
        <p:spPr bwMode="auto">
          <a:xfrm>
            <a:off x="215900" y="3027363"/>
            <a:ext cx="2108200" cy="1006475"/>
          </a:xfrm>
          <a:prstGeom prst="rect">
            <a:avLst/>
          </a:prstGeom>
          <a:noFill/>
          <a:ln w="9525">
            <a:noFill/>
            <a:miter lim="800000"/>
            <a:headEnd/>
            <a:tailEnd/>
          </a:ln>
          <a:effectLst/>
        </p:spPr>
        <p:txBody>
          <a:bodyPr wrap="none">
            <a:spAutoFit/>
          </a:bodyPr>
          <a:lstStyle/>
          <a:p>
            <a:pPr algn="ctr">
              <a:spcBef>
                <a:spcPct val="0"/>
              </a:spcBef>
              <a:buClrTx/>
              <a:buSzTx/>
              <a:buFontTx/>
              <a:buNone/>
            </a:pPr>
            <a:r>
              <a:rPr lang="en-US" altLang="it-IT" sz="2000">
                <a:solidFill>
                  <a:schemeClr val="accent2"/>
                </a:solidFill>
              </a:rPr>
              <a:t>Riga di richiesta</a:t>
            </a:r>
          </a:p>
          <a:p>
            <a:pPr algn="ctr">
              <a:spcBef>
                <a:spcPct val="0"/>
              </a:spcBef>
              <a:buClrTx/>
              <a:buSzTx/>
              <a:buFontTx/>
              <a:buNone/>
            </a:pPr>
            <a:r>
              <a:rPr lang="en-US" altLang="it-IT" sz="2000">
                <a:solidFill>
                  <a:schemeClr val="accent2"/>
                </a:solidFill>
              </a:rPr>
              <a:t>(com</a:t>
            </a:r>
            <a:r>
              <a:rPr lang="it-IT" sz="2000">
                <a:solidFill>
                  <a:schemeClr val="accent2"/>
                </a:solidFill>
              </a:rPr>
              <a:t>andi </a:t>
            </a:r>
            <a:r>
              <a:rPr lang="en-US" sz="2000">
                <a:solidFill>
                  <a:schemeClr val="accent2"/>
                </a:solidFill>
              </a:rPr>
              <a:t>GET, </a:t>
            </a:r>
            <a:br>
              <a:rPr lang="en-US" sz="2000">
                <a:solidFill>
                  <a:schemeClr val="accent2"/>
                </a:solidFill>
              </a:rPr>
            </a:br>
            <a:r>
              <a:rPr lang="en-US" sz="2000">
                <a:solidFill>
                  <a:schemeClr val="accent2"/>
                </a:solidFill>
              </a:rPr>
              <a:t>POST,</a:t>
            </a:r>
            <a:r>
              <a:rPr lang="it-IT" sz="2000">
                <a:solidFill>
                  <a:schemeClr val="accent2"/>
                </a:solidFill>
              </a:rPr>
              <a:t> </a:t>
            </a:r>
            <a:r>
              <a:rPr lang="en-US" sz="2000">
                <a:solidFill>
                  <a:schemeClr val="accent2"/>
                </a:solidFill>
              </a:rPr>
              <a:t>HEAD)</a:t>
            </a:r>
            <a:endParaRPr lang="en-US">
              <a:latin typeface="Times New Roman" pitchFamily="64" charset="0"/>
            </a:endParaRPr>
          </a:p>
        </p:txBody>
      </p:sp>
      <p:sp>
        <p:nvSpPr>
          <p:cNvPr id="44038" name="Line 6"/>
          <p:cNvSpPr>
            <a:spLocks noChangeShapeType="1"/>
          </p:cNvSpPr>
          <p:nvPr/>
        </p:nvSpPr>
        <p:spPr bwMode="auto">
          <a:xfrm>
            <a:off x="2152650" y="3378200"/>
            <a:ext cx="809625" cy="193675"/>
          </a:xfrm>
          <a:prstGeom prst="line">
            <a:avLst/>
          </a:prstGeom>
          <a:noFill/>
          <a:ln w="19050">
            <a:solidFill>
              <a:schemeClr val="accent2"/>
            </a:solidFill>
            <a:round/>
            <a:headEnd/>
            <a:tailEnd type="triangle" w="med" len="med"/>
          </a:ln>
          <a:effectLst/>
        </p:spPr>
        <p:txBody>
          <a:bodyPr wrap="none" anchor="ctr"/>
          <a:lstStyle/>
          <a:p>
            <a:endParaRPr lang="en-US"/>
          </a:p>
        </p:txBody>
      </p:sp>
      <p:sp>
        <p:nvSpPr>
          <p:cNvPr id="44039" name="Freeform 7"/>
          <p:cNvSpPr>
            <a:spLocks/>
          </p:cNvSpPr>
          <p:nvPr/>
        </p:nvSpPr>
        <p:spPr bwMode="auto">
          <a:xfrm>
            <a:off x="2943225" y="3752850"/>
            <a:ext cx="227013" cy="1311275"/>
          </a:xfrm>
          <a:custGeom>
            <a:avLst/>
            <a:gdLst/>
            <a:ahLst/>
            <a:cxnLst>
              <a:cxn ang="0">
                <a:pos x="122" y="6"/>
              </a:cxn>
              <a:cxn ang="0">
                <a:pos x="0" y="0"/>
              </a:cxn>
              <a:cxn ang="0">
                <a:pos x="0" y="924"/>
              </a:cxn>
              <a:cxn ang="0">
                <a:pos x="150" y="918"/>
              </a:cxn>
            </a:cxnLst>
            <a:rect l="0" t="0" r="r" b="b"/>
            <a:pathLst>
              <a:path w="150" h="924">
                <a:moveTo>
                  <a:pt x="122" y="6"/>
                </a:moveTo>
                <a:lnTo>
                  <a:pt x="0" y="0"/>
                </a:lnTo>
                <a:lnTo>
                  <a:pt x="0" y="924"/>
                </a:lnTo>
                <a:lnTo>
                  <a:pt x="150" y="918"/>
                </a:lnTo>
              </a:path>
            </a:pathLst>
          </a:custGeom>
          <a:noFill/>
          <a:ln w="19050" cap="flat" cmpd="sng">
            <a:solidFill>
              <a:schemeClr val="accent2"/>
            </a:solidFill>
            <a:prstDash val="solid"/>
            <a:round/>
            <a:headEnd/>
            <a:tailEnd/>
          </a:ln>
          <a:effectLst/>
        </p:spPr>
        <p:txBody>
          <a:bodyPr wrap="none" anchor="ctr"/>
          <a:lstStyle/>
          <a:p>
            <a:endParaRPr lang="en-US"/>
          </a:p>
        </p:txBody>
      </p:sp>
      <p:sp>
        <p:nvSpPr>
          <p:cNvPr id="44040" name="Text Box 8"/>
          <p:cNvSpPr txBox="1">
            <a:spLocks noChangeArrowheads="1"/>
          </p:cNvSpPr>
          <p:nvPr/>
        </p:nvSpPr>
        <p:spPr bwMode="auto">
          <a:xfrm>
            <a:off x="1314450" y="4179888"/>
            <a:ext cx="1635125" cy="701675"/>
          </a:xfrm>
          <a:prstGeom prst="rect">
            <a:avLst/>
          </a:prstGeom>
          <a:noFill/>
          <a:ln w="9525">
            <a:noFill/>
            <a:miter lim="800000"/>
            <a:headEnd/>
            <a:tailEnd/>
          </a:ln>
          <a:effectLst/>
        </p:spPr>
        <p:txBody>
          <a:bodyPr wrap="none">
            <a:spAutoFit/>
          </a:bodyPr>
          <a:lstStyle/>
          <a:p>
            <a:pPr algn="r">
              <a:spcBef>
                <a:spcPct val="0"/>
              </a:spcBef>
              <a:buClrTx/>
              <a:buSzTx/>
              <a:buFontTx/>
              <a:buNone/>
            </a:pPr>
            <a:r>
              <a:rPr lang="en-US" altLang="it-IT" sz="2000">
                <a:solidFill>
                  <a:schemeClr val="accent2"/>
                </a:solidFill>
              </a:rPr>
              <a:t>Righe di</a:t>
            </a:r>
            <a:r>
              <a:rPr lang="it-IT" sz="2000">
                <a:solidFill>
                  <a:schemeClr val="accent2"/>
                </a:solidFill>
              </a:rPr>
              <a:t/>
            </a:r>
            <a:br>
              <a:rPr lang="it-IT" sz="2000">
                <a:solidFill>
                  <a:schemeClr val="accent2"/>
                </a:solidFill>
              </a:rPr>
            </a:br>
            <a:r>
              <a:rPr lang="en-US" sz="2000">
                <a:solidFill>
                  <a:schemeClr val="accent2"/>
                </a:solidFill>
              </a:rPr>
              <a:t>intestazione</a:t>
            </a:r>
            <a:endParaRPr lang="en-US">
              <a:latin typeface="Times New Roman" pitchFamily="64" charset="0"/>
            </a:endParaRPr>
          </a:p>
        </p:txBody>
      </p:sp>
      <p:sp>
        <p:nvSpPr>
          <p:cNvPr id="44042" name="Line 10"/>
          <p:cNvSpPr>
            <a:spLocks noChangeShapeType="1"/>
          </p:cNvSpPr>
          <p:nvPr/>
        </p:nvSpPr>
        <p:spPr bwMode="auto">
          <a:xfrm flipV="1">
            <a:off x="2327275" y="5260975"/>
            <a:ext cx="796925" cy="320675"/>
          </a:xfrm>
          <a:prstGeom prst="line">
            <a:avLst/>
          </a:prstGeom>
          <a:noFill/>
          <a:ln w="19050">
            <a:solidFill>
              <a:schemeClr val="accent2"/>
            </a:solidFill>
            <a:round/>
            <a:headEnd/>
            <a:tailEnd type="triangle" w="med" len="med"/>
          </a:ln>
          <a:effectLst/>
        </p:spPr>
        <p:txBody>
          <a:bodyPr wrap="none" anchor="ctr"/>
          <a:lstStyle/>
          <a:p>
            <a:endParaRPr lang="en-US"/>
          </a:p>
        </p:txBody>
      </p:sp>
      <p:sp>
        <p:nvSpPr>
          <p:cNvPr id="44043" name="Text Box 11"/>
          <p:cNvSpPr txBox="1">
            <a:spLocks noChangeArrowheads="1"/>
          </p:cNvSpPr>
          <p:nvPr/>
        </p:nvSpPr>
        <p:spPr bwMode="auto">
          <a:xfrm>
            <a:off x="273050" y="5081588"/>
            <a:ext cx="2406650" cy="1311275"/>
          </a:xfrm>
          <a:prstGeom prst="rect">
            <a:avLst/>
          </a:prstGeom>
          <a:noFill/>
          <a:ln w="9525">
            <a:noFill/>
            <a:miter lim="800000"/>
            <a:headEnd/>
            <a:tailEnd/>
          </a:ln>
          <a:effectLst/>
        </p:spPr>
        <p:txBody>
          <a:bodyPr wrap="none">
            <a:spAutoFit/>
          </a:bodyPr>
          <a:lstStyle/>
          <a:p>
            <a:pPr algn="ctr">
              <a:spcBef>
                <a:spcPct val="0"/>
              </a:spcBef>
              <a:buClrTx/>
              <a:buSzTx/>
              <a:buFontTx/>
              <a:buNone/>
            </a:pPr>
            <a:r>
              <a:rPr lang="en-US" altLang="it-IT" sz="2000">
                <a:solidFill>
                  <a:schemeClr val="accent2"/>
                </a:solidFill>
              </a:rPr>
              <a:t>Un carriage return</a:t>
            </a:r>
            <a:r>
              <a:rPr lang="it-IT" sz="2000">
                <a:solidFill>
                  <a:schemeClr val="accent2"/>
                </a:solidFill>
              </a:rPr>
              <a:t/>
            </a:r>
            <a:br>
              <a:rPr lang="it-IT" sz="2000">
                <a:solidFill>
                  <a:schemeClr val="accent2"/>
                </a:solidFill>
              </a:rPr>
            </a:br>
            <a:r>
              <a:rPr lang="it-IT" sz="2000">
                <a:solidFill>
                  <a:schemeClr val="accent2"/>
                </a:solidFill>
              </a:rPr>
              <a:t>e un </a:t>
            </a:r>
            <a:r>
              <a:rPr lang="en-US" sz="2000">
                <a:solidFill>
                  <a:schemeClr val="accent2"/>
                </a:solidFill>
              </a:rPr>
              <a:t>line feed </a:t>
            </a:r>
          </a:p>
          <a:p>
            <a:pPr algn="ctr">
              <a:spcBef>
                <a:spcPct val="0"/>
              </a:spcBef>
              <a:buClrTx/>
              <a:buSzTx/>
              <a:buFontTx/>
              <a:buNone/>
            </a:pPr>
            <a:r>
              <a:rPr lang="en-US" sz="2000">
                <a:solidFill>
                  <a:schemeClr val="accent2"/>
                </a:solidFill>
              </a:rPr>
              <a:t>indica</a:t>
            </a:r>
            <a:r>
              <a:rPr lang="it-IT" sz="2000">
                <a:solidFill>
                  <a:schemeClr val="accent2"/>
                </a:solidFill>
              </a:rPr>
              <a:t>no la fine</a:t>
            </a:r>
            <a:br>
              <a:rPr lang="it-IT" sz="2000">
                <a:solidFill>
                  <a:schemeClr val="accent2"/>
                </a:solidFill>
              </a:rPr>
            </a:br>
            <a:r>
              <a:rPr lang="it-IT" sz="2000">
                <a:solidFill>
                  <a:schemeClr val="accent2"/>
                </a:solidFill>
              </a:rPr>
              <a:t>del</a:t>
            </a:r>
            <a:r>
              <a:rPr lang="en-US" sz="2000">
                <a:solidFill>
                  <a:schemeClr val="accent2"/>
                </a:solidFill>
              </a:rPr>
              <a:t> messaggio</a:t>
            </a:r>
            <a:endParaRPr lang="en-US">
              <a:latin typeface="Times New Roman" pitchFamily="64"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4"/>
          <p:cNvSpPr>
            <a:spLocks noGrp="1"/>
          </p:cNvSpPr>
          <p:nvPr>
            <p:ph type="sldNum" sz="quarter" idx="12"/>
          </p:nvPr>
        </p:nvSpPr>
        <p:spPr/>
        <p:txBody>
          <a:bodyPr/>
          <a:lstStyle/>
          <a:p>
            <a:r>
              <a:rPr lang="en-US" altLang="it-IT"/>
              <a:t>2-</a:t>
            </a:r>
            <a:fld id="{F5E5AF39-86EF-4099-A7DD-B09A63059660}" type="slidenum">
              <a:rPr lang="en-US" altLang="it-IT"/>
              <a:pPr/>
              <a:t>29</a:t>
            </a:fld>
            <a:endParaRPr lang="en-US" altLang="it-IT"/>
          </a:p>
        </p:txBody>
      </p:sp>
      <p:sp>
        <p:nvSpPr>
          <p:cNvPr id="46082" name="Rectangle 2"/>
          <p:cNvSpPr>
            <a:spLocks noGrp="1" noChangeArrowheads="1"/>
          </p:cNvSpPr>
          <p:nvPr>
            <p:ph type="title"/>
          </p:nvPr>
        </p:nvSpPr>
        <p:spPr/>
        <p:txBody>
          <a:bodyPr/>
          <a:lstStyle/>
          <a:p>
            <a:r>
              <a:rPr lang="it-IT" sz="3200"/>
              <a:t>Messaggio di richiesta </a:t>
            </a:r>
            <a:r>
              <a:rPr lang="en-US" sz="3200"/>
              <a:t>HTTP:</a:t>
            </a:r>
            <a:r>
              <a:rPr lang="it-IT" sz="3200"/>
              <a:t/>
            </a:r>
            <a:br>
              <a:rPr lang="it-IT" sz="3200"/>
            </a:br>
            <a:r>
              <a:rPr lang="en-US" sz="3200"/>
              <a:t>fo</a:t>
            </a:r>
            <a:r>
              <a:rPr lang="it-IT" sz="3200"/>
              <a:t>rmato </a:t>
            </a:r>
            <a:r>
              <a:rPr lang="en-US" sz="3200"/>
              <a:t>generale</a:t>
            </a:r>
            <a:endParaRPr lang="en-US"/>
          </a:p>
        </p:txBody>
      </p:sp>
      <p:pic>
        <p:nvPicPr>
          <p:cNvPr id="46086" name="Picture 6" descr="SL_2_29"/>
          <p:cNvPicPr>
            <a:picLocks noChangeAspect="1" noChangeArrowheads="1"/>
          </p:cNvPicPr>
          <p:nvPr/>
        </p:nvPicPr>
        <p:blipFill>
          <a:blip r:embed="rId3" cstate="print"/>
          <a:srcRect/>
          <a:stretch>
            <a:fillRect/>
          </a:stretch>
        </p:blipFill>
        <p:spPr bwMode="auto">
          <a:xfrm>
            <a:off x="803275" y="1843088"/>
            <a:ext cx="7539038" cy="4011612"/>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6"/>
          <p:cNvSpPr>
            <a:spLocks noGrp="1"/>
          </p:cNvSpPr>
          <p:nvPr>
            <p:ph type="sldNum" sz="quarter" idx="12"/>
          </p:nvPr>
        </p:nvSpPr>
        <p:spPr/>
        <p:txBody>
          <a:bodyPr/>
          <a:lstStyle/>
          <a:p>
            <a:r>
              <a:rPr lang="en-US" altLang="it-IT"/>
              <a:t>2-</a:t>
            </a:r>
            <a:fld id="{149DE6F6-00FF-4E40-9F9C-3C26C17F78AE}" type="slidenum">
              <a:rPr lang="en-US" altLang="it-IT"/>
              <a:pPr/>
              <a:t>3</a:t>
            </a:fld>
            <a:endParaRPr lang="en-US" altLang="it-IT"/>
          </a:p>
        </p:txBody>
      </p:sp>
      <p:sp>
        <p:nvSpPr>
          <p:cNvPr id="216066" name="Rectangle 2"/>
          <p:cNvSpPr>
            <a:spLocks noGrp="1" noChangeArrowheads="1"/>
          </p:cNvSpPr>
          <p:nvPr>
            <p:ph type="title"/>
          </p:nvPr>
        </p:nvSpPr>
        <p:spPr/>
        <p:txBody>
          <a:bodyPr/>
          <a:lstStyle/>
          <a:p>
            <a:r>
              <a:rPr lang="it-IT" sz="3800"/>
              <a:t>Capitolo 2: Livello di applicazione</a:t>
            </a:r>
            <a:endParaRPr lang="en-US" sz="3800"/>
          </a:p>
        </p:txBody>
      </p:sp>
      <p:sp>
        <p:nvSpPr>
          <p:cNvPr id="216067" name="Rectangle 3"/>
          <p:cNvSpPr>
            <a:spLocks noGrp="1" noChangeArrowheads="1"/>
          </p:cNvSpPr>
          <p:nvPr>
            <p:ph type="body" sz="half" idx="1"/>
          </p:nvPr>
        </p:nvSpPr>
        <p:spPr>
          <a:xfrm>
            <a:off x="533400" y="1371600"/>
            <a:ext cx="3581400" cy="4648200"/>
          </a:xfrm>
        </p:spPr>
        <p:txBody>
          <a:bodyPr/>
          <a:lstStyle/>
          <a:p>
            <a:pPr>
              <a:buFont typeface="ZapfDingbats" pitchFamily="82" charset="2"/>
              <a:buNone/>
            </a:pPr>
            <a:r>
              <a:rPr lang="it-IT" sz="2400" u="sng">
                <a:solidFill>
                  <a:srgbClr val="FF0000"/>
                </a:solidFill>
              </a:rPr>
              <a:t>Obiettivi:</a:t>
            </a:r>
            <a:r>
              <a:rPr lang="it-IT" sz="2400"/>
              <a:t> </a:t>
            </a:r>
          </a:p>
          <a:p>
            <a:pPr>
              <a:buFont typeface="Monotype Sorts" pitchFamily="64" charset="2"/>
              <a:buChar char="o"/>
            </a:pPr>
            <a:r>
              <a:rPr lang="it-IT" sz="2000"/>
              <a:t>Fornire i concetti base e gli aspetti implementativi dei protocolli delle applicazioni di rete</a:t>
            </a:r>
            <a:endParaRPr lang="it-IT" sz="2400"/>
          </a:p>
          <a:p>
            <a:pPr lvl="1"/>
            <a:r>
              <a:rPr lang="it-IT" sz="1600"/>
              <a:t>modelli di servizio del livello di trasporto</a:t>
            </a:r>
          </a:p>
          <a:p>
            <a:pPr lvl="1"/>
            <a:r>
              <a:rPr lang="it-IT" sz="1600"/>
              <a:t>paradigma client-server</a:t>
            </a:r>
          </a:p>
          <a:p>
            <a:pPr lvl="1"/>
            <a:r>
              <a:rPr lang="it-IT" sz="1600"/>
              <a:t>paradigma peer-to-peer</a:t>
            </a:r>
          </a:p>
          <a:p>
            <a:endParaRPr lang="it-IT" sz="2400"/>
          </a:p>
        </p:txBody>
      </p:sp>
      <p:sp>
        <p:nvSpPr>
          <p:cNvPr id="216068" name="Rectangle 4"/>
          <p:cNvSpPr>
            <a:spLocks noGrp="1" noChangeArrowheads="1"/>
          </p:cNvSpPr>
          <p:nvPr>
            <p:ph type="body" sz="half" idx="2"/>
          </p:nvPr>
        </p:nvSpPr>
        <p:spPr>
          <a:xfrm>
            <a:off x="4419600" y="1441450"/>
            <a:ext cx="3667125" cy="4648200"/>
          </a:xfrm>
        </p:spPr>
        <p:txBody>
          <a:bodyPr/>
          <a:lstStyle/>
          <a:p>
            <a:pPr>
              <a:buFont typeface="Monotype Sorts" pitchFamily="64" charset="2"/>
              <a:buChar char="o"/>
            </a:pPr>
            <a:r>
              <a:rPr lang="it-IT" sz="2000"/>
              <a:t>Apprendere informazioni sui protocolli esaminando quelli delle più diffuse applicazioni di rete</a:t>
            </a:r>
          </a:p>
          <a:p>
            <a:pPr lvl="1"/>
            <a:r>
              <a:rPr lang="it-IT" sz="1600"/>
              <a:t>HTTP</a:t>
            </a:r>
          </a:p>
          <a:p>
            <a:pPr lvl="1"/>
            <a:r>
              <a:rPr lang="it-IT" sz="1600"/>
              <a:t>FTP</a:t>
            </a:r>
          </a:p>
          <a:p>
            <a:pPr lvl="1"/>
            <a:r>
              <a:rPr lang="it-IT" sz="1600"/>
              <a:t>SMTP / POP3 / IMAP</a:t>
            </a:r>
          </a:p>
          <a:p>
            <a:pPr lvl="1"/>
            <a:r>
              <a:rPr lang="it-IT" sz="1600"/>
              <a:t>DNS</a:t>
            </a:r>
          </a:p>
          <a:p>
            <a:pPr>
              <a:buFont typeface="Monotype Sorts" pitchFamily="64" charset="2"/>
              <a:buChar char="o"/>
            </a:pPr>
            <a:r>
              <a:rPr lang="it-IT" sz="2000"/>
              <a:t>Programmare le applicazioni di rete</a:t>
            </a:r>
            <a:endParaRPr lang="it-IT" sz="2400"/>
          </a:p>
          <a:p>
            <a:pPr lvl="1"/>
            <a:r>
              <a:rPr lang="it-IT" sz="2000"/>
              <a:t>socket API</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numero diapositiva 6"/>
          <p:cNvSpPr>
            <a:spLocks noGrp="1"/>
          </p:cNvSpPr>
          <p:nvPr>
            <p:ph type="sldNum" sz="quarter" idx="12"/>
          </p:nvPr>
        </p:nvSpPr>
        <p:spPr/>
        <p:txBody>
          <a:bodyPr/>
          <a:lstStyle/>
          <a:p>
            <a:r>
              <a:rPr lang="en-US" altLang="it-IT"/>
              <a:t>2-</a:t>
            </a:r>
            <a:fld id="{47846485-263D-4138-875F-8409C4249719}" type="slidenum">
              <a:rPr lang="en-US" altLang="it-IT"/>
              <a:pPr/>
              <a:t>30</a:t>
            </a:fld>
            <a:endParaRPr lang="en-US" altLang="it-IT"/>
          </a:p>
        </p:txBody>
      </p:sp>
      <p:sp>
        <p:nvSpPr>
          <p:cNvPr id="119810" name="Rectangle 2"/>
          <p:cNvSpPr>
            <a:spLocks noGrp="1" noChangeArrowheads="1"/>
          </p:cNvSpPr>
          <p:nvPr>
            <p:ph type="title"/>
          </p:nvPr>
        </p:nvSpPr>
        <p:spPr/>
        <p:txBody>
          <a:bodyPr/>
          <a:lstStyle/>
          <a:p>
            <a:r>
              <a:rPr lang="en-US" altLang="it-IT"/>
              <a:t>Upload dell’inp</a:t>
            </a:r>
            <a:r>
              <a:rPr lang="it-IT"/>
              <a:t>ut di un</a:t>
            </a:r>
            <a:r>
              <a:rPr lang="en-US"/>
              <a:t> form</a:t>
            </a:r>
          </a:p>
        </p:txBody>
      </p:sp>
      <p:sp>
        <p:nvSpPr>
          <p:cNvPr id="119811" name="Rectangle 3"/>
          <p:cNvSpPr>
            <a:spLocks noGrp="1" noChangeArrowheads="1"/>
          </p:cNvSpPr>
          <p:nvPr>
            <p:ph type="body" sz="half" idx="1"/>
          </p:nvPr>
        </p:nvSpPr>
        <p:spPr/>
        <p:txBody>
          <a:bodyPr/>
          <a:lstStyle/>
          <a:p>
            <a:pPr>
              <a:buFont typeface="ZapfDingbats" pitchFamily="82" charset="2"/>
              <a:buNone/>
            </a:pPr>
            <a:r>
              <a:rPr lang="en-US" altLang="it-IT" sz="2400" u="sng">
                <a:solidFill>
                  <a:srgbClr val="FF0000"/>
                </a:solidFill>
              </a:rPr>
              <a:t>Metodo Post:</a:t>
            </a:r>
            <a:endParaRPr lang="en-US" altLang="it-IT" sz="2400"/>
          </a:p>
          <a:p>
            <a:pPr>
              <a:buFont typeface="Wingdings" pitchFamily="64" charset="2"/>
              <a:buChar char="r"/>
            </a:pPr>
            <a:r>
              <a:rPr lang="en-US" altLang="it-IT" sz="2400"/>
              <a:t>La pagina web spesso include un for</a:t>
            </a:r>
            <a:r>
              <a:rPr lang="it-IT" sz="2400"/>
              <a:t>m per </a:t>
            </a:r>
            <a:r>
              <a:rPr lang="en-US" sz="2400"/>
              <a:t>l’input dell’utente</a:t>
            </a:r>
          </a:p>
          <a:p>
            <a:pPr>
              <a:buFont typeface="Wingdings" pitchFamily="64" charset="2"/>
              <a:buChar char="r"/>
            </a:pPr>
            <a:r>
              <a:rPr lang="en-US" sz="2400"/>
              <a:t>L’input arriva</a:t>
            </a:r>
            <a:r>
              <a:rPr lang="it-IT" sz="2400"/>
              <a:t> al </a:t>
            </a:r>
            <a:r>
              <a:rPr lang="en-US" sz="2400"/>
              <a:t>server </a:t>
            </a:r>
            <a:r>
              <a:rPr lang="it-IT" sz="2400"/>
              <a:t>nel corpo </a:t>
            </a:r>
            <a:r>
              <a:rPr lang="en-US" sz="2400"/>
              <a:t>dell’ent</a:t>
            </a:r>
            <a:r>
              <a:rPr lang="it-IT" sz="2400"/>
              <a:t>ità</a:t>
            </a:r>
            <a:endParaRPr lang="en-US" sz="2400"/>
          </a:p>
        </p:txBody>
      </p:sp>
      <p:sp>
        <p:nvSpPr>
          <p:cNvPr id="119812" name="Rectangle 4"/>
          <p:cNvSpPr>
            <a:spLocks noGrp="1" noChangeArrowheads="1"/>
          </p:cNvSpPr>
          <p:nvPr>
            <p:ph type="body" sz="half" idx="2"/>
          </p:nvPr>
        </p:nvSpPr>
        <p:spPr>
          <a:xfrm>
            <a:off x="4495800" y="2393950"/>
            <a:ext cx="3810000" cy="2206625"/>
          </a:xfrm>
        </p:spPr>
        <p:txBody>
          <a:bodyPr/>
          <a:lstStyle/>
          <a:p>
            <a:pPr>
              <a:buFont typeface="ZapfDingbats" pitchFamily="82" charset="2"/>
              <a:buNone/>
            </a:pPr>
            <a:r>
              <a:rPr lang="en-US" altLang="it-IT" sz="2400" u="sng">
                <a:solidFill>
                  <a:srgbClr val="FF0000"/>
                </a:solidFill>
              </a:rPr>
              <a:t>Metodo URL:</a:t>
            </a:r>
          </a:p>
          <a:p>
            <a:pPr>
              <a:buFont typeface="Wingdings" pitchFamily="64" charset="2"/>
              <a:buChar char="r"/>
            </a:pPr>
            <a:r>
              <a:rPr lang="en-US" altLang="it-IT" sz="2400"/>
              <a:t>Usa il metodo GET</a:t>
            </a:r>
          </a:p>
          <a:p>
            <a:pPr>
              <a:buFont typeface="Wingdings" pitchFamily="64" charset="2"/>
              <a:buChar char="r"/>
            </a:pPr>
            <a:r>
              <a:rPr lang="en-US" altLang="it-IT" sz="2400"/>
              <a:t>L’input arriva al server nel campo URL della riga di richiesta:</a:t>
            </a:r>
          </a:p>
          <a:p>
            <a:pPr>
              <a:buFont typeface="ZapfDingbats" pitchFamily="82" charset="2"/>
              <a:buNone/>
            </a:pPr>
            <a:endParaRPr lang="en-US" altLang="it-IT" sz="2400"/>
          </a:p>
        </p:txBody>
      </p:sp>
      <p:sp>
        <p:nvSpPr>
          <p:cNvPr id="119813" name="Text Box 5"/>
          <p:cNvSpPr txBox="1">
            <a:spLocks noChangeArrowheads="1"/>
          </p:cNvSpPr>
          <p:nvPr/>
        </p:nvSpPr>
        <p:spPr bwMode="auto">
          <a:xfrm>
            <a:off x="2033588" y="4822825"/>
            <a:ext cx="6889750" cy="396875"/>
          </a:xfrm>
          <a:prstGeom prst="rect">
            <a:avLst/>
          </a:prstGeom>
          <a:noFill/>
          <a:ln w="9525">
            <a:noFill/>
            <a:miter lim="800000"/>
            <a:headEnd/>
            <a:tailEnd/>
          </a:ln>
          <a:effectLst/>
        </p:spPr>
        <p:txBody>
          <a:bodyPr wrap="none">
            <a:spAutoFit/>
          </a:bodyPr>
          <a:lstStyle/>
          <a:p>
            <a:pPr>
              <a:spcBef>
                <a:spcPct val="0"/>
              </a:spcBef>
              <a:buClrTx/>
              <a:buSzTx/>
              <a:buFontTx/>
              <a:buNone/>
            </a:pPr>
            <a:r>
              <a:rPr lang="en-US" altLang="it-IT" sz="2000">
                <a:latin typeface="Courier New" pitchFamily="64" charset="0"/>
              </a:rPr>
              <a:t>www.somesite.com/animalsearch?monkeys&amp;banana</a:t>
            </a:r>
            <a:endParaRPr lang="en-US" altLang="it-IT" sz="1600">
              <a:latin typeface="Courier New" pitchFamily="64"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6"/>
          <p:cNvSpPr>
            <a:spLocks noGrp="1"/>
          </p:cNvSpPr>
          <p:nvPr>
            <p:ph type="sldNum" sz="quarter" idx="12"/>
          </p:nvPr>
        </p:nvSpPr>
        <p:spPr/>
        <p:txBody>
          <a:bodyPr/>
          <a:lstStyle/>
          <a:p>
            <a:r>
              <a:rPr lang="en-US" altLang="it-IT"/>
              <a:t>2-</a:t>
            </a:r>
            <a:fld id="{A78BECA0-777D-4F79-981B-3D629A43EB46}" type="slidenum">
              <a:rPr lang="en-US" altLang="it-IT"/>
              <a:pPr/>
              <a:t>31</a:t>
            </a:fld>
            <a:endParaRPr lang="en-US" altLang="it-IT"/>
          </a:p>
        </p:txBody>
      </p:sp>
      <p:sp>
        <p:nvSpPr>
          <p:cNvPr id="120834" name="Rectangle 2"/>
          <p:cNvSpPr>
            <a:spLocks noGrp="1" noChangeArrowheads="1"/>
          </p:cNvSpPr>
          <p:nvPr>
            <p:ph type="title"/>
          </p:nvPr>
        </p:nvSpPr>
        <p:spPr/>
        <p:txBody>
          <a:bodyPr/>
          <a:lstStyle/>
          <a:p>
            <a:r>
              <a:rPr lang="en-US" altLang="it-IT"/>
              <a:t>Tipi di metodi</a:t>
            </a:r>
          </a:p>
        </p:txBody>
      </p:sp>
      <p:sp>
        <p:nvSpPr>
          <p:cNvPr id="120835" name="Rectangle 3"/>
          <p:cNvSpPr>
            <a:spLocks noGrp="1" noChangeArrowheads="1"/>
          </p:cNvSpPr>
          <p:nvPr>
            <p:ph type="body" sz="half" idx="1"/>
          </p:nvPr>
        </p:nvSpPr>
        <p:spPr/>
        <p:txBody>
          <a:bodyPr/>
          <a:lstStyle/>
          <a:p>
            <a:pPr>
              <a:buFont typeface="ZapfDingbats" pitchFamily="82" charset="2"/>
              <a:buNone/>
            </a:pPr>
            <a:r>
              <a:rPr lang="en-US" altLang="it-IT" sz="2400" u="sng">
                <a:solidFill>
                  <a:srgbClr val="FF0000"/>
                </a:solidFill>
              </a:rPr>
              <a:t>HTTP/1.0</a:t>
            </a:r>
            <a:endParaRPr lang="en-US" altLang="it-IT" sz="2400"/>
          </a:p>
          <a:p>
            <a:pPr>
              <a:buFont typeface="Wingdings" pitchFamily="64" charset="2"/>
              <a:buChar char="r"/>
            </a:pPr>
            <a:r>
              <a:rPr lang="en-US" altLang="it-IT" sz="2400"/>
              <a:t>GET</a:t>
            </a:r>
          </a:p>
          <a:p>
            <a:pPr>
              <a:buFont typeface="Wingdings" pitchFamily="64" charset="2"/>
              <a:buChar char="r"/>
            </a:pPr>
            <a:r>
              <a:rPr lang="en-US" altLang="it-IT" sz="2400"/>
              <a:t>POST</a:t>
            </a:r>
          </a:p>
          <a:p>
            <a:pPr>
              <a:buFont typeface="Wingdings" pitchFamily="64" charset="2"/>
              <a:buChar char="r"/>
            </a:pPr>
            <a:r>
              <a:rPr lang="en-US" altLang="it-IT" sz="2400"/>
              <a:t>HEAD</a:t>
            </a:r>
          </a:p>
          <a:p>
            <a:pPr lvl="1"/>
            <a:r>
              <a:rPr lang="en-US" altLang="it-IT" sz="2000"/>
              <a:t>chiede al server di </a:t>
            </a:r>
            <a:r>
              <a:rPr lang="it-IT" sz="2000"/>
              <a:t>escludere l’oggetto richiesto dalla </a:t>
            </a:r>
            <a:r>
              <a:rPr lang="en-US" sz="2000"/>
              <a:t>risposta</a:t>
            </a:r>
          </a:p>
        </p:txBody>
      </p:sp>
      <p:sp>
        <p:nvSpPr>
          <p:cNvPr id="120836" name="Rectangle 4"/>
          <p:cNvSpPr>
            <a:spLocks noGrp="1" noChangeArrowheads="1"/>
          </p:cNvSpPr>
          <p:nvPr>
            <p:ph type="body" sz="half" idx="2"/>
          </p:nvPr>
        </p:nvSpPr>
        <p:spPr/>
        <p:txBody>
          <a:bodyPr/>
          <a:lstStyle/>
          <a:p>
            <a:pPr>
              <a:buFont typeface="ZapfDingbats" pitchFamily="82" charset="2"/>
              <a:buNone/>
            </a:pPr>
            <a:r>
              <a:rPr lang="en-US" altLang="it-IT" sz="2400" u="sng">
                <a:solidFill>
                  <a:srgbClr val="FF0000"/>
                </a:solidFill>
              </a:rPr>
              <a:t>HTTP/1.1</a:t>
            </a:r>
            <a:endParaRPr lang="en-US" altLang="it-IT" sz="2400"/>
          </a:p>
          <a:p>
            <a:pPr>
              <a:buFont typeface="Wingdings" pitchFamily="64" charset="2"/>
              <a:buChar char="r"/>
            </a:pPr>
            <a:r>
              <a:rPr lang="en-US" altLang="it-IT" sz="2400"/>
              <a:t>GET, POST, HEAD</a:t>
            </a:r>
          </a:p>
          <a:p>
            <a:pPr>
              <a:buFont typeface="Wingdings" pitchFamily="64" charset="2"/>
              <a:buChar char="r"/>
            </a:pPr>
            <a:r>
              <a:rPr lang="en-US" altLang="it-IT" sz="2400"/>
              <a:t>PUT</a:t>
            </a:r>
          </a:p>
          <a:p>
            <a:pPr lvl="1"/>
            <a:r>
              <a:rPr lang="en-US" altLang="it-IT" sz="2000"/>
              <a:t>include il file nel corpo dell’entità e lo invia</a:t>
            </a:r>
            <a:r>
              <a:rPr lang="it-IT" sz="2000"/>
              <a:t/>
            </a:r>
            <a:br>
              <a:rPr lang="it-IT" sz="2000"/>
            </a:br>
            <a:r>
              <a:rPr lang="en-US" sz="2000"/>
              <a:t>al percorso speci</a:t>
            </a:r>
            <a:r>
              <a:rPr lang="it-IT" sz="2000"/>
              <a:t>ficato</a:t>
            </a:r>
            <a:r>
              <a:rPr lang="en-US" sz="2000"/>
              <a:t> nel campo URL</a:t>
            </a:r>
          </a:p>
          <a:p>
            <a:pPr>
              <a:buFont typeface="Wingdings" pitchFamily="64" charset="2"/>
              <a:buChar char="r"/>
            </a:pPr>
            <a:r>
              <a:rPr lang="en-US" sz="2400"/>
              <a:t>DELETE</a:t>
            </a:r>
          </a:p>
          <a:p>
            <a:pPr lvl="1"/>
            <a:r>
              <a:rPr lang="en-US" sz="2000"/>
              <a:t>cancella il file specifi</a:t>
            </a:r>
            <a:r>
              <a:rPr lang="it-IT" sz="2000"/>
              <a:t>cato nel</a:t>
            </a:r>
            <a:br>
              <a:rPr lang="it-IT" sz="2000"/>
            </a:br>
            <a:r>
              <a:rPr lang="it-IT" sz="2000"/>
              <a:t>campo</a:t>
            </a:r>
            <a:r>
              <a:rPr lang="en-US" sz="2000"/>
              <a:t> URL</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egnaposto numero diapositiva 5"/>
          <p:cNvSpPr>
            <a:spLocks noGrp="1"/>
          </p:cNvSpPr>
          <p:nvPr>
            <p:ph type="sldNum" sz="quarter" idx="12"/>
          </p:nvPr>
        </p:nvSpPr>
        <p:spPr/>
        <p:txBody>
          <a:bodyPr/>
          <a:lstStyle/>
          <a:p>
            <a:r>
              <a:rPr lang="en-US" altLang="it-IT"/>
              <a:t>2-</a:t>
            </a:r>
            <a:fld id="{AABE3748-C5D1-4E25-BA6A-B2108D2D1577}" type="slidenum">
              <a:rPr lang="en-US" altLang="it-IT"/>
              <a:pPr/>
              <a:t>32</a:t>
            </a:fld>
            <a:endParaRPr lang="en-US" altLang="it-IT"/>
          </a:p>
        </p:txBody>
      </p:sp>
      <p:sp>
        <p:nvSpPr>
          <p:cNvPr id="45058" name="Rectangle 2"/>
          <p:cNvSpPr>
            <a:spLocks noGrp="1" noChangeArrowheads="1"/>
          </p:cNvSpPr>
          <p:nvPr>
            <p:ph type="title"/>
          </p:nvPr>
        </p:nvSpPr>
        <p:spPr/>
        <p:txBody>
          <a:bodyPr/>
          <a:lstStyle/>
          <a:p>
            <a:r>
              <a:rPr lang="en-US" altLang="it-IT" sz="3600"/>
              <a:t>Messaggio di risposta HTTP</a:t>
            </a:r>
            <a:endParaRPr lang="en-US" altLang="it-IT"/>
          </a:p>
        </p:txBody>
      </p:sp>
      <p:sp>
        <p:nvSpPr>
          <p:cNvPr id="45060" name="Text Box 4"/>
          <p:cNvSpPr txBox="1">
            <a:spLocks noChangeArrowheads="1"/>
          </p:cNvSpPr>
          <p:nvPr/>
        </p:nvSpPr>
        <p:spPr bwMode="auto">
          <a:xfrm>
            <a:off x="3181350" y="1987550"/>
            <a:ext cx="5670550" cy="2835275"/>
          </a:xfrm>
          <a:prstGeom prst="rect">
            <a:avLst/>
          </a:prstGeom>
          <a:noFill/>
          <a:ln w="9525">
            <a:noFill/>
            <a:miter lim="800000"/>
            <a:headEnd/>
            <a:tailEnd/>
          </a:ln>
          <a:effectLst/>
        </p:spPr>
        <p:txBody>
          <a:bodyPr wrap="none">
            <a:spAutoFit/>
          </a:bodyPr>
          <a:lstStyle/>
          <a:p>
            <a:pPr>
              <a:spcBef>
                <a:spcPct val="0"/>
              </a:spcBef>
              <a:buClrTx/>
              <a:buSzTx/>
              <a:buFontTx/>
              <a:buNone/>
            </a:pPr>
            <a:r>
              <a:rPr lang="en-US" altLang="it-IT" sz="2000" b="1">
                <a:latin typeface="Courier New" pitchFamily="64" charset="0"/>
              </a:rPr>
              <a:t>HTTP/1.1 200 OK </a:t>
            </a:r>
          </a:p>
          <a:p>
            <a:pPr>
              <a:spcBef>
                <a:spcPct val="0"/>
              </a:spcBef>
              <a:buClrTx/>
              <a:buSzTx/>
              <a:buFontTx/>
              <a:buNone/>
            </a:pPr>
            <a:r>
              <a:rPr lang="en-US" altLang="it-IT" sz="2000" b="1">
                <a:latin typeface="Courier New" pitchFamily="64" charset="0"/>
              </a:rPr>
              <a:t>Connection close</a:t>
            </a:r>
          </a:p>
          <a:p>
            <a:pPr>
              <a:spcBef>
                <a:spcPct val="0"/>
              </a:spcBef>
              <a:buClrTx/>
              <a:buSzTx/>
              <a:buFontTx/>
              <a:buNone/>
            </a:pPr>
            <a:r>
              <a:rPr lang="en-US" altLang="it-IT" sz="2000" b="1">
                <a:latin typeface="Courier New" pitchFamily="64" charset="0"/>
              </a:rPr>
              <a:t>Date: Thu, 06 Aug 1998 12:00:15 GMT </a:t>
            </a:r>
          </a:p>
          <a:p>
            <a:pPr>
              <a:spcBef>
                <a:spcPct val="0"/>
              </a:spcBef>
              <a:buClrTx/>
              <a:buSzTx/>
              <a:buFontTx/>
              <a:buNone/>
            </a:pPr>
            <a:r>
              <a:rPr lang="en-US" altLang="it-IT" sz="2000" b="1">
                <a:latin typeface="Courier New" pitchFamily="64" charset="0"/>
              </a:rPr>
              <a:t>Server: Apache/1.3.0 (Unix) </a:t>
            </a:r>
          </a:p>
          <a:p>
            <a:pPr>
              <a:spcBef>
                <a:spcPct val="0"/>
              </a:spcBef>
              <a:buClrTx/>
              <a:buSzTx/>
              <a:buFontTx/>
              <a:buNone/>
            </a:pPr>
            <a:r>
              <a:rPr lang="en-US" altLang="it-IT" sz="2000" b="1">
                <a:latin typeface="Courier New" pitchFamily="64" charset="0"/>
              </a:rPr>
              <a:t>Last-Modified: Mon, 22 Jun 1998 ... </a:t>
            </a:r>
          </a:p>
          <a:p>
            <a:pPr>
              <a:spcBef>
                <a:spcPct val="0"/>
              </a:spcBef>
              <a:buClrTx/>
              <a:buSzTx/>
              <a:buFontTx/>
              <a:buNone/>
            </a:pPr>
            <a:r>
              <a:rPr lang="en-US" altLang="it-IT" sz="2000" b="1">
                <a:latin typeface="Courier New" pitchFamily="64" charset="0"/>
              </a:rPr>
              <a:t>Content-Length: 6821 </a:t>
            </a:r>
          </a:p>
          <a:p>
            <a:pPr>
              <a:spcBef>
                <a:spcPct val="0"/>
              </a:spcBef>
              <a:buClrTx/>
              <a:buSzTx/>
              <a:buFontTx/>
              <a:buNone/>
            </a:pPr>
            <a:r>
              <a:rPr lang="en-US" altLang="it-IT" sz="2000" b="1">
                <a:latin typeface="Courier New" pitchFamily="64" charset="0"/>
              </a:rPr>
              <a:t>Content-Type: text/html</a:t>
            </a:r>
          </a:p>
          <a:p>
            <a:pPr>
              <a:spcBef>
                <a:spcPct val="0"/>
              </a:spcBef>
              <a:buClrTx/>
              <a:buSzTx/>
              <a:buFontTx/>
              <a:buNone/>
            </a:pPr>
            <a:r>
              <a:rPr lang="en-US" altLang="it-IT" sz="2000" b="1">
                <a:latin typeface="Courier New" pitchFamily="64" charset="0"/>
              </a:rPr>
              <a:t> </a:t>
            </a:r>
          </a:p>
          <a:p>
            <a:pPr>
              <a:spcBef>
                <a:spcPct val="0"/>
              </a:spcBef>
              <a:buClrTx/>
              <a:buSzTx/>
              <a:buFontTx/>
              <a:buNone/>
            </a:pPr>
            <a:r>
              <a:rPr lang="en-US" altLang="it-IT" sz="2000" b="1">
                <a:latin typeface="Courier New" pitchFamily="64" charset="0"/>
              </a:rPr>
              <a:t>dati dati dati dati dati ... </a:t>
            </a:r>
          </a:p>
        </p:txBody>
      </p:sp>
      <p:sp>
        <p:nvSpPr>
          <p:cNvPr id="45061" name="Text Box 5"/>
          <p:cNvSpPr txBox="1">
            <a:spLocks noChangeArrowheads="1"/>
          </p:cNvSpPr>
          <p:nvPr/>
        </p:nvSpPr>
        <p:spPr bwMode="auto">
          <a:xfrm>
            <a:off x="373063" y="1408113"/>
            <a:ext cx="2663825" cy="1311275"/>
          </a:xfrm>
          <a:prstGeom prst="rect">
            <a:avLst/>
          </a:prstGeom>
          <a:noFill/>
          <a:ln w="9525">
            <a:noFill/>
            <a:miter lim="800000"/>
            <a:headEnd/>
            <a:tailEnd/>
          </a:ln>
          <a:effectLst/>
        </p:spPr>
        <p:txBody>
          <a:bodyPr wrap="none">
            <a:spAutoFit/>
          </a:bodyPr>
          <a:lstStyle/>
          <a:p>
            <a:pPr algn="ctr">
              <a:spcBef>
                <a:spcPct val="0"/>
              </a:spcBef>
              <a:buClrTx/>
              <a:buSzTx/>
              <a:buFontTx/>
              <a:buNone/>
            </a:pPr>
            <a:r>
              <a:rPr lang="en-US" altLang="it-IT" sz="2000">
                <a:solidFill>
                  <a:schemeClr val="accent2"/>
                </a:solidFill>
              </a:rPr>
              <a:t>Riga di stato</a:t>
            </a:r>
          </a:p>
          <a:p>
            <a:pPr algn="ctr">
              <a:spcBef>
                <a:spcPct val="0"/>
              </a:spcBef>
              <a:buClrTx/>
              <a:buSzTx/>
              <a:buFontTx/>
              <a:buNone/>
            </a:pPr>
            <a:r>
              <a:rPr lang="en-US" altLang="it-IT" sz="2000">
                <a:solidFill>
                  <a:schemeClr val="accent2"/>
                </a:solidFill>
              </a:rPr>
              <a:t>(protocollo</a:t>
            </a:r>
          </a:p>
          <a:p>
            <a:pPr algn="ctr">
              <a:spcBef>
                <a:spcPct val="0"/>
              </a:spcBef>
              <a:buClrTx/>
              <a:buSzTx/>
              <a:buFontTx/>
              <a:buNone/>
            </a:pPr>
            <a:r>
              <a:rPr lang="en-US" altLang="it-IT" sz="2000">
                <a:solidFill>
                  <a:schemeClr val="accent2"/>
                </a:solidFill>
              </a:rPr>
              <a:t>codi</a:t>
            </a:r>
            <a:r>
              <a:rPr lang="it-IT" sz="2000">
                <a:solidFill>
                  <a:schemeClr val="accent2"/>
                </a:solidFill>
              </a:rPr>
              <a:t>ce di stato</a:t>
            </a:r>
            <a:endParaRPr lang="en-US" sz="2000">
              <a:solidFill>
                <a:schemeClr val="accent2"/>
              </a:solidFill>
            </a:endParaRPr>
          </a:p>
          <a:p>
            <a:pPr algn="ctr">
              <a:spcBef>
                <a:spcPct val="0"/>
              </a:spcBef>
              <a:buClrTx/>
              <a:buSzTx/>
              <a:buFontTx/>
              <a:buNone/>
            </a:pPr>
            <a:r>
              <a:rPr lang="en-US" sz="2000">
                <a:solidFill>
                  <a:schemeClr val="accent2"/>
                </a:solidFill>
              </a:rPr>
              <a:t>esp</a:t>
            </a:r>
            <a:r>
              <a:rPr lang="it-IT" sz="2000">
                <a:solidFill>
                  <a:schemeClr val="accent2"/>
                </a:solidFill>
              </a:rPr>
              <a:t>ressione</a:t>
            </a:r>
            <a:r>
              <a:rPr lang="en-US" sz="2000">
                <a:solidFill>
                  <a:schemeClr val="accent2"/>
                </a:solidFill>
              </a:rPr>
              <a:t> di stato)</a:t>
            </a:r>
            <a:endParaRPr lang="en-US">
              <a:latin typeface="Times New Roman" pitchFamily="64" charset="0"/>
            </a:endParaRPr>
          </a:p>
        </p:txBody>
      </p:sp>
      <p:sp>
        <p:nvSpPr>
          <p:cNvPr id="45062" name="Line 6"/>
          <p:cNvSpPr>
            <a:spLocks noChangeShapeType="1"/>
          </p:cNvSpPr>
          <p:nvPr/>
        </p:nvSpPr>
        <p:spPr bwMode="auto">
          <a:xfrm>
            <a:off x="2486025" y="1939925"/>
            <a:ext cx="733425" cy="231775"/>
          </a:xfrm>
          <a:prstGeom prst="line">
            <a:avLst/>
          </a:prstGeom>
          <a:noFill/>
          <a:ln w="19050">
            <a:solidFill>
              <a:schemeClr val="accent2"/>
            </a:solidFill>
            <a:round/>
            <a:headEnd/>
            <a:tailEnd type="triangle" w="med" len="med"/>
          </a:ln>
          <a:effectLst/>
        </p:spPr>
        <p:txBody>
          <a:bodyPr wrap="none" anchor="ctr"/>
          <a:lstStyle/>
          <a:p>
            <a:endParaRPr lang="en-US"/>
          </a:p>
        </p:txBody>
      </p:sp>
      <p:sp>
        <p:nvSpPr>
          <p:cNvPr id="45063" name="Freeform 7"/>
          <p:cNvSpPr>
            <a:spLocks/>
          </p:cNvSpPr>
          <p:nvPr/>
        </p:nvSpPr>
        <p:spPr bwMode="auto">
          <a:xfrm>
            <a:off x="3095625" y="2349500"/>
            <a:ext cx="257175" cy="1858963"/>
          </a:xfrm>
          <a:custGeom>
            <a:avLst/>
            <a:gdLst/>
            <a:ahLst/>
            <a:cxnLst>
              <a:cxn ang="0">
                <a:pos x="132" y="9"/>
              </a:cxn>
              <a:cxn ang="0">
                <a:pos x="0" y="0"/>
              </a:cxn>
              <a:cxn ang="0">
                <a:pos x="0" y="1428"/>
              </a:cxn>
              <a:cxn ang="0">
                <a:pos x="162" y="1425"/>
              </a:cxn>
            </a:cxnLst>
            <a:rect l="0" t="0" r="r" b="b"/>
            <a:pathLst>
              <a:path w="162" h="1428">
                <a:moveTo>
                  <a:pt x="132" y="9"/>
                </a:moveTo>
                <a:lnTo>
                  <a:pt x="0" y="0"/>
                </a:lnTo>
                <a:lnTo>
                  <a:pt x="0" y="1428"/>
                </a:lnTo>
                <a:lnTo>
                  <a:pt x="162" y="1425"/>
                </a:lnTo>
              </a:path>
            </a:pathLst>
          </a:custGeom>
          <a:noFill/>
          <a:ln w="19050" cap="flat" cmpd="sng">
            <a:solidFill>
              <a:schemeClr val="accent2"/>
            </a:solidFill>
            <a:prstDash val="solid"/>
            <a:round/>
            <a:headEnd/>
            <a:tailEnd/>
          </a:ln>
          <a:effectLst/>
        </p:spPr>
        <p:txBody>
          <a:bodyPr wrap="none" anchor="ctr"/>
          <a:lstStyle/>
          <a:p>
            <a:endParaRPr lang="en-US"/>
          </a:p>
        </p:txBody>
      </p:sp>
      <p:sp>
        <p:nvSpPr>
          <p:cNvPr id="45064" name="Text Box 8"/>
          <p:cNvSpPr txBox="1">
            <a:spLocks noChangeArrowheads="1"/>
          </p:cNvSpPr>
          <p:nvPr/>
        </p:nvSpPr>
        <p:spPr bwMode="auto">
          <a:xfrm>
            <a:off x="1381125" y="3017838"/>
            <a:ext cx="1635125" cy="701675"/>
          </a:xfrm>
          <a:prstGeom prst="rect">
            <a:avLst/>
          </a:prstGeom>
          <a:noFill/>
          <a:ln w="9525">
            <a:noFill/>
            <a:miter lim="800000"/>
            <a:headEnd/>
            <a:tailEnd/>
          </a:ln>
          <a:effectLst/>
        </p:spPr>
        <p:txBody>
          <a:bodyPr wrap="none">
            <a:spAutoFit/>
          </a:bodyPr>
          <a:lstStyle/>
          <a:p>
            <a:pPr algn="r">
              <a:spcBef>
                <a:spcPct val="0"/>
              </a:spcBef>
              <a:buClrTx/>
              <a:buSzTx/>
              <a:buFontTx/>
              <a:buNone/>
            </a:pPr>
            <a:r>
              <a:rPr lang="en-US" altLang="it-IT" sz="2000">
                <a:solidFill>
                  <a:schemeClr val="accent2"/>
                </a:solidFill>
              </a:rPr>
              <a:t>Righe di</a:t>
            </a:r>
            <a:r>
              <a:rPr lang="it-IT" sz="2000">
                <a:solidFill>
                  <a:schemeClr val="accent2"/>
                </a:solidFill>
              </a:rPr>
              <a:t/>
            </a:r>
            <a:br>
              <a:rPr lang="it-IT" sz="2000">
                <a:solidFill>
                  <a:schemeClr val="accent2"/>
                </a:solidFill>
              </a:rPr>
            </a:br>
            <a:r>
              <a:rPr lang="en-US" sz="2000">
                <a:solidFill>
                  <a:schemeClr val="accent2"/>
                </a:solidFill>
              </a:rPr>
              <a:t>intestazio</a:t>
            </a:r>
            <a:r>
              <a:rPr lang="it-IT" sz="2000">
                <a:solidFill>
                  <a:schemeClr val="accent2"/>
                </a:solidFill>
              </a:rPr>
              <a:t>ne</a:t>
            </a:r>
            <a:endParaRPr lang="en-US">
              <a:latin typeface="Times New Roman" pitchFamily="64" charset="0"/>
            </a:endParaRPr>
          </a:p>
        </p:txBody>
      </p:sp>
      <p:sp>
        <p:nvSpPr>
          <p:cNvPr id="45065" name="Line 9"/>
          <p:cNvSpPr>
            <a:spLocks noChangeShapeType="1"/>
          </p:cNvSpPr>
          <p:nvPr/>
        </p:nvSpPr>
        <p:spPr bwMode="auto">
          <a:xfrm flipV="1">
            <a:off x="2241550" y="4495800"/>
            <a:ext cx="949325" cy="295275"/>
          </a:xfrm>
          <a:prstGeom prst="line">
            <a:avLst/>
          </a:prstGeom>
          <a:noFill/>
          <a:ln w="19050">
            <a:solidFill>
              <a:schemeClr val="accent2"/>
            </a:solidFill>
            <a:round/>
            <a:headEnd/>
            <a:tailEnd type="triangle" w="med" len="med"/>
          </a:ln>
          <a:effectLst/>
        </p:spPr>
        <p:txBody>
          <a:bodyPr wrap="none" anchor="ctr"/>
          <a:lstStyle/>
          <a:p>
            <a:endParaRPr lang="en-US"/>
          </a:p>
        </p:txBody>
      </p:sp>
      <p:sp>
        <p:nvSpPr>
          <p:cNvPr id="45066" name="Text Box 10"/>
          <p:cNvSpPr txBox="1">
            <a:spLocks noChangeArrowheads="1"/>
          </p:cNvSpPr>
          <p:nvPr/>
        </p:nvSpPr>
        <p:spPr bwMode="auto">
          <a:xfrm>
            <a:off x="455613" y="4741863"/>
            <a:ext cx="2173287" cy="1006475"/>
          </a:xfrm>
          <a:prstGeom prst="rect">
            <a:avLst/>
          </a:prstGeom>
          <a:noFill/>
          <a:ln w="9525">
            <a:noFill/>
            <a:miter lim="800000"/>
            <a:headEnd/>
            <a:tailEnd/>
          </a:ln>
          <a:effectLst/>
        </p:spPr>
        <p:txBody>
          <a:bodyPr wrap="none">
            <a:spAutoFit/>
          </a:bodyPr>
          <a:lstStyle/>
          <a:p>
            <a:pPr algn="ctr">
              <a:spcBef>
                <a:spcPct val="0"/>
              </a:spcBef>
              <a:buClrTx/>
              <a:buSzTx/>
              <a:buFontTx/>
              <a:buNone/>
            </a:pPr>
            <a:r>
              <a:rPr lang="en-US" altLang="it-IT" sz="2000">
                <a:solidFill>
                  <a:schemeClr val="accent2"/>
                </a:solidFill>
              </a:rPr>
              <a:t>dati, ad esempio </a:t>
            </a:r>
          </a:p>
          <a:p>
            <a:pPr algn="ctr">
              <a:spcBef>
                <a:spcPct val="0"/>
              </a:spcBef>
              <a:buClrTx/>
              <a:buSzTx/>
              <a:buFontTx/>
              <a:buNone/>
            </a:pPr>
            <a:r>
              <a:rPr lang="en-US" altLang="it-IT" sz="2000">
                <a:solidFill>
                  <a:schemeClr val="accent2"/>
                </a:solidFill>
              </a:rPr>
              <a:t>il file</a:t>
            </a:r>
            <a:r>
              <a:rPr lang="it-IT" sz="2000">
                <a:solidFill>
                  <a:schemeClr val="accent2"/>
                </a:solidFill>
              </a:rPr>
              <a:t> </a:t>
            </a:r>
            <a:r>
              <a:rPr lang="en-US" sz="2000">
                <a:solidFill>
                  <a:schemeClr val="accent2"/>
                </a:solidFill>
              </a:rPr>
              <a:t>HTML</a:t>
            </a:r>
            <a:r>
              <a:rPr lang="it-IT" sz="2000">
                <a:solidFill>
                  <a:schemeClr val="accent2"/>
                </a:solidFill>
              </a:rPr>
              <a:t/>
            </a:r>
            <a:br>
              <a:rPr lang="it-IT" sz="2000">
                <a:solidFill>
                  <a:schemeClr val="accent2"/>
                </a:solidFill>
              </a:rPr>
            </a:br>
            <a:r>
              <a:rPr lang="en-US" sz="2000">
                <a:solidFill>
                  <a:schemeClr val="accent2"/>
                </a:solidFill>
              </a:rPr>
              <a:t>richiesto</a:t>
            </a:r>
            <a:endParaRPr lang="en-US">
              <a:latin typeface="Times New Roman" pitchFamily="64"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6"/>
          <p:cNvSpPr>
            <a:spLocks noGrp="1"/>
          </p:cNvSpPr>
          <p:nvPr>
            <p:ph type="sldNum" sz="quarter" idx="12"/>
          </p:nvPr>
        </p:nvSpPr>
        <p:spPr/>
        <p:txBody>
          <a:bodyPr/>
          <a:lstStyle/>
          <a:p>
            <a:r>
              <a:rPr lang="en-US" altLang="it-IT"/>
              <a:t>2-</a:t>
            </a:r>
            <a:fld id="{B9DB651C-64F3-4519-97B8-2418F37F6E90}" type="slidenum">
              <a:rPr lang="en-US" altLang="it-IT"/>
              <a:pPr/>
              <a:t>33</a:t>
            </a:fld>
            <a:endParaRPr lang="en-US" altLang="it-IT"/>
          </a:p>
        </p:txBody>
      </p:sp>
      <p:sp>
        <p:nvSpPr>
          <p:cNvPr id="47106" name="Rectangle 2"/>
          <p:cNvSpPr>
            <a:spLocks noGrp="1" noChangeArrowheads="1"/>
          </p:cNvSpPr>
          <p:nvPr>
            <p:ph type="title"/>
          </p:nvPr>
        </p:nvSpPr>
        <p:spPr>
          <a:xfrm>
            <a:off x="533400" y="215900"/>
            <a:ext cx="7772400" cy="863600"/>
          </a:xfrm>
        </p:spPr>
        <p:txBody>
          <a:bodyPr tIns="0" bIns="0"/>
          <a:lstStyle/>
          <a:p>
            <a:r>
              <a:rPr lang="en-US" altLang="it-IT" sz="3600"/>
              <a:t>Codici di stato della risposta HTTP</a:t>
            </a:r>
            <a:endParaRPr lang="en-US" altLang="it-IT"/>
          </a:p>
        </p:txBody>
      </p:sp>
      <p:sp>
        <p:nvSpPr>
          <p:cNvPr id="47107" name="Rectangle 3"/>
          <p:cNvSpPr>
            <a:spLocks noGrp="1" noChangeArrowheads="1"/>
          </p:cNvSpPr>
          <p:nvPr>
            <p:ph type="body" sz="half" idx="1"/>
          </p:nvPr>
        </p:nvSpPr>
        <p:spPr>
          <a:xfrm>
            <a:off x="533400" y="2009775"/>
            <a:ext cx="8137525" cy="4648200"/>
          </a:xfrm>
        </p:spPr>
        <p:txBody>
          <a:bodyPr/>
          <a:lstStyle/>
          <a:p>
            <a:pPr>
              <a:buFont typeface="ZapfDingbats" pitchFamily="82" charset="2"/>
              <a:buNone/>
            </a:pPr>
            <a:r>
              <a:rPr lang="en-US" altLang="it-IT" sz="2000" b="1">
                <a:solidFill>
                  <a:srgbClr val="FF0000"/>
                </a:solidFill>
                <a:latin typeface="Courier New" pitchFamily="64" charset="0"/>
              </a:rPr>
              <a:t>200 OK</a:t>
            </a:r>
            <a:endParaRPr lang="en-US" altLang="it-IT" sz="2000"/>
          </a:p>
          <a:p>
            <a:pPr lvl="1"/>
            <a:r>
              <a:rPr lang="en-US" altLang="it-IT" sz="2000"/>
              <a:t>La richiesta ha avuto successo; l’oggetto richiesto viene inviato ne</a:t>
            </a:r>
            <a:r>
              <a:rPr lang="it-IT" sz="2000"/>
              <a:t>lla </a:t>
            </a:r>
            <a:r>
              <a:rPr lang="en-US" sz="2000"/>
              <a:t>risposta</a:t>
            </a:r>
          </a:p>
          <a:p>
            <a:pPr>
              <a:buFont typeface="ZapfDingbats" pitchFamily="82" charset="2"/>
              <a:buNone/>
            </a:pPr>
            <a:r>
              <a:rPr lang="en-US" sz="2000" b="1">
                <a:solidFill>
                  <a:srgbClr val="FF0000"/>
                </a:solidFill>
                <a:latin typeface="Courier New" pitchFamily="64" charset="0"/>
              </a:rPr>
              <a:t>301 Moved Permanently</a:t>
            </a:r>
            <a:endParaRPr lang="en-US" sz="2000"/>
          </a:p>
          <a:p>
            <a:pPr lvl="1"/>
            <a:r>
              <a:rPr lang="en-US" sz="2000"/>
              <a:t>L’oggetto r</a:t>
            </a:r>
            <a:r>
              <a:rPr lang="it-IT" sz="2000"/>
              <a:t>ichiesto </a:t>
            </a:r>
            <a:r>
              <a:rPr lang="en-US" sz="2000"/>
              <a:t>è stat</a:t>
            </a:r>
            <a:r>
              <a:rPr lang="it-IT" sz="2000"/>
              <a:t>o trasferito</a:t>
            </a:r>
            <a:r>
              <a:rPr lang="en-US" sz="2000"/>
              <a:t>; la nuova posizione è specificata nell’intestazione </a:t>
            </a:r>
            <a:r>
              <a:rPr lang="en-US" sz="2000" b="1">
                <a:latin typeface="Courier New" pitchFamily="64" charset="0"/>
              </a:rPr>
              <a:t>Location:</a:t>
            </a:r>
            <a:r>
              <a:rPr lang="en-US" sz="2000"/>
              <a:t> della risposta</a:t>
            </a:r>
          </a:p>
          <a:p>
            <a:pPr>
              <a:buFont typeface="ZapfDingbats" pitchFamily="82" charset="2"/>
              <a:buNone/>
            </a:pPr>
            <a:r>
              <a:rPr lang="en-US" sz="2000" b="1">
                <a:solidFill>
                  <a:srgbClr val="FF0000"/>
                </a:solidFill>
                <a:latin typeface="Courier New" pitchFamily="64" charset="0"/>
              </a:rPr>
              <a:t>400 Bad Request</a:t>
            </a:r>
            <a:endParaRPr lang="en-US" sz="2000"/>
          </a:p>
          <a:p>
            <a:pPr lvl="1"/>
            <a:r>
              <a:rPr lang="en-US" sz="2000"/>
              <a:t>Il messaggio di richiesta non è stato compreso dal server</a:t>
            </a:r>
          </a:p>
          <a:p>
            <a:pPr>
              <a:buFont typeface="ZapfDingbats" pitchFamily="82" charset="2"/>
              <a:buNone/>
            </a:pPr>
            <a:r>
              <a:rPr lang="en-US" sz="2000" b="1">
                <a:solidFill>
                  <a:srgbClr val="FF0000"/>
                </a:solidFill>
                <a:latin typeface="Courier New" pitchFamily="64" charset="0"/>
              </a:rPr>
              <a:t>404 Not Found</a:t>
            </a:r>
            <a:endParaRPr lang="en-US" sz="2000"/>
          </a:p>
          <a:p>
            <a:pPr lvl="1"/>
            <a:r>
              <a:rPr lang="en-US" sz="2000"/>
              <a:t>Il documento richiesto non si trova su questo server</a:t>
            </a:r>
          </a:p>
          <a:p>
            <a:pPr>
              <a:buFont typeface="ZapfDingbats" pitchFamily="82" charset="2"/>
              <a:buNone/>
            </a:pPr>
            <a:r>
              <a:rPr lang="en-US" sz="2000" b="1">
                <a:solidFill>
                  <a:srgbClr val="FF0000"/>
                </a:solidFill>
                <a:latin typeface="Courier New" pitchFamily="64" charset="0"/>
              </a:rPr>
              <a:t>505 HTTP Version Not Supported</a:t>
            </a:r>
            <a:endParaRPr lang="en-US" sz="2000"/>
          </a:p>
          <a:p>
            <a:pPr lvl="1"/>
            <a:r>
              <a:rPr lang="en-US" sz="2000"/>
              <a:t>Il server non ha la versione di protocollo HTTP</a:t>
            </a:r>
          </a:p>
        </p:txBody>
      </p:sp>
      <p:sp>
        <p:nvSpPr>
          <p:cNvPr id="47109" name="Rectangle 5"/>
          <p:cNvSpPr>
            <a:spLocks noChangeArrowheads="1"/>
          </p:cNvSpPr>
          <p:nvPr/>
        </p:nvSpPr>
        <p:spPr bwMode="auto">
          <a:xfrm>
            <a:off x="523875" y="1120775"/>
            <a:ext cx="8334375" cy="514350"/>
          </a:xfrm>
          <a:prstGeom prst="rect">
            <a:avLst/>
          </a:prstGeom>
          <a:noFill/>
          <a:ln w="9525">
            <a:noFill/>
            <a:miter lim="800000"/>
            <a:headEnd/>
            <a:tailEnd/>
          </a:ln>
          <a:effectLst/>
        </p:spPr>
        <p:txBody>
          <a:bodyPr/>
          <a:lstStyle/>
          <a:p>
            <a:pPr marL="342900" indent="-342900"/>
            <a:r>
              <a:rPr lang="en-US" altLang="it-IT" sz="2000"/>
              <a:t>Nella prima riga nel messaggio di risposta server-&gt;client.</a:t>
            </a:r>
          </a:p>
          <a:p>
            <a:pPr marL="342900" indent="-342900"/>
            <a:r>
              <a:rPr lang="en-US" altLang="it-IT" sz="2000"/>
              <a:t>Alcuni codici di stato e relative espressioni:</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egnaposto numero diapositiva 6"/>
          <p:cNvSpPr>
            <a:spLocks noGrp="1"/>
          </p:cNvSpPr>
          <p:nvPr>
            <p:ph type="sldNum" sz="quarter" idx="12"/>
          </p:nvPr>
        </p:nvSpPr>
        <p:spPr/>
        <p:txBody>
          <a:bodyPr/>
          <a:lstStyle/>
          <a:p>
            <a:r>
              <a:rPr lang="en-US" altLang="it-IT"/>
              <a:t>2-</a:t>
            </a:r>
            <a:fld id="{F4B1908F-221B-43B6-A120-54361DC4E1B7}" type="slidenum">
              <a:rPr lang="en-US" altLang="it-IT"/>
              <a:pPr/>
              <a:t>34</a:t>
            </a:fld>
            <a:endParaRPr lang="en-US" altLang="it-IT"/>
          </a:p>
        </p:txBody>
      </p:sp>
      <p:sp>
        <p:nvSpPr>
          <p:cNvPr id="48130" name="Rectangle 2"/>
          <p:cNvSpPr>
            <a:spLocks noGrp="1" noChangeArrowheads="1"/>
          </p:cNvSpPr>
          <p:nvPr>
            <p:ph type="title"/>
          </p:nvPr>
        </p:nvSpPr>
        <p:spPr>
          <a:xfrm>
            <a:off x="533400" y="228600"/>
            <a:ext cx="8455025" cy="1143000"/>
          </a:xfrm>
        </p:spPr>
        <p:txBody>
          <a:bodyPr/>
          <a:lstStyle/>
          <a:p>
            <a:r>
              <a:rPr lang="en-US" altLang="it-IT" sz="3200"/>
              <a:t>Provate HTTP (lato client)</a:t>
            </a:r>
            <a:endParaRPr lang="en-US" altLang="it-IT"/>
          </a:p>
        </p:txBody>
      </p:sp>
      <p:sp>
        <p:nvSpPr>
          <p:cNvPr id="48131" name="Rectangle 3"/>
          <p:cNvSpPr>
            <a:spLocks noGrp="1" noChangeArrowheads="1"/>
          </p:cNvSpPr>
          <p:nvPr>
            <p:ph type="body" sz="half" idx="1"/>
          </p:nvPr>
        </p:nvSpPr>
        <p:spPr>
          <a:xfrm>
            <a:off x="390525" y="1463675"/>
            <a:ext cx="8096250" cy="466725"/>
          </a:xfrm>
        </p:spPr>
        <p:txBody>
          <a:bodyPr/>
          <a:lstStyle/>
          <a:p>
            <a:pPr>
              <a:buFont typeface="ZapfDingbats" pitchFamily="82" charset="2"/>
              <a:buNone/>
            </a:pPr>
            <a:r>
              <a:rPr lang="en-US" altLang="it-IT" sz="2400"/>
              <a:t>1. Collegatevi via Telnet al vostro server web preferito:</a:t>
            </a:r>
          </a:p>
          <a:p>
            <a:pPr lvl="2">
              <a:buFontTx/>
              <a:buNone/>
            </a:pPr>
            <a:endParaRPr lang="en-US" altLang="it-IT" sz="1800"/>
          </a:p>
        </p:txBody>
      </p:sp>
      <p:sp>
        <p:nvSpPr>
          <p:cNvPr id="48133" name="Text Box 5"/>
          <p:cNvSpPr txBox="1">
            <a:spLocks noChangeArrowheads="1"/>
          </p:cNvSpPr>
          <p:nvPr/>
        </p:nvSpPr>
        <p:spPr bwMode="auto">
          <a:xfrm>
            <a:off x="3981450" y="2028825"/>
            <a:ext cx="4354513" cy="1465263"/>
          </a:xfrm>
          <a:prstGeom prst="rect">
            <a:avLst/>
          </a:prstGeom>
          <a:noFill/>
          <a:ln w="9525">
            <a:noFill/>
            <a:miter lim="800000"/>
            <a:headEnd/>
            <a:tailEnd/>
          </a:ln>
          <a:effectLst/>
        </p:spPr>
        <p:txBody>
          <a:bodyPr wrap="none">
            <a:spAutoFit/>
          </a:bodyPr>
          <a:lstStyle/>
          <a:p>
            <a:pPr>
              <a:spcBef>
                <a:spcPct val="0"/>
              </a:spcBef>
              <a:buClrTx/>
              <a:buSzTx/>
              <a:buFontTx/>
              <a:buNone/>
            </a:pPr>
            <a:r>
              <a:rPr lang="en-US" altLang="it-IT" sz="1800"/>
              <a:t>Apre una conn</a:t>
            </a:r>
            <a:r>
              <a:rPr lang="it-IT" sz="1800"/>
              <a:t>essione</a:t>
            </a:r>
            <a:r>
              <a:rPr lang="en-US" sz="1800"/>
              <a:t> TCP alla porta 80</a:t>
            </a:r>
          </a:p>
          <a:p>
            <a:pPr>
              <a:spcBef>
                <a:spcPct val="0"/>
              </a:spcBef>
              <a:buClrTx/>
              <a:buSzTx/>
              <a:buFontTx/>
              <a:buNone/>
            </a:pPr>
            <a:r>
              <a:rPr lang="en-US" sz="1800"/>
              <a:t>(porta di default per un server HTTP)</a:t>
            </a:r>
            <a:r>
              <a:rPr lang="it-IT" sz="1800"/>
              <a:t/>
            </a:r>
            <a:br>
              <a:rPr lang="it-IT" sz="1800"/>
            </a:br>
            <a:r>
              <a:rPr lang="en-US" sz="1800"/>
              <a:t>dell’host</a:t>
            </a:r>
            <a:r>
              <a:rPr lang="it-IT" sz="1800"/>
              <a:t> </a:t>
            </a:r>
            <a:r>
              <a:rPr lang="en-US" sz="1800"/>
              <a:t>cis.poly.edu.</a:t>
            </a:r>
          </a:p>
          <a:p>
            <a:pPr>
              <a:spcBef>
                <a:spcPct val="0"/>
              </a:spcBef>
              <a:buClrTx/>
              <a:buSzTx/>
              <a:buFontTx/>
              <a:buNone/>
            </a:pPr>
            <a:r>
              <a:rPr lang="en-US" sz="1800"/>
              <a:t>Tutto </a:t>
            </a:r>
            <a:r>
              <a:rPr lang="it-IT" sz="1800"/>
              <a:t>ciò che digitate viene trasmesso</a:t>
            </a:r>
            <a:endParaRPr lang="en-US" sz="1800"/>
          </a:p>
          <a:p>
            <a:pPr>
              <a:spcBef>
                <a:spcPct val="0"/>
              </a:spcBef>
              <a:buClrTx/>
              <a:buSzTx/>
              <a:buFontTx/>
              <a:buNone/>
            </a:pPr>
            <a:r>
              <a:rPr lang="en-US" sz="1800"/>
              <a:t>alla porta 80 di cis.poly.edu</a:t>
            </a:r>
            <a:endParaRPr lang="en-US">
              <a:latin typeface="Times New Roman" pitchFamily="64" charset="0"/>
            </a:endParaRPr>
          </a:p>
        </p:txBody>
      </p:sp>
      <p:sp>
        <p:nvSpPr>
          <p:cNvPr id="48134" name="Text Box 6"/>
          <p:cNvSpPr txBox="1">
            <a:spLocks noChangeArrowheads="1"/>
          </p:cNvSpPr>
          <p:nvPr/>
        </p:nvSpPr>
        <p:spPr bwMode="auto">
          <a:xfrm>
            <a:off x="692150" y="2063750"/>
            <a:ext cx="3187700" cy="366713"/>
          </a:xfrm>
          <a:prstGeom prst="rect">
            <a:avLst/>
          </a:prstGeom>
          <a:noFill/>
          <a:ln w="9525">
            <a:noFill/>
            <a:miter lim="800000"/>
            <a:headEnd/>
            <a:tailEnd/>
          </a:ln>
          <a:effectLst/>
        </p:spPr>
        <p:txBody>
          <a:bodyPr wrap="none">
            <a:spAutoFit/>
          </a:bodyPr>
          <a:lstStyle/>
          <a:p>
            <a:pPr algn="ctr">
              <a:spcBef>
                <a:spcPct val="0"/>
              </a:spcBef>
              <a:buClrTx/>
              <a:buSzTx/>
              <a:buFontTx/>
              <a:buNone/>
            </a:pPr>
            <a:r>
              <a:rPr lang="en-US" altLang="it-IT" sz="1800" b="1">
                <a:solidFill>
                  <a:srgbClr val="FF0000"/>
                </a:solidFill>
                <a:latin typeface="Courier New" pitchFamily="64" charset="0"/>
              </a:rPr>
              <a:t>telnet cis.poly.edu 80</a:t>
            </a:r>
            <a:endParaRPr lang="en-US" altLang="it-IT" sz="2800">
              <a:latin typeface="Arial" charset="0"/>
            </a:endParaRPr>
          </a:p>
        </p:txBody>
      </p:sp>
      <p:sp>
        <p:nvSpPr>
          <p:cNvPr id="48135" name="Rectangle 7"/>
          <p:cNvSpPr>
            <a:spLocks noChangeArrowheads="1"/>
          </p:cNvSpPr>
          <p:nvPr/>
        </p:nvSpPr>
        <p:spPr bwMode="auto">
          <a:xfrm>
            <a:off x="361950" y="3600450"/>
            <a:ext cx="8096250" cy="466725"/>
          </a:xfrm>
          <a:prstGeom prst="rect">
            <a:avLst/>
          </a:prstGeom>
          <a:noFill/>
          <a:ln w="9525">
            <a:noFill/>
            <a:miter lim="800000"/>
            <a:headEnd/>
            <a:tailEnd/>
          </a:ln>
          <a:effectLst/>
        </p:spPr>
        <p:txBody>
          <a:bodyPr/>
          <a:lstStyle/>
          <a:p>
            <a:pPr marL="342900" indent="-342900"/>
            <a:r>
              <a:rPr lang="en-US" altLang="it-IT"/>
              <a:t>2. Digitate </a:t>
            </a:r>
            <a:r>
              <a:rPr lang="it-IT"/>
              <a:t>una richiesta</a:t>
            </a:r>
            <a:r>
              <a:rPr lang="en-US"/>
              <a:t> GET:</a:t>
            </a:r>
          </a:p>
          <a:p>
            <a:pPr marL="1143000" lvl="2" indent="-228600">
              <a:buClrTx/>
              <a:buSzTx/>
              <a:buFontTx/>
              <a:buNone/>
            </a:pPr>
            <a:endParaRPr lang="en-US" sz="1800"/>
          </a:p>
        </p:txBody>
      </p:sp>
      <p:sp>
        <p:nvSpPr>
          <p:cNvPr id="48136" name="Text Box 8"/>
          <p:cNvSpPr txBox="1">
            <a:spLocks noChangeArrowheads="1"/>
          </p:cNvSpPr>
          <p:nvPr/>
        </p:nvSpPr>
        <p:spPr bwMode="auto">
          <a:xfrm>
            <a:off x="938213" y="4184650"/>
            <a:ext cx="2914650" cy="641350"/>
          </a:xfrm>
          <a:prstGeom prst="rect">
            <a:avLst/>
          </a:prstGeom>
          <a:noFill/>
          <a:ln w="9525">
            <a:noFill/>
            <a:miter lim="800000"/>
            <a:headEnd/>
            <a:tailEnd/>
          </a:ln>
          <a:effectLst/>
        </p:spPr>
        <p:txBody>
          <a:bodyPr wrap="none">
            <a:spAutoFit/>
          </a:bodyPr>
          <a:lstStyle/>
          <a:p>
            <a:pPr>
              <a:spcBef>
                <a:spcPct val="0"/>
              </a:spcBef>
              <a:buClrTx/>
              <a:buSzTx/>
              <a:buFontTx/>
              <a:buNone/>
            </a:pPr>
            <a:r>
              <a:rPr lang="en-US" altLang="it-IT" sz="1800" b="1">
                <a:solidFill>
                  <a:srgbClr val="FF0000"/>
                </a:solidFill>
                <a:latin typeface="Courier New" pitchFamily="64" charset="0"/>
              </a:rPr>
              <a:t>GET /~ross/ HTTP/1.1</a:t>
            </a:r>
          </a:p>
          <a:p>
            <a:pPr>
              <a:spcBef>
                <a:spcPct val="0"/>
              </a:spcBef>
              <a:buClrTx/>
              <a:buSzTx/>
              <a:buFontTx/>
              <a:buNone/>
            </a:pPr>
            <a:r>
              <a:rPr lang="en-US" altLang="it-IT" sz="1800" b="1">
                <a:solidFill>
                  <a:srgbClr val="FF0000"/>
                </a:solidFill>
                <a:latin typeface="Courier New" pitchFamily="64" charset="0"/>
              </a:rPr>
              <a:t>Host: cis.poly.edu</a:t>
            </a:r>
            <a:endParaRPr lang="en-US" altLang="it-IT" sz="1800">
              <a:latin typeface="Arial" charset="0"/>
            </a:endParaRPr>
          </a:p>
        </p:txBody>
      </p:sp>
      <p:sp>
        <p:nvSpPr>
          <p:cNvPr id="48139" name="Text Box 11"/>
          <p:cNvSpPr txBox="1">
            <a:spLocks noChangeArrowheads="1"/>
          </p:cNvSpPr>
          <p:nvPr/>
        </p:nvSpPr>
        <p:spPr bwMode="auto">
          <a:xfrm>
            <a:off x="4073525" y="4098925"/>
            <a:ext cx="4484688" cy="1190625"/>
          </a:xfrm>
          <a:prstGeom prst="rect">
            <a:avLst/>
          </a:prstGeom>
          <a:noFill/>
          <a:ln w="9525">
            <a:noFill/>
            <a:miter lim="800000"/>
            <a:headEnd/>
            <a:tailEnd/>
          </a:ln>
          <a:effectLst/>
        </p:spPr>
        <p:txBody>
          <a:bodyPr wrap="none">
            <a:spAutoFit/>
          </a:bodyPr>
          <a:lstStyle/>
          <a:p>
            <a:pPr>
              <a:spcBef>
                <a:spcPct val="0"/>
              </a:spcBef>
              <a:buClrTx/>
              <a:buSzTx/>
              <a:buFontTx/>
              <a:buNone/>
            </a:pPr>
            <a:r>
              <a:rPr lang="en-US" altLang="it-IT" sz="1800"/>
              <a:t>Digitando questo (pre</a:t>
            </a:r>
            <a:r>
              <a:rPr lang="it-IT" sz="1800"/>
              <a:t>mete due volte</a:t>
            </a:r>
            <a:br>
              <a:rPr lang="it-IT" sz="1800"/>
            </a:br>
            <a:r>
              <a:rPr lang="en-US" sz="1800"/>
              <a:t>il tasto Invio), trasmettete</a:t>
            </a:r>
          </a:p>
          <a:p>
            <a:pPr>
              <a:spcBef>
                <a:spcPct val="0"/>
              </a:spcBef>
              <a:buClrTx/>
              <a:buSzTx/>
              <a:buFontTx/>
              <a:buNone/>
            </a:pPr>
            <a:r>
              <a:rPr lang="en-US" sz="1800"/>
              <a:t>una richiesta GET minima (ma complet</a:t>
            </a:r>
            <a:r>
              <a:rPr lang="it-IT" sz="1800"/>
              <a:t>a</a:t>
            </a:r>
            <a:r>
              <a:rPr lang="en-US" sz="1800"/>
              <a:t>) </a:t>
            </a:r>
          </a:p>
          <a:p>
            <a:pPr>
              <a:spcBef>
                <a:spcPct val="0"/>
              </a:spcBef>
              <a:buClrTx/>
              <a:buSzTx/>
              <a:buFontTx/>
              <a:buNone/>
            </a:pPr>
            <a:r>
              <a:rPr lang="en-US" sz="1800"/>
              <a:t>al server HTTP</a:t>
            </a:r>
            <a:endParaRPr lang="en-US">
              <a:latin typeface="Times New Roman" pitchFamily="64" charset="0"/>
            </a:endParaRPr>
          </a:p>
        </p:txBody>
      </p:sp>
      <p:sp>
        <p:nvSpPr>
          <p:cNvPr id="48140" name="Freeform 12"/>
          <p:cNvSpPr>
            <a:spLocks/>
          </p:cNvSpPr>
          <p:nvPr/>
        </p:nvSpPr>
        <p:spPr bwMode="auto">
          <a:xfrm>
            <a:off x="4003675" y="2009775"/>
            <a:ext cx="387350" cy="1498600"/>
          </a:xfrm>
          <a:custGeom>
            <a:avLst/>
            <a:gdLst/>
            <a:ahLst/>
            <a:cxnLst>
              <a:cxn ang="0">
                <a:pos x="132" y="9"/>
              </a:cxn>
              <a:cxn ang="0">
                <a:pos x="0" y="0"/>
              </a:cxn>
              <a:cxn ang="0">
                <a:pos x="0" y="1428"/>
              </a:cxn>
              <a:cxn ang="0">
                <a:pos x="162" y="1425"/>
              </a:cxn>
            </a:cxnLst>
            <a:rect l="0" t="0" r="r" b="b"/>
            <a:pathLst>
              <a:path w="162" h="1428">
                <a:moveTo>
                  <a:pt x="132" y="9"/>
                </a:moveTo>
                <a:lnTo>
                  <a:pt x="0" y="0"/>
                </a:lnTo>
                <a:lnTo>
                  <a:pt x="0" y="1428"/>
                </a:lnTo>
                <a:lnTo>
                  <a:pt x="162" y="1425"/>
                </a:lnTo>
              </a:path>
            </a:pathLst>
          </a:custGeom>
          <a:noFill/>
          <a:ln w="19050" cap="flat" cmpd="sng">
            <a:solidFill>
              <a:schemeClr val="accent2"/>
            </a:solidFill>
            <a:prstDash val="solid"/>
            <a:round/>
            <a:headEnd/>
            <a:tailEnd/>
          </a:ln>
          <a:effectLst/>
        </p:spPr>
        <p:txBody>
          <a:bodyPr wrap="none" anchor="ctr"/>
          <a:lstStyle/>
          <a:p>
            <a:endParaRPr lang="en-US"/>
          </a:p>
        </p:txBody>
      </p:sp>
      <p:sp>
        <p:nvSpPr>
          <p:cNvPr id="48141" name="Freeform 13"/>
          <p:cNvSpPr>
            <a:spLocks/>
          </p:cNvSpPr>
          <p:nvPr/>
        </p:nvSpPr>
        <p:spPr bwMode="auto">
          <a:xfrm>
            <a:off x="4054475" y="4079875"/>
            <a:ext cx="396875" cy="1241425"/>
          </a:xfrm>
          <a:custGeom>
            <a:avLst/>
            <a:gdLst/>
            <a:ahLst/>
            <a:cxnLst>
              <a:cxn ang="0">
                <a:pos x="132" y="9"/>
              </a:cxn>
              <a:cxn ang="0">
                <a:pos x="0" y="0"/>
              </a:cxn>
              <a:cxn ang="0">
                <a:pos x="0" y="1428"/>
              </a:cxn>
              <a:cxn ang="0">
                <a:pos x="162" y="1425"/>
              </a:cxn>
            </a:cxnLst>
            <a:rect l="0" t="0" r="r" b="b"/>
            <a:pathLst>
              <a:path w="162" h="1428">
                <a:moveTo>
                  <a:pt x="132" y="9"/>
                </a:moveTo>
                <a:lnTo>
                  <a:pt x="0" y="0"/>
                </a:lnTo>
                <a:lnTo>
                  <a:pt x="0" y="1428"/>
                </a:lnTo>
                <a:lnTo>
                  <a:pt x="162" y="1425"/>
                </a:lnTo>
              </a:path>
            </a:pathLst>
          </a:custGeom>
          <a:noFill/>
          <a:ln w="19050" cap="flat" cmpd="sng">
            <a:solidFill>
              <a:schemeClr val="accent2"/>
            </a:solidFill>
            <a:prstDash val="solid"/>
            <a:round/>
            <a:headEnd/>
            <a:tailEnd/>
          </a:ln>
          <a:effectLst/>
        </p:spPr>
        <p:txBody>
          <a:bodyPr wrap="none" anchor="ctr"/>
          <a:lstStyle/>
          <a:p>
            <a:endParaRPr lang="en-US"/>
          </a:p>
        </p:txBody>
      </p:sp>
      <p:sp>
        <p:nvSpPr>
          <p:cNvPr id="48142" name="Rectangle 14"/>
          <p:cNvSpPr>
            <a:spLocks noChangeArrowheads="1"/>
          </p:cNvSpPr>
          <p:nvPr/>
        </p:nvSpPr>
        <p:spPr bwMode="auto">
          <a:xfrm>
            <a:off x="361950" y="5429250"/>
            <a:ext cx="8096250" cy="466725"/>
          </a:xfrm>
          <a:prstGeom prst="rect">
            <a:avLst/>
          </a:prstGeom>
          <a:noFill/>
          <a:ln w="9525">
            <a:noFill/>
            <a:miter lim="800000"/>
            <a:headEnd/>
            <a:tailEnd/>
          </a:ln>
          <a:effectLst/>
        </p:spPr>
        <p:txBody>
          <a:bodyPr/>
          <a:lstStyle/>
          <a:p>
            <a:pPr marL="342900" indent="-342900"/>
            <a:r>
              <a:rPr lang="en-US" altLang="it-IT"/>
              <a:t>3. Guarda</a:t>
            </a:r>
            <a:r>
              <a:rPr lang="it-IT"/>
              <a:t>t</a:t>
            </a:r>
            <a:r>
              <a:rPr lang="en-US"/>
              <a:t>e</a:t>
            </a:r>
            <a:r>
              <a:rPr lang="it-IT"/>
              <a:t> il messaggio di risposta trasmesso dal server </a:t>
            </a:r>
            <a:r>
              <a:rPr lang="en-US"/>
              <a:t>HTTP!</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6"/>
          <p:cNvSpPr>
            <a:spLocks noGrp="1"/>
          </p:cNvSpPr>
          <p:nvPr>
            <p:ph type="sldNum" sz="quarter" idx="12"/>
          </p:nvPr>
        </p:nvSpPr>
        <p:spPr/>
        <p:txBody>
          <a:bodyPr/>
          <a:lstStyle/>
          <a:p>
            <a:r>
              <a:rPr lang="en-US" altLang="it-IT"/>
              <a:t>2-</a:t>
            </a:r>
            <a:fld id="{AECBC9AB-71D3-4EE2-954B-4A356C55C271}" type="slidenum">
              <a:rPr lang="en-US" altLang="it-IT"/>
              <a:pPr/>
              <a:t>35</a:t>
            </a:fld>
            <a:endParaRPr lang="en-US" altLang="it-IT"/>
          </a:p>
        </p:txBody>
      </p:sp>
      <p:sp>
        <p:nvSpPr>
          <p:cNvPr id="121858" name="Rectangle 2"/>
          <p:cNvSpPr>
            <a:spLocks noGrp="1" noChangeArrowheads="1"/>
          </p:cNvSpPr>
          <p:nvPr>
            <p:ph type="title"/>
          </p:nvPr>
        </p:nvSpPr>
        <p:spPr/>
        <p:txBody>
          <a:bodyPr/>
          <a:lstStyle/>
          <a:p>
            <a:r>
              <a:rPr lang="en-US" altLang="it-IT"/>
              <a:t>Interazione utente-server:</a:t>
            </a:r>
            <a:r>
              <a:rPr lang="it-IT"/>
              <a:t/>
            </a:r>
            <a:br>
              <a:rPr lang="it-IT"/>
            </a:br>
            <a:r>
              <a:rPr lang="en-US"/>
              <a:t>i cookie</a:t>
            </a:r>
          </a:p>
        </p:txBody>
      </p:sp>
      <p:sp>
        <p:nvSpPr>
          <p:cNvPr id="121859" name="Rectangle 3"/>
          <p:cNvSpPr>
            <a:spLocks noGrp="1" noChangeArrowheads="1"/>
          </p:cNvSpPr>
          <p:nvPr>
            <p:ph type="body" sz="half" idx="1"/>
          </p:nvPr>
        </p:nvSpPr>
        <p:spPr/>
        <p:txBody>
          <a:bodyPr/>
          <a:lstStyle/>
          <a:p>
            <a:pPr>
              <a:buFont typeface="ZapfDingbats" pitchFamily="82" charset="2"/>
              <a:buNone/>
            </a:pPr>
            <a:r>
              <a:rPr lang="it-IT" sz="2000"/>
              <a:t>Molti dei più importanti siti web usano i cookie</a:t>
            </a:r>
          </a:p>
          <a:p>
            <a:pPr>
              <a:buFont typeface="ZapfDingbats" pitchFamily="82" charset="2"/>
              <a:buNone/>
            </a:pPr>
            <a:r>
              <a:rPr lang="it-IT" sz="2000" u="sng">
                <a:solidFill>
                  <a:srgbClr val="FF0000"/>
                </a:solidFill>
              </a:rPr>
              <a:t>Quattro componenti:</a:t>
            </a:r>
            <a:endParaRPr lang="it-IT" sz="2000">
              <a:solidFill>
                <a:srgbClr val="FF0000"/>
              </a:solidFill>
            </a:endParaRPr>
          </a:p>
          <a:p>
            <a:pPr lvl="1">
              <a:buFont typeface="Wingdings" pitchFamily="64" charset="2"/>
              <a:buNone/>
            </a:pPr>
            <a:r>
              <a:rPr lang="it-IT" sz="1800"/>
              <a:t>1) Una riga di intestazione</a:t>
            </a:r>
            <a:br>
              <a:rPr lang="it-IT" sz="1800"/>
            </a:br>
            <a:r>
              <a:rPr lang="it-IT" sz="1800"/>
              <a:t>nel messaggio di </a:t>
            </a:r>
            <a:r>
              <a:rPr lang="it-IT" sz="1800" i="1"/>
              <a:t>risposta</a:t>
            </a:r>
            <a:r>
              <a:rPr lang="it-IT" sz="1800"/>
              <a:t> HTTP</a:t>
            </a:r>
          </a:p>
          <a:p>
            <a:pPr lvl="1">
              <a:buFont typeface="Wingdings" pitchFamily="64" charset="2"/>
              <a:buNone/>
            </a:pPr>
            <a:r>
              <a:rPr lang="it-IT" sz="1800"/>
              <a:t>2) Una riga di intestazione nel messaggio di </a:t>
            </a:r>
            <a:r>
              <a:rPr lang="it-IT" sz="1800" i="1"/>
              <a:t>richiesta</a:t>
            </a:r>
            <a:r>
              <a:rPr lang="it-IT" sz="1800"/>
              <a:t> HTTP</a:t>
            </a:r>
          </a:p>
          <a:p>
            <a:pPr lvl="1">
              <a:buFont typeface="Wingdings" pitchFamily="64" charset="2"/>
              <a:buNone/>
            </a:pPr>
            <a:r>
              <a:rPr lang="it-IT" sz="1800"/>
              <a:t>3) Un file cookie mantenuto sul sistema terminale dell’utente e gestito dal browser dell’utente</a:t>
            </a:r>
          </a:p>
          <a:p>
            <a:pPr lvl="1">
              <a:buFont typeface="Wingdings" pitchFamily="64" charset="2"/>
              <a:buNone/>
            </a:pPr>
            <a:r>
              <a:rPr lang="it-IT" sz="1800"/>
              <a:t>4) Un database sul sito</a:t>
            </a:r>
          </a:p>
        </p:txBody>
      </p:sp>
      <p:sp>
        <p:nvSpPr>
          <p:cNvPr id="121860" name="Rectangle 4"/>
          <p:cNvSpPr>
            <a:spLocks noGrp="1" noChangeArrowheads="1"/>
          </p:cNvSpPr>
          <p:nvPr>
            <p:ph type="body" sz="half" idx="2"/>
          </p:nvPr>
        </p:nvSpPr>
        <p:spPr/>
        <p:txBody>
          <a:bodyPr/>
          <a:lstStyle/>
          <a:p>
            <a:pPr>
              <a:buFont typeface="ZapfDingbats" pitchFamily="82" charset="2"/>
              <a:buNone/>
            </a:pPr>
            <a:r>
              <a:rPr lang="en-US" altLang="it-IT" sz="2400" u="sng">
                <a:solidFill>
                  <a:srgbClr val="FF0000"/>
                </a:solidFill>
              </a:rPr>
              <a:t>Es</a:t>
            </a:r>
            <a:r>
              <a:rPr lang="it-IT" sz="2400" u="sng">
                <a:solidFill>
                  <a:srgbClr val="FF0000"/>
                </a:solidFill>
              </a:rPr>
              <a:t>e</a:t>
            </a:r>
            <a:r>
              <a:rPr lang="en-US" sz="2400" u="sng">
                <a:solidFill>
                  <a:srgbClr val="FF0000"/>
                </a:solidFill>
              </a:rPr>
              <a:t>mpio:</a:t>
            </a:r>
          </a:p>
          <a:p>
            <a:pPr lvl="1"/>
            <a:r>
              <a:rPr lang="en-US" sz="2000"/>
              <a:t>Susan accede semp</a:t>
            </a:r>
            <a:r>
              <a:rPr lang="it-IT" sz="2000"/>
              <a:t>re </a:t>
            </a:r>
            <a:r>
              <a:rPr lang="en-US" sz="2000"/>
              <a:t>a Internet dallo stesso PC</a:t>
            </a:r>
          </a:p>
          <a:p>
            <a:pPr lvl="1"/>
            <a:r>
              <a:rPr lang="en-US" sz="2000"/>
              <a:t>Visita per la prima volta un particolare sito di commercio elettronico</a:t>
            </a:r>
          </a:p>
          <a:p>
            <a:pPr lvl="1"/>
            <a:r>
              <a:rPr lang="en-US" sz="2000"/>
              <a:t>Quando la richiesta HTTP iniziale giunge al sito, il sito crea un ide</a:t>
            </a:r>
            <a:r>
              <a:rPr lang="it-IT" sz="2000"/>
              <a:t>ntificativo </a:t>
            </a:r>
            <a:r>
              <a:rPr lang="en-US" sz="2000"/>
              <a:t>unico (ID) e </a:t>
            </a:r>
            <a:r>
              <a:rPr lang="it-IT" sz="2000"/>
              <a:t>una</a:t>
            </a:r>
            <a:r>
              <a:rPr lang="en-US" sz="2000"/>
              <a:t> </a:t>
            </a:r>
            <a:r>
              <a:rPr lang="en-US" sz="2000" i="1"/>
              <a:t>entry</a:t>
            </a:r>
            <a:r>
              <a:rPr lang="en-US" sz="2000"/>
              <a:t> nel database per ID</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Segnaposto numero diapositiva 6"/>
          <p:cNvSpPr>
            <a:spLocks noGrp="1"/>
          </p:cNvSpPr>
          <p:nvPr>
            <p:ph type="sldNum" sz="quarter" idx="12"/>
          </p:nvPr>
        </p:nvSpPr>
        <p:spPr/>
        <p:txBody>
          <a:bodyPr/>
          <a:lstStyle/>
          <a:p>
            <a:r>
              <a:rPr lang="en-US" altLang="it-IT"/>
              <a:t>2-</a:t>
            </a:r>
            <a:fld id="{37910A1D-5DE3-41BB-9020-DF634FD62514}" type="slidenum">
              <a:rPr lang="en-US" altLang="it-IT"/>
              <a:pPr/>
              <a:t>36</a:t>
            </a:fld>
            <a:endParaRPr lang="en-US" altLang="it-IT"/>
          </a:p>
        </p:txBody>
      </p:sp>
      <p:sp>
        <p:nvSpPr>
          <p:cNvPr id="50178" name="Rectangle 2"/>
          <p:cNvSpPr>
            <a:spLocks noGrp="1" noChangeArrowheads="1"/>
          </p:cNvSpPr>
          <p:nvPr>
            <p:ph type="title"/>
          </p:nvPr>
        </p:nvSpPr>
        <p:spPr/>
        <p:txBody>
          <a:bodyPr/>
          <a:lstStyle/>
          <a:p>
            <a:r>
              <a:rPr lang="en-US" altLang="it-IT" sz="3200"/>
              <a:t>Cookie (continua)</a:t>
            </a:r>
            <a:endParaRPr lang="en-US" altLang="it-IT"/>
          </a:p>
        </p:txBody>
      </p:sp>
      <p:sp>
        <p:nvSpPr>
          <p:cNvPr id="50180" name="Line 4"/>
          <p:cNvSpPr>
            <a:spLocks noChangeShapeType="1"/>
          </p:cNvSpPr>
          <p:nvPr/>
        </p:nvSpPr>
        <p:spPr bwMode="auto">
          <a:xfrm>
            <a:off x="2544763" y="2008188"/>
            <a:ext cx="3305175" cy="381000"/>
          </a:xfrm>
          <a:prstGeom prst="line">
            <a:avLst/>
          </a:prstGeom>
          <a:noFill/>
          <a:ln w="19050">
            <a:solidFill>
              <a:schemeClr val="tx1"/>
            </a:solidFill>
            <a:round/>
            <a:headEnd/>
            <a:tailEnd type="triangle" w="med" len="med"/>
          </a:ln>
          <a:effectLst/>
        </p:spPr>
        <p:txBody>
          <a:bodyPr wrap="none" anchor="ctr"/>
          <a:lstStyle/>
          <a:p>
            <a:endParaRPr lang="en-US"/>
          </a:p>
        </p:txBody>
      </p:sp>
      <p:sp>
        <p:nvSpPr>
          <p:cNvPr id="50181" name="Text Box 5"/>
          <p:cNvSpPr txBox="1">
            <a:spLocks noChangeArrowheads="1"/>
          </p:cNvSpPr>
          <p:nvPr/>
        </p:nvSpPr>
        <p:spPr bwMode="auto">
          <a:xfrm>
            <a:off x="2052638" y="1423988"/>
            <a:ext cx="981075" cy="457200"/>
          </a:xfrm>
          <a:prstGeom prst="rect">
            <a:avLst/>
          </a:prstGeom>
          <a:noFill/>
          <a:ln w="9525">
            <a:noFill/>
            <a:miter lim="800000"/>
            <a:headEnd/>
            <a:tailEnd/>
          </a:ln>
          <a:effectLst/>
        </p:spPr>
        <p:txBody>
          <a:bodyPr wrap="none">
            <a:spAutoFit/>
          </a:bodyPr>
          <a:lstStyle/>
          <a:p>
            <a:pPr algn="ctr">
              <a:spcBef>
                <a:spcPct val="0"/>
              </a:spcBef>
              <a:buClrTx/>
              <a:buSzTx/>
              <a:buFontTx/>
              <a:buNone/>
            </a:pPr>
            <a:r>
              <a:rPr lang="en-US" altLang="it-IT" u="sng"/>
              <a:t>client</a:t>
            </a:r>
            <a:endParaRPr lang="en-US" altLang="it-IT">
              <a:latin typeface="Times New Roman" pitchFamily="64" charset="0"/>
            </a:endParaRPr>
          </a:p>
        </p:txBody>
      </p:sp>
      <p:sp>
        <p:nvSpPr>
          <p:cNvPr id="50182" name="Text Box 6"/>
          <p:cNvSpPr txBox="1">
            <a:spLocks noChangeArrowheads="1"/>
          </p:cNvSpPr>
          <p:nvPr/>
        </p:nvSpPr>
        <p:spPr bwMode="auto">
          <a:xfrm>
            <a:off x="5484813" y="1444625"/>
            <a:ext cx="1104900" cy="457200"/>
          </a:xfrm>
          <a:prstGeom prst="rect">
            <a:avLst/>
          </a:prstGeom>
          <a:noFill/>
          <a:ln w="9525">
            <a:noFill/>
            <a:miter lim="800000"/>
            <a:headEnd/>
            <a:tailEnd/>
          </a:ln>
          <a:effectLst/>
        </p:spPr>
        <p:txBody>
          <a:bodyPr wrap="none">
            <a:spAutoFit/>
          </a:bodyPr>
          <a:lstStyle/>
          <a:p>
            <a:pPr algn="ctr">
              <a:spcBef>
                <a:spcPct val="0"/>
              </a:spcBef>
              <a:buClrTx/>
              <a:buSzTx/>
              <a:buFontTx/>
              <a:buNone/>
            </a:pPr>
            <a:r>
              <a:rPr lang="en-US" altLang="it-IT" u="sng"/>
              <a:t>server</a:t>
            </a:r>
            <a:endParaRPr lang="en-US" altLang="it-IT">
              <a:latin typeface="Times New Roman" pitchFamily="64" charset="0"/>
            </a:endParaRPr>
          </a:p>
        </p:txBody>
      </p:sp>
      <p:sp>
        <p:nvSpPr>
          <p:cNvPr id="50183" name="Rectangle 7"/>
          <p:cNvSpPr>
            <a:spLocks noChangeArrowheads="1"/>
          </p:cNvSpPr>
          <p:nvPr/>
        </p:nvSpPr>
        <p:spPr bwMode="auto">
          <a:xfrm>
            <a:off x="2782888" y="2008188"/>
            <a:ext cx="2686050" cy="314325"/>
          </a:xfrm>
          <a:prstGeom prst="rect">
            <a:avLst/>
          </a:prstGeom>
          <a:solidFill>
            <a:schemeClr val="accent1"/>
          </a:solidFill>
          <a:ln w="9525">
            <a:solidFill>
              <a:schemeClr val="tx1"/>
            </a:solidFill>
            <a:miter lim="800000"/>
            <a:headEnd/>
            <a:tailEnd/>
          </a:ln>
          <a:effectLst/>
        </p:spPr>
        <p:txBody>
          <a:bodyPr wrap="none" anchor="ctr"/>
          <a:lstStyle/>
          <a:p>
            <a:endParaRPr lang="en-US"/>
          </a:p>
        </p:txBody>
      </p:sp>
      <p:sp>
        <p:nvSpPr>
          <p:cNvPr id="50184" name="Text Box 8"/>
          <p:cNvSpPr txBox="1">
            <a:spLocks noChangeArrowheads="1"/>
          </p:cNvSpPr>
          <p:nvPr/>
        </p:nvSpPr>
        <p:spPr bwMode="auto">
          <a:xfrm>
            <a:off x="2789238" y="1992313"/>
            <a:ext cx="2681287" cy="376237"/>
          </a:xfrm>
          <a:prstGeom prst="rect">
            <a:avLst/>
          </a:prstGeom>
          <a:solidFill>
            <a:schemeClr val="bg1"/>
          </a:solidFill>
          <a:ln w="9525">
            <a:solidFill>
              <a:schemeClr val="tx1"/>
            </a:solidFill>
            <a:miter lim="800000"/>
            <a:headEnd/>
            <a:tailEnd/>
          </a:ln>
          <a:effectLst/>
        </p:spPr>
        <p:txBody>
          <a:bodyPr>
            <a:spAutoFit/>
          </a:bodyPr>
          <a:lstStyle/>
          <a:p>
            <a:pPr algn="ctr">
              <a:spcBef>
                <a:spcPct val="0"/>
              </a:spcBef>
              <a:buClrTx/>
              <a:buSzTx/>
              <a:buFontTx/>
              <a:buNone/>
            </a:pPr>
            <a:r>
              <a:rPr lang="en-US" altLang="it-IT" sz="1800"/>
              <a:t>messaggio di richiesta</a:t>
            </a:r>
            <a:endParaRPr lang="en-US" altLang="it-IT">
              <a:latin typeface="Times New Roman" pitchFamily="64" charset="0"/>
            </a:endParaRPr>
          </a:p>
        </p:txBody>
      </p:sp>
      <p:sp>
        <p:nvSpPr>
          <p:cNvPr id="50185" name="Line 9"/>
          <p:cNvSpPr>
            <a:spLocks noChangeShapeType="1"/>
          </p:cNvSpPr>
          <p:nvPr/>
        </p:nvSpPr>
        <p:spPr bwMode="auto">
          <a:xfrm flipH="1">
            <a:off x="2573338" y="2468563"/>
            <a:ext cx="3305175" cy="381000"/>
          </a:xfrm>
          <a:prstGeom prst="line">
            <a:avLst/>
          </a:prstGeom>
          <a:noFill/>
          <a:ln w="19050">
            <a:solidFill>
              <a:schemeClr val="tx1"/>
            </a:solidFill>
            <a:round/>
            <a:headEnd/>
            <a:tailEnd type="triangle" w="med" len="med"/>
          </a:ln>
          <a:effectLst/>
        </p:spPr>
        <p:txBody>
          <a:bodyPr wrap="none" anchor="ctr"/>
          <a:lstStyle/>
          <a:p>
            <a:endParaRPr lang="en-US"/>
          </a:p>
        </p:txBody>
      </p:sp>
      <p:sp>
        <p:nvSpPr>
          <p:cNvPr id="50186" name="Rectangle 10"/>
          <p:cNvSpPr>
            <a:spLocks noChangeArrowheads="1"/>
          </p:cNvSpPr>
          <p:nvPr/>
        </p:nvSpPr>
        <p:spPr bwMode="auto">
          <a:xfrm>
            <a:off x="2906713" y="2428875"/>
            <a:ext cx="2505075" cy="557213"/>
          </a:xfrm>
          <a:prstGeom prst="rect">
            <a:avLst/>
          </a:prstGeom>
          <a:solidFill>
            <a:schemeClr val="accent1"/>
          </a:solidFill>
          <a:ln w="9525">
            <a:solidFill>
              <a:schemeClr val="tx1"/>
            </a:solidFill>
            <a:miter lim="800000"/>
            <a:headEnd/>
            <a:tailEnd/>
          </a:ln>
          <a:effectLst/>
        </p:spPr>
        <p:txBody>
          <a:bodyPr wrap="none" anchor="ctr"/>
          <a:lstStyle/>
          <a:p>
            <a:endParaRPr lang="en-US"/>
          </a:p>
        </p:txBody>
      </p:sp>
      <p:sp>
        <p:nvSpPr>
          <p:cNvPr id="50187" name="Text Box 11"/>
          <p:cNvSpPr txBox="1">
            <a:spLocks noChangeArrowheads="1"/>
          </p:cNvSpPr>
          <p:nvPr/>
        </p:nvSpPr>
        <p:spPr bwMode="auto">
          <a:xfrm>
            <a:off x="2827338" y="2392363"/>
            <a:ext cx="2643187" cy="681037"/>
          </a:xfrm>
          <a:prstGeom prst="rect">
            <a:avLst/>
          </a:prstGeom>
          <a:solidFill>
            <a:schemeClr val="bg1"/>
          </a:solidFill>
          <a:ln w="9525">
            <a:solidFill>
              <a:schemeClr val="tx1"/>
            </a:solidFill>
            <a:miter lim="800000"/>
            <a:headEnd/>
            <a:tailEnd/>
          </a:ln>
          <a:effectLst/>
        </p:spPr>
        <p:txBody>
          <a:bodyPr>
            <a:spAutoFit/>
          </a:bodyPr>
          <a:lstStyle/>
          <a:p>
            <a:pPr algn="ctr">
              <a:spcBef>
                <a:spcPct val="0"/>
              </a:spcBef>
              <a:buClrTx/>
              <a:buSzTx/>
              <a:buFontTx/>
              <a:buNone/>
            </a:pPr>
            <a:r>
              <a:rPr lang="en-US" altLang="it-IT" sz="1800"/>
              <a:t>messaggio di risposta +</a:t>
            </a:r>
          </a:p>
          <a:p>
            <a:pPr algn="ctr">
              <a:spcBef>
                <a:spcPct val="0"/>
              </a:spcBef>
              <a:buClrTx/>
              <a:buSzTx/>
              <a:buFontTx/>
              <a:buNone/>
            </a:pPr>
            <a:r>
              <a:rPr lang="en-US" altLang="it-IT" sz="2000" b="1">
                <a:latin typeface="Courier New" pitchFamily="64" charset="0"/>
              </a:rPr>
              <a:t>Set-cookie: 1678 </a:t>
            </a:r>
          </a:p>
        </p:txBody>
      </p:sp>
      <p:sp>
        <p:nvSpPr>
          <p:cNvPr id="50188" name="Line 12"/>
          <p:cNvSpPr>
            <a:spLocks noChangeShapeType="1"/>
          </p:cNvSpPr>
          <p:nvPr/>
        </p:nvSpPr>
        <p:spPr bwMode="auto">
          <a:xfrm>
            <a:off x="2554288" y="3598863"/>
            <a:ext cx="3305175" cy="381000"/>
          </a:xfrm>
          <a:prstGeom prst="line">
            <a:avLst/>
          </a:prstGeom>
          <a:noFill/>
          <a:ln w="19050">
            <a:solidFill>
              <a:schemeClr val="tx1"/>
            </a:solidFill>
            <a:round/>
            <a:headEnd/>
            <a:tailEnd type="triangle" w="med" len="med"/>
          </a:ln>
          <a:effectLst/>
        </p:spPr>
        <p:txBody>
          <a:bodyPr wrap="none" anchor="ctr"/>
          <a:lstStyle/>
          <a:p>
            <a:endParaRPr lang="en-US"/>
          </a:p>
        </p:txBody>
      </p:sp>
      <p:grpSp>
        <p:nvGrpSpPr>
          <p:cNvPr id="50189" name="Group 13"/>
          <p:cNvGrpSpPr>
            <a:grpSpLocks/>
          </p:cNvGrpSpPr>
          <p:nvPr/>
        </p:nvGrpSpPr>
        <p:grpSpPr bwMode="auto">
          <a:xfrm>
            <a:off x="2817813" y="3402013"/>
            <a:ext cx="2681287" cy="681037"/>
            <a:chOff x="3124" y="2762"/>
            <a:chExt cx="1689" cy="429"/>
          </a:xfrm>
        </p:grpSpPr>
        <p:sp>
          <p:nvSpPr>
            <p:cNvPr id="50190" name="Rectangle 14"/>
            <p:cNvSpPr>
              <a:spLocks noChangeArrowheads="1"/>
            </p:cNvSpPr>
            <p:nvPr/>
          </p:nvSpPr>
          <p:spPr bwMode="auto">
            <a:xfrm>
              <a:off x="3186" y="2791"/>
              <a:ext cx="1578" cy="351"/>
            </a:xfrm>
            <a:prstGeom prst="rect">
              <a:avLst/>
            </a:prstGeom>
            <a:solidFill>
              <a:schemeClr val="bg1"/>
            </a:solidFill>
            <a:ln w="9525">
              <a:solidFill>
                <a:schemeClr val="tx1"/>
              </a:solidFill>
              <a:miter lim="800000"/>
              <a:headEnd/>
              <a:tailEnd/>
            </a:ln>
            <a:effectLst/>
          </p:spPr>
          <p:txBody>
            <a:bodyPr wrap="none" anchor="ctr"/>
            <a:lstStyle/>
            <a:p>
              <a:endParaRPr lang="en-US"/>
            </a:p>
          </p:txBody>
        </p:sp>
        <p:sp>
          <p:nvSpPr>
            <p:cNvPr id="50191" name="Text Box 15"/>
            <p:cNvSpPr txBox="1">
              <a:spLocks noChangeArrowheads="1"/>
            </p:cNvSpPr>
            <p:nvPr/>
          </p:nvSpPr>
          <p:spPr bwMode="auto">
            <a:xfrm>
              <a:off x="3124" y="2762"/>
              <a:ext cx="1689" cy="429"/>
            </a:xfrm>
            <a:prstGeom prst="rect">
              <a:avLst/>
            </a:prstGeom>
            <a:solidFill>
              <a:schemeClr val="bg1"/>
            </a:solidFill>
            <a:ln w="9525">
              <a:solidFill>
                <a:schemeClr val="tx1"/>
              </a:solidFill>
              <a:miter lim="800000"/>
              <a:headEnd/>
              <a:tailEnd/>
            </a:ln>
            <a:effectLst/>
          </p:spPr>
          <p:txBody>
            <a:bodyPr>
              <a:spAutoFit/>
            </a:bodyPr>
            <a:lstStyle/>
            <a:p>
              <a:pPr algn="ctr">
                <a:spcBef>
                  <a:spcPct val="0"/>
                </a:spcBef>
                <a:buClrTx/>
                <a:buSzTx/>
                <a:buFontTx/>
                <a:buNone/>
              </a:pPr>
              <a:r>
                <a:rPr lang="en-US" altLang="it-IT" sz="1800"/>
                <a:t>messaggio di richiesta</a:t>
              </a:r>
            </a:p>
            <a:p>
              <a:pPr algn="ctr">
                <a:spcBef>
                  <a:spcPct val="0"/>
                </a:spcBef>
                <a:buClrTx/>
                <a:buSzTx/>
                <a:buFontTx/>
                <a:buNone/>
              </a:pPr>
              <a:r>
                <a:rPr lang="en-US" altLang="it-IT" sz="2000" b="1">
                  <a:latin typeface="Courier New" pitchFamily="64" charset="0"/>
                </a:rPr>
                <a:t>cookie: 1678</a:t>
              </a:r>
            </a:p>
          </p:txBody>
        </p:sp>
      </p:grpSp>
      <p:sp>
        <p:nvSpPr>
          <p:cNvPr id="50192" name="Line 16"/>
          <p:cNvSpPr>
            <a:spLocks noChangeShapeType="1"/>
          </p:cNvSpPr>
          <p:nvPr/>
        </p:nvSpPr>
        <p:spPr bwMode="auto">
          <a:xfrm flipH="1">
            <a:off x="2544763" y="4084638"/>
            <a:ext cx="3305175" cy="381000"/>
          </a:xfrm>
          <a:prstGeom prst="line">
            <a:avLst/>
          </a:prstGeom>
          <a:noFill/>
          <a:ln w="19050">
            <a:solidFill>
              <a:schemeClr val="tx1"/>
            </a:solidFill>
            <a:round/>
            <a:headEnd/>
            <a:tailEnd type="triangle" w="med" len="med"/>
          </a:ln>
          <a:effectLst/>
        </p:spPr>
        <p:txBody>
          <a:bodyPr wrap="none" anchor="ctr"/>
          <a:lstStyle/>
          <a:p>
            <a:endParaRPr lang="en-US"/>
          </a:p>
        </p:txBody>
      </p:sp>
      <p:grpSp>
        <p:nvGrpSpPr>
          <p:cNvPr id="50193" name="Group 17"/>
          <p:cNvGrpSpPr>
            <a:grpSpLocks/>
          </p:cNvGrpSpPr>
          <p:nvPr/>
        </p:nvGrpSpPr>
        <p:grpSpPr bwMode="auto">
          <a:xfrm>
            <a:off x="2760663" y="4116388"/>
            <a:ext cx="2767012" cy="376237"/>
            <a:chOff x="3268" y="2846"/>
            <a:chExt cx="1743" cy="237"/>
          </a:xfrm>
        </p:grpSpPr>
        <p:sp>
          <p:nvSpPr>
            <p:cNvPr id="50194" name="Rectangle 18"/>
            <p:cNvSpPr>
              <a:spLocks noChangeArrowheads="1"/>
            </p:cNvSpPr>
            <p:nvPr/>
          </p:nvSpPr>
          <p:spPr bwMode="auto">
            <a:xfrm>
              <a:off x="3282" y="2856"/>
              <a:ext cx="1692" cy="198"/>
            </a:xfrm>
            <a:prstGeom prst="rect">
              <a:avLst/>
            </a:prstGeom>
            <a:solidFill>
              <a:schemeClr val="bg1"/>
            </a:solidFill>
            <a:ln w="9525">
              <a:solidFill>
                <a:schemeClr val="tx1"/>
              </a:solidFill>
              <a:miter lim="800000"/>
              <a:headEnd/>
              <a:tailEnd/>
            </a:ln>
            <a:effectLst/>
          </p:spPr>
          <p:txBody>
            <a:bodyPr wrap="none" anchor="ctr"/>
            <a:lstStyle/>
            <a:p>
              <a:endParaRPr lang="en-US"/>
            </a:p>
          </p:txBody>
        </p:sp>
        <p:sp>
          <p:nvSpPr>
            <p:cNvPr id="50195" name="Text Box 19"/>
            <p:cNvSpPr txBox="1">
              <a:spLocks noChangeArrowheads="1"/>
            </p:cNvSpPr>
            <p:nvPr/>
          </p:nvSpPr>
          <p:spPr bwMode="auto">
            <a:xfrm>
              <a:off x="3268" y="2846"/>
              <a:ext cx="1743" cy="237"/>
            </a:xfrm>
            <a:prstGeom prst="rect">
              <a:avLst/>
            </a:prstGeom>
            <a:solidFill>
              <a:schemeClr val="bg1"/>
            </a:solidFill>
            <a:ln w="9525">
              <a:solidFill>
                <a:schemeClr val="tx1"/>
              </a:solidFill>
              <a:miter lim="800000"/>
              <a:headEnd/>
              <a:tailEnd/>
            </a:ln>
            <a:effectLst/>
          </p:spPr>
          <p:txBody>
            <a:bodyPr>
              <a:spAutoFit/>
            </a:bodyPr>
            <a:lstStyle/>
            <a:p>
              <a:pPr algn="ctr">
                <a:spcBef>
                  <a:spcPct val="0"/>
                </a:spcBef>
                <a:buClrTx/>
                <a:buSzTx/>
                <a:buFontTx/>
                <a:buNone/>
              </a:pPr>
              <a:r>
                <a:rPr lang="en-US" altLang="it-IT" sz="1800"/>
                <a:t>messaggio di risposta</a:t>
              </a:r>
              <a:endParaRPr lang="en-US" altLang="it-IT">
                <a:latin typeface="Times New Roman" pitchFamily="64" charset="0"/>
              </a:endParaRPr>
            </a:p>
          </p:txBody>
        </p:sp>
      </p:grpSp>
      <p:sp>
        <p:nvSpPr>
          <p:cNvPr id="50196" name="Line 20"/>
          <p:cNvSpPr>
            <a:spLocks noChangeShapeType="1"/>
          </p:cNvSpPr>
          <p:nvPr/>
        </p:nvSpPr>
        <p:spPr bwMode="auto">
          <a:xfrm>
            <a:off x="2525713" y="5084763"/>
            <a:ext cx="3305175" cy="381000"/>
          </a:xfrm>
          <a:prstGeom prst="line">
            <a:avLst/>
          </a:prstGeom>
          <a:noFill/>
          <a:ln w="19050">
            <a:solidFill>
              <a:schemeClr val="tx1"/>
            </a:solidFill>
            <a:round/>
            <a:headEnd/>
            <a:tailEnd type="triangle" w="med" len="med"/>
          </a:ln>
          <a:effectLst/>
        </p:spPr>
        <p:txBody>
          <a:bodyPr wrap="none" anchor="ctr"/>
          <a:lstStyle/>
          <a:p>
            <a:endParaRPr lang="en-US"/>
          </a:p>
        </p:txBody>
      </p:sp>
      <p:grpSp>
        <p:nvGrpSpPr>
          <p:cNvPr id="50197" name="Group 21"/>
          <p:cNvGrpSpPr>
            <a:grpSpLocks/>
          </p:cNvGrpSpPr>
          <p:nvPr/>
        </p:nvGrpSpPr>
        <p:grpSpPr bwMode="auto">
          <a:xfrm>
            <a:off x="2798763" y="4906963"/>
            <a:ext cx="2681287" cy="681037"/>
            <a:chOff x="3124" y="2762"/>
            <a:chExt cx="1689" cy="429"/>
          </a:xfrm>
        </p:grpSpPr>
        <p:sp>
          <p:nvSpPr>
            <p:cNvPr id="50198" name="Rectangle 22"/>
            <p:cNvSpPr>
              <a:spLocks noChangeArrowheads="1"/>
            </p:cNvSpPr>
            <p:nvPr/>
          </p:nvSpPr>
          <p:spPr bwMode="auto">
            <a:xfrm>
              <a:off x="3186" y="2791"/>
              <a:ext cx="1578" cy="351"/>
            </a:xfrm>
            <a:prstGeom prst="rect">
              <a:avLst/>
            </a:prstGeom>
            <a:solidFill>
              <a:schemeClr val="bg1"/>
            </a:solidFill>
            <a:ln w="9525">
              <a:solidFill>
                <a:schemeClr val="tx1"/>
              </a:solidFill>
              <a:miter lim="800000"/>
              <a:headEnd/>
              <a:tailEnd/>
            </a:ln>
            <a:effectLst/>
          </p:spPr>
          <p:txBody>
            <a:bodyPr wrap="none" anchor="ctr"/>
            <a:lstStyle/>
            <a:p>
              <a:endParaRPr lang="en-US"/>
            </a:p>
          </p:txBody>
        </p:sp>
        <p:sp>
          <p:nvSpPr>
            <p:cNvPr id="50199" name="Text Box 23"/>
            <p:cNvSpPr txBox="1">
              <a:spLocks noChangeArrowheads="1"/>
            </p:cNvSpPr>
            <p:nvPr/>
          </p:nvSpPr>
          <p:spPr bwMode="auto">
            <a:xfrm>
              <a:off x="3124" y="2762"/>
              <a:ext cx="1689" cy="429"/>
            </a:xfrm>
            <a:prstGeom prst="rect">
              <a:avLst/>
            </a:prstGeom>
            <a:solidFill>
              <a:schemeClr val="bg1"/>
            </a:solidFill>
            <a:ln w="9525">
              <a:solidFill>
                <a:schemeClr val="tx1"/>
              </a:solidFill>
              <a:miter lim="800000"/>
              <a:headEnd/>
              <a:tailEnd/>
            </a:ln>
            <a:effectLst/>
          </p:spPr>
          <p:txBody>
            <a:bodyPr>
              <a:spAutoFit/>
            </a:bodyPr>
            <a:lstStyle/>
            <a:p>
              <a:pPr algn="ctr">
                <a:spcBef>
                  <a:spcPct val="0"/>
                </a:spcBef>
                <a:buClrTx/>
                <a:buSzTx/>
                <a:buFontTx/>
                <a:buNone/>
              </a:pPr>
              <a:r>
                <a:rPr lang="en-US" altLang="it-IT" sz="1800" dirty="0" err="1"/>
                <a:t>messaggio</a:t>
              </a:r>
              <a:r>
                <a:rPr lang="en-US" altLang="it-IT" sz="1800" dirty="0"/>
                <a:t> </a:t>
              </a:r>
              <a:r>
                <a:rPr lang="en-US" altLang="it-IT" sz="1800" dirty="0" err="1"/>
                <a:t>di</a:t>
              </a:r>
              <a:r>
                <a:rPr lang="en-US" altLang="it-IT" sz="1800" dirty="0"/>
                <a:t> </a:t>
              </a:r>
              <a:r>
                <a:rPr lang="en-US" altLang="it-IT" sz="1800" dirty="0" err="1"/>
                <a:t>richiesta</a:t>
              </a:r>
              <a:endParaRPr lang="en-US" altLang="it-IT" sz="1800" dirty="0"/>
            </a:p>
            <a:p>
              <a:pPr algn="ctr">
                <a:spcBef>
                  <a:spcPct val="0"/>
                </a:spcBef>
                <a:buClrTx/>
                <a:buSzTx/>
                <a:buFontTx/>
                <a:buNone/>
              </a:pPr>
              <a:r>
                <a:rPr lang="en-US" altLang="it-IT" sz="2000" b="1" dirty="0">
                  <a:latin typeface="Courier New" pitchFamily="64" charset="0"/>
                </a:rPr>
                <a:t>cookie: 1678</a:t>
              </a:r>
            </a:p>
          </p:txBody>
        </p:sp>
      </p:grpSp>
      <p:sp>
        <p:nvSpPr>
          <p:cNvPr id="50200" name="Line 24"/>
          <p:cNvSpPr>
            <a:spLocks noChangeShapeType="1"/>
          </p:cNvSpPr>
          <p:nvPr/>
        </p:nvSpPr>
        <p:spPr bwMode="auto">
          <a:xfrm flipH="1">
            <a:off x="2554288" y="5580063"/>
            <a:ext cx="3305175" cy="381000"/>
          </a:xfrm>
          <a:prstGeom prst="line">
            <a:avLst/>
          </a:prstGeom>
          <a:noFill/>
          <a:ln w="19050">
            <a:solidFill>
              <a:schemeClr val="tx1"/>
            </a:solidFill>
            <a:round/>
            <a:headEnd/>
            <a:tailEnd type="triangle" w="med" len="med"/>
          </a:ln>
          <a:effectLst/>
        </p:spPr>
        <p:txBody>
          <a:bodyPr wrap="none" anchor="ctr"/>
          <a:lstStyle/>
          <a:p>
            <a:endParaRPr lang="en-US"/>
          </a:p>
        </p:txBody>
      </p:sp>
      <p:grpSp>
        <p:nvGrpSpPr>
          <p:cNvPr id="50201" name="Group 25"/>
          <p:cNvGrpSpPr>
            <a:grpSpLocks/>
          </p:cNvGrpSpPr>
          <p:nvPr/>
        </p:nvGrpSpPr>
        <p:grpSpPr bwMode="auto">
          <a:xfrm>
            <a:off x="2770188" y="5611813"/>
            <a:ext cx="2767012" cy="376237"/>
            <a:chOff x="3268" y="2846"/>
            <a:chExt cx="1743" cy="237"/>
          </a:xfrm>
        </p:grpSpPr>
        <p:sp>
          <p:nvSpPr>
            <p:cNvPr id="50202" name="Rectangle 26"/>
            <p:cNvSpPr>
              <a:spLocks noChangeArrowheads="1"/>
            </p:cNvSpPr>
            <p:nvPr/>
          </p:nvSpPr>
          <p:spPr bwMode="auto">
            <a:xfrm>
              <a:off x="3282" y="2856"/>
              <a:ext cx="1692" cy="198"/>
            </a:xfrm>
            <a:prstGeom prst="rect">
              <a:avLst/>
            </a:prstGeom>
            <a:solidFill>
              <a:schemeClr val="bg1"/>
            </a:solidFill>
            <a:ln w="9525">
              <a:solidFill>
                <a:schemeClr val="tx1"/>
              </a:solidFill>
              <a:miter lim="800000"/>
              <a:headEnd/>
              <a:tailEnd/>
            </a:ln>
            <a:effectLst/>
          </p:spPr>
          <p:txBody>
            <a:bodyPr wrap="none" anchor="ctr"/>
            <a:lstStyle/>
            <a:p>
              <a:endParaRPr lang="en-US"/>
            </a:p>
          </p:txBody>
        </p:sp>
        <p:sp>
          <p:nvSpPr>
            <p:cNvPr id="50203" name="Text Box 27"/>
            <p:cNvSpPr txBox="1">
              <a:spLocks noChangeArrowheads="1"/>
            </p:cNvSpPr>
            <p:nvPr/>
          </p:nvSpPr>
          <p:spPr bwMode="auto">
            <a:xfrm>
              <a:off x="3268" y="2846"/>
              <a:ext cx="1743" cy="237"/>
            </a:xfrm>
            <a:prstGeom prst="rect">
              <a:avLst/>
            </a:prstGeom>
            <a:solidFill>
              <a:schemeClr val="bg1"/>
            </a:solidFill>
            <a:ln w="9525">
              <a:solidFill>
                <a:schemeClr val="tx1"/>
              </a:solidFill>
              <a:miter lim="800000"/>
              <a:headEnd/>
              <a:tailEnd/>
            </a:ln>
            <a:effectLst/>
          </p:spPr>
          <p:txBody>
            <a:bodyPr>
              <a:spAutoFit/>
            </a:bodyPr>
            <a:lstStyle/>
            <a:p>
              <a:pPr algn="ctr">
                <a:spcBef>
                  <a:spcPct val="0"/>
                </a:spcBef>
                <a:buClrTx/>
                <a:buSzTx/>
                <a:buFontTx/>
                <a:buNone/>
              </a:pPr>
              <a:r>
                <a:rPr lang="en-US" altLang="it-IT" sz="1800"/>
                <a:t>messaggio di risposta</a:t>
              </a:r>
            </a:p>
          </p:txBody>
        </p:sp>
      </p:grpSp>
      <p:sp>
        <p:nvSpPr>
          <p:cNvPr id="50204" name="Text Box 28"/>
          <p:cNvSpPr txBox="1">
            <a:spLocks noChangeArrowheads="1"/>
          </p:cNvSpPr>
          <p:nvPr/>
        </p:nvSpPr>
        <p:spPr bwMode="auto">
          <a:xfrm>
            <a:off x="5781675" y="3635375"/>
            <a:ext cx="1363663" cy="701675"/>
          </a:xfrm>
          <a:prstGeom prst="rect">
            <a:avLst/>
          </a:prstGeom>
          <a:noFill/>
          <a:ln w="9525">
            <a:noFill/>
            <a:miter lim="800000"/>
            <a:headEnd/>
            <a:tailEnd/>
          </a:ln>
          <a:effectLst/>
        </p:spPr>
        <p:txBody>
          <a:bodyPr wrap="none">
            <a:spAutoFit/>
          </a:bodyPr>
          <a:lstStyle/>
          <a:p>
            <a:pPr algn="ctr">
              <a:spcBef>
                <a:spcPct val="0"/>
              </a:spcBef>
              <a:buClrTx/>
              <a:buSzTx/>
              <a:buFontTx/>
              <a:buNone/>
            </a:pPr>
            <a:r>
              <a:rPr lang="en-US" altLang="it-IT" sz="2000">
                <a:solidFill>
                  <a:schemeClr val="accent2"/>
                </a:solidFill>
              </a:rPr>
              <a:t>Specifica</a:t>
            </a:r>
            <a:r>
              <a:rPr lang="it-IT" sz="2000">
                <a:solidFill>
                  <a:schemeClr val="accent2"/>
                </a:solidFill>
              </a:rPr>
              <a:t/>
            </a:r>
            <a:br>
              <a:rPr lang="it-IT" sz="2000">
                <a:solidFill>
                  <a:schemeClr val="accent2"/>
                </a:solidFill>
              </a:rPr>
            </a:br>
            <a:r>
              <a:rPr lang="en-US" sz="2000">
                <a:solidFill>
                  <a:schemeClr val="accent2"/>
                </a:solidFill>
              </a:rPr>
              <a:t>del</a:t>
            </a:r>
            <a:r>
              <a:rPr lang="it-IT" sz="2000">
                <a:solidFill>
                  <a:schemeClr val="accent2"/>
                </a:solidFill>
              </a:rPr>
              <a:t> </a:t>
            </a:r>
            <a:r>
              <a:rPr lang="en-US" sz="2000">
                <a:solidFill>
                  <a:schemeClr val="accent2"/>
                </a:solidFill>
              </a:rPr>
              <a:t>cookie</a:t>
            </a:r>
            <a:endParaRPr lang="en-US">
              <a:latin typeface="Times New Roman" pitchFamily="64" charset="0"/>
            </a:endParaRPr>
          </a:p>
        </p:txBody>
      </p:sp>
      <p:sp>
        <p:nvSpPr>
          <p:cNvPr id="50205" name="Text Box 29"/>
          <p:cNvSpPr txBox="1">
            <a:spLocks noChangeArrowheads="1"/>
          </p:cNvSpPr>
          <p:nvPr/>
        </p:nvSpPr>
        <p:spPr bwMode="auto">
          <a:xfrm>
            <a:off x="5842000" y="5035550"/>
            <a:ext cx="1363663" cy="701675"/>
          </a:xfrm>
          <a:prstGeom prst="rect">
            <a:avLst/>
          </a:prstGeom>
          <a:noFill/>
          <a:ln w="9525">
            <a:noFill/>
            <a:miter lim="800000"/>
            <a:headEnd/>
            <a:tailEnd/>
          </a:ln>
          <a:effectLst/>
        </p:spPr>
        <p:txBody>
          <a:bodyPr wrap="none">
            <a:spAutoFit/>
          </a:bodyPr>
          <a:lstStyle/>
          <a:p>
            <a:pPr algn="ctr">
              <a:spcBef>
                <a:spcPct val="0"/>
              </a:spcBef>
              <a:buClrTx/>
              <a:buSzTx/>
              <a:buFontTx/>
              <a:buNone/>
            </a:pPr>
            <a:r>
              <a:rPr lang="en-US" altLang="it-IT" sz="2000">
                <a:solidFill>
                  <a:schemeClr val="accent2"/>
                </a:solidFill>
              </a:rPr>
              <a:t>Specifica</a:t>
            </a:r>
            <a:r>
              <a:rPr lang="it-IT" sz="2000">
                <a:solidFill>
                  <a:schemeClr val="accent2"/>
                </a:solidFill>
              </a:rPr>
              <a:t/>
            </a:r>
            <a:br>
              <a:rPr lang="it-IT" sz="2000">
                <a:solidFill>
                  <a:schemeClr val="accent2"/>
                </a:solidFill>
              </a:rPr>
            </a:br>
            <a:r>
              <a:rPr lang="en-US" sz="2000">
                <a:solidFill>
                  <a:schemeClr val="accent2"/>
                </a:solidFill>
              </a:rPr>
              <a:t>del cookie</a:t>
            </a:r>
            <a:endParaRPr lang="en-US">
              <a:latin typeface="Times New Roman" pitchFamily="64" charset="0"/>
            </a:endParaRPr>
          </a:p>
        </p:txBody>
      </p:sp>
      <p:sp>
        <p:nvSpPr>
          <p:cNvPr id="50207" name="Text Box 31"/>
          <p:cNvSpPr txBox="1">
            <a:spLocks noChangeArrowheads="1"/>
          </p:cNvSpPr>
          <p:nvPr/>
        </p:nvSpPr>
        <p:spPr bwMode="auto">
          <a:xfrm>
            <a:off x="5673725" y="2089150"/>
            <a:ext cx="1876425" cy="1006475"/>
          </a:xfrm>
          <a:prstGeom prst="rect">
            <a:avLst/>
          </a:prstGeom>
          <a:noFill/>
          <a:ln w="9525">
            <a:noFill/>
            <a:miter lim="800000"/>
            <a:headEnd/>
            <a:tailEnd/>
          </a:ln>
          <a:effectLst/>
        </p:spPr>
        <p:txBody>
          <a:bodyPr wrap="none">
            <a:spAutoFit/>
          </a:bodyPr>
          <a:lstStyle/>
          <a:p>
            <a:pPr algn="ctr">
              <a:spcBef>
                <a:spcPct val="0"/>
              </a:spcBef>
              <a:buClrTx/>
              <a:buSzTx/>
              <a:buFontTx/>
              <a:buNone/>
            </a:pPr>
            <a:r>
              <a:rPr lang="en-US" altLang="it-IT" sz="2000">
                <a:solidFill>
                  <a:schemeClr val="accent2"/>
                </a:solidFill>
              </a:rPr>
              <a:t>Il server</a:t>
            </a:r>
          </a:p>
          <a:p>
            <a:pPr algn="ctr">
              <a:spcBef>
                <a:spcPct val="0"/>
              </a:spcBef>
              <a:buClrTx/>
              <a:buSzTx/>
              <a:buFontTx/>
              <a:buNone/>
            </a:pPr>
            <a:r>
              <a:rPr lang="en-US" altLang="it-IT" sz="2000">
                <a:solidFill>
                  <a:schemeClr val="accent2"/>
                </a:solidFill>
              </a:rPr>
              <a:t>crea l’ID 1678</a:t>
            </a:r>
            <a:r>
              <a:rPr lang="it-IT" sz="2000">
                <a:solidFill>
                  <a:schemeClr val="accent2"/>
                </a:solidFill>
              </a:rPr>
              <a:t/>
            </a:r>
            <a:br>
              <a:rPr lang="it-IT" sz="2000">
                <a:solidFill>
                  <a:schemeClr val="accent2"/>
                </a:solidFill>
              </a:rPr>
            </a:br>
            <a:r>
              <a:rPr lang="en-US" sz="2000">
                <a:solidFill>
                  <a:schemeClr val="accent2"/>
                </a:solidFill>
              </a:rPr>
              <a:t>per l’utente</a:t>
            </a:r>
            <a:endParaRPr lang="en-US" sz="2000"/>
          </a:p>
        </p:txBody>
      </p:sp>
      <p:grpSp>
        <p:nvGrpSpPr>
          <p:cNvPr id="50215" name="Group 39"/>
          <p:cNvGrpSpPr>
            <a:grpSpLocks/>
          </p:cNvGrpSpPr>
          <p:nvPr/>
        </p:nvGrpSpPr>
        <p:grpSpPr bwMode="auto">
          <a:xfrm>
            <a:off x="8388350" y="3319463"/>
            <a:ext cx="293688" cy="395287"/>
            <a:chOff x="5115" y="1292"/>
            <a:chExt cx="185" cy="249"/>
          </a:xfrm>
        </p:grpSpPr>
        <p:sp>
          <p:nvSpPr>
            <p:cNvPr id="50210" name="Oval 34"/>
            <p:cNvSpPr>
              <a:spLocks noChangeArrowheads="1"/>
            </p:cNvSpPr>
            <p:nvPr/>
          </p:nvSpPr>
          <p:spPr bwMode="auto">
            <a:xfrm>
              <a:off x="5115" y="1292"/>
              <a:ext cx="177" cy="69"/>
            </a:xfrm>
            <a:prstGeom prst="ellipse">
              <a:avLst/>
            </a:prstGeom>
            <a:solidFill>
              <a:schemeClr val="accent1"/>
            </a:solidFill>
            <a:ln w="9525">
              <a:solidFill>
                <a:schemeClr val="tx1"/>
              </a:solidFill>
              <a:round/>
              <a:headEnd/>
              <a:tailEnd/>
            </a:ln>
            <a:effectLst/>
          </p:spPr>
          <p:txBody>
            <a:bodyPr wrap="none" anchor="ctr"/>
            <a:lstStyle/>
            <a:p>
              <a:endParaRPr lang="en-US"/>
            </a:p>
          </p:txBody>
        </p:sp>
        <p:sp>
          <p:nvSpPr>
            <p:cNvPr id="50211" name="Oval 35"/>
            <p:cNvSpPr>
              <a:spLocks noChangeArrowheads="1"/>
            </p:cNvSpPr>
            <p:nvPr/>
          </p:nvSpPr>
          <p:spPr bwMode="auto">
            <a:xfrm>
              <a:off x="5119" y="1472"/>
              <a:ext cx="177" cy="69"/>
            </a:xfrm>
            <a:prstGeom prst="ellipse">
              <a:avLst/>
            </a:prstGeom>
            <a:solidFill>
              <a:schemeClr val="accent1"/>
            </a:solidFill>
            <a:ln w="9525">
              <a:solidFill>
                <a:schemeClr val="tx1"/>
              </a:solidFill>
              <a:round/>
              <a:headEnd/>
              <a:tailEnd/>
            </a:ln>
            <a:effectLst/>
          </p:spPr>
          <p:txBody>
            <a:bodyPr wrap="none" anchor="ctr"/>
            <a:lstStyle/>
            <a:p>
              <a:endParaRPr lang="en-US"/>
            </a:p>
          </p:txBody>
        </p:sp>
        <p:sp>
          <p:nvSpPr>
            <p:cNvPr id="50212" name="Line 36"/>
            <p:cNvSpPr>
              <a:spLocks noChangeShapeType="1"/>
            </p:cNvSpPr>
            <p:nvPr/>
          </p:nvSpPr>
          <p:spPr bwMode="auto">
            <a:xfrm>
              <a:off x="5300" y="1315"/>
              <a:ext cx="0" cy="193"/>
            </a:xfrm>
            <a:prstGeom prst="line">
              <a:avLst/>
            </a:prstGeom>
            <a:noFill/>
            <a:ln w="9525">
              <a:solidFill>
                <a:schemeClr val="tx1"/>
              </a:solidFill>
              <a:round/>
              <a:headEnd/>
              <a:tailEnd/>
            </a:ln>
            <a:effectLst/>
          </p:spPr>
          <p:txBody>
            <a:bodyPr wrap="none" anchor="ctr"/>
            <a:lstStyle/>
            <a:p>
              <a:endParaRPr lang="en-US"/>
            </a:p>
          </p:txBody>
        </p:sp>
        <p:sp>
          <p:nvSpPr>
            <p:cNvPr id="50214" name="Line 38"/>
            <p:cNvSpPr>
              <a:spLocks noChangeShapeType="1"/>
            </p:cNvSpPr>
            <p:nvPr/>
          </p:nvSpPr>
          <p:spPr bwMode="auto">
            <a:xfrm>
              <a:off x="5115" y="1331"/>
              <a:ext cx="0" cy="192"/>
            </a:xfrm>
            <a:prstGeom prst="line">
              <a:avLst/>
            </a:prstGeom>
            <a:noFill/>
            <a:ln w="9525">
              <a:solidFill>
                <a:schemeClr val="tx1"/>
              </a:solidFill>
              <a:round/>
              <a:headEnd/>
              <a:tailEnd/>
            </a:ln>
            <a:effectLst/>
          </p:spPr>
          <p:txBody>
            <a:bodyPr wrap="none" anchor="ctr"/>
            <a:lstStyle/>
            <a:p>
              <a:endParaRPr lang="en-US"/>
            </a:p>
          </p:txBody>
        </p:sp>
      </p:grpSp>
      <p:sp>
        <p:nvSpPr>
          <p:cNvPr id="50216" name="Line 40"/>
          <p:cNvSpPr>
            <a:spLocks noChangeShapeType="1"/>
          </p:cNvSpPr>
          <p:nvPr/>
        </p:nvSpPr>
        <p:spPr bwMode="auto">
          <a:xfrm>
            <a:off x="7485063" y="2686050"/>
            <a:ext cx="866775" cy="574675"/>
          </a:xfrm>
          <a:prstGeom prst="line">
            <a:avLst/>
          </a:prstGeom>
          <a:noFill/>
          <a:ln w="9525">
            <a:solidFill>
              <a:schemeClr val="tx1"/>
            </a:solidFill>
            <a:round/>
            <a:headEnd/>
            <a:tailEnd type="triangle" w="med" len="med"/>
          </a:ln>
          <a:effectLst/>
        </p:spPr>
        <p:txBody>
          <a:bodyPr wrap="none" anchor="ctr"/>
          <a:lstStyle/>
          <a:p>
            <a:endParaRPr lang="en-US"/>
          </a:p>
        </p:txBody>
      </p:sp>
      <p:sp>
        <p:nvSpPr>
          <p:cNvPr id="50217" name="Text Box 41"/>
          <p:cNvSpPr txBox="1">
            <a:spLocks noChangeArrowheads="1"/>
          </p:cNvSpPr>
          <p:nvPr/>
        </p:nvSpPr>
        <p:spPr bwMode="auto">
          <a:xfrm rot="2225390">
            <a:off x="7670800" y="2473325"/>
            <a:ext cx="903288" cy="581025"/>
          </a:xfrm>
          <a:prstGeom prst="rect">
            <a:avLst/>
          </a:prstGeom>
          <a:noFill/>
          <a:ln w="9525">
            <a:noFill/>
            <a:miter lim="800000"/>
            <a:headEnd/>
            <a:tailEnd/>
          </a:ln>
          <a:effectLst/>
        </p:spPr>
        <p:txBody>
          <a:bodyPr wrap="none">
            <a:spAutoFit/>
          </a:bodyPr>
          <a:lstStyle/>
          <a:p>
            <a:pPr>
              <a:spcBef>
                <a:spcPct val="0"/>
              </a:spcBef>
              <a:buClrTx/>
              <a:buSzTx/>
              <a:buFontTx/>
              <a:buNone/>
            </a:pPr>
            <a:r>
              <a:rPr lang="en-US" altLang="it-IT" sz="1600">
                <a:latin typeface="Times New Roman" pitchFamily="64" charset="0"/>
              </a:rPr>
              <a:t>entry nel</a:t>
            </a:r>
          </a:p>
          <a:p>
            <a:pPr>
              <a:spcBef>
                <a:spcPct val="0"/>
              </a:spcBef>
              <a:buClrTx/>
              <a:buSzTx/>
              <a:buFontTx/>
              <a:buNone/>
            </a:pPr>
            <a:r>
              <a:rPr lang="en-US" altLang="it-IT" sz="1600">
                <a:latin typeface="Times New Roman" pitchFamily="64" charset="0"/>
              </a:rPr>
              <a:t>database</a:t>
            </a:r>
          </a:p>
        </p:txBody>
      </p:sp>
      <p:sp>
        <p:nvSpPr>
          <p:cNvPr id="50218" name="Line 42"/>
          <p:cNvSpPr>
            <a:spLocks noChangeShapeType="1"/>
          </p:cNvSpPr>
          <p:nvPr/>
        </p:nvSpPr>
        <p:spPr bwMode="auto">
          <a:xfrm flipV="1">
            <a:off x="7107238" y="3614738"/>
            <a:ext cx="1098550" cy="427037"/>
          </a:xfrm>
          <a:prstGeom prst="line">
            <a:avLst/>
          </a:prstGeom>
          <a:noFill/>
          <a:ln w="9525">
            <a:solidFill>
              <a:schemeClr val="tx1"/>
            </a:solidFill>
            <a:round/>
            <a:headEnd type="triangle" w="med" len="med"/>
            <a:tailEnd type="triangle" w="med" len="med"/>
          </a:ln>
          <a:effectLst/>
        </p:spPr>
        <p:txBody>
          <a:bodyPr wrap="none" anchor="ctr"/>
          <a:lstStyle/>
          <a:p>
            <a:endParaRPr lang="en-US"/>
          </a:p>
        </p:txBody>
      </p:sp>
      <p:sp>
        <p:nvSpPr>
          <p:cNvPr id="50219" name="Text Box 43"/>
          <p:cNvSpPr txBox="1">
            <a:spLocks noChangeArrowheads="1"/>
          </p:cNvSpPr>
          <p:nvPr/>
        </p:nvSpPr>
        <p:spPr bwMode="auto">
          <a:xfrm rot="-1144414">
            <a:off x="7351713" y="3756025"/>
            <a:ext cx="806450" cy="336550"/>
          </a:xfrm>
          <a:prstGeom prst="rect">
            <a:avLst/>
          </a:prstGeom>
          <a:noFill/>
          <a:ln w="9525">
            <a:noFill/>
            <a:miter lim="800000"/>
            <a:headEnd/>
            <a:tailEnd/>
          </a:ln>
          <a:effectLst/>
        </p:spPr>
        <p:txBody>
          <a:bodyPr wrap="none">
            <a:spAutoFit/>
          </a:bodyPr>
          <a:lstStyle/>
          <a:p>
            <a:pPr>
              <a:spcBef>
                <a:spcPct val="0"/>
              </a:spcBef>
              <a:buClrTx/>
              <a:buSzTx/>
              <a:buFontTx/>
              <a:buNone/>
            </a:pPr>
            <a:r>
              <a:rPr lang="en-US" altLang="it-IT" sz="1600">
                <a:latin typeface="Times New Roman" pitchFamily="64" charset="0"/>
              </a:rPr>
              <a:t>accesso</a:t>
            </a:r>
          </a:p>
        </p:txBody>
      </p:sp>
      <p:sp>
        <p:nvSpPr>
          <p:cNvPr id="50220" name="Line 44"/>
          <p:cNvSpPr>
            <a:spLocks noChangeShapeType="1"/>
          </p:cNvSpPr>
          <p:nvPr/>
        </p:nvSpPr>
        <p:spPr bwMode="auto">
          <a:xfrm flipV="1">
            <a:off x="7229475" y="3870325"/>
            <a:ext cx="1195388" cy="1282700"/>
          </a:xfrm>
          <a:prstGeom prst="line">
            <a:avLst/>
          </a:prstGeom>
          <a:noFill/>
          <a:ln w="9525">
            <a:solidFill>
              <a:schemeClr val="tx1"/>
            </a:solidFill>
            <a:round/>
            <a:headEnd type="triangle" w="med" len="med"/>
            <a:tailEnd type="triangle" w="med" len="med"/>
          </a:ln>
          <a:effectLst/>
        </p:spPr>
        <p:txBody>
          <a:bodyPr wrap="none" anchor="ctr"/>
          <a:lstStyle/>
          <a:p>
            <a:endParaRPr lang="en-US"/>
          </a:p>
        </p:txBody>
      </p:sp>
      <p:sp>
        <p:nvSpPr>
          <p:cNvPr id="50221" name="Text Box 45"/>
          <p:cNvSpPr txBox="1">
            <a:spLocks noChangeArrowheads="1"/>
          </p:cNvSpPr>
          <p:nvPr/>
        </p:nvSpPr>
        <p:spPr bwMode="auto">
          <a:xfrm rot="-2728275">
            <a:off x="7564438" y="4410075"/>
            <a:ext cx="806450" cy="336550"/>
          </a:xfrm>
          <a:prstGeom prst="rect">
            <a:avLst/>
          </a:prstGeom>
          <a:noFill/>
          <a:ln w="9525">
            <a:noFill/>
            <a:miter lim="800000"/>
            <a:headEnd/>
            <a:tailEnd/>
          </a:ln>
          <a:effectLst/>
        </p:spPr>
        <p:txBody>
          <a:bodyPr wrap="none">
            <a:spAutoFit/>
          </a:bodyPr>
          <a:lstStyle/>
          <a:p>
            <a:pPr>
              <a:spcBef>
                <a:spcPct val="0"/>
              </a:spcBef>
              <a:buClrTx/>
              <a:buSzTx/>
              <a:buFontTx/>
              <a:buNone/>
            </a:pPr>
            <a:r>
              <a:rPr lang="en-US" altLang="it-IT" sz="1600">
                <a:latin typeface="Times New Roman" pitchFamily="64" charset="0"/>
              </a:rPr>
              <a:t>accesso</a:t>
            </a:r>
          </a:p>
        </p:txBody>
      </p:sp>
      <p:sp>
        <p:nvSpPr>
          <p:cNvPr id="50242" name="Text Box 66"/>
          <p:cNvSpPr txBox="1">
            <a:spLocks noChangeArrowheads="1"/>
          </p:cNvSpPr>
          <p:nvPr/>
        </p:nvSpPr>
        <p:spPr bwMode="auto">
          <a:xfrm>
            <a:off x="200025" y="4341813"/>
            <a:ext cx="2290763" cy="411162"/>
          </a:xfrm>
          <a:prstGeom prst="rect">
            <a:avLst/>
          </a:prstGeom>
          <a:noFill/>
          <a:ln w="9525">
            <a:noFill/>
            <a:miter lim="800000"/>
            <a:headEnd/>
            <a:tailEnd/>
          </a:ln>
          <a:effectLst/>
        </p:spPr>
        <p:txBody>
          <a:bodyPr wrap="none">
            <a:spAutoFit/>
          </a:bodyPr>
          <a:lstStyle/>
          <a:p>
            <a:pPr>
              <a:spcBef>
                <a:spcPct val="0"/>
              </a:spcBef>
              <a:buClrTx/>
              <a:buSzTx/>
              <a:buFontTx/>
              <a:buNone/>
            </a:pPr>
            <a:r>
              <a:rPr lang="en-US" altLang="it-IT" sz="1800"/>
              <a:t>una se</a:t>
            </a:r>
            <a:r>
              <a:rPr lang="it-IT" sz="1800"/>
              <a:t>ttimana</a:t>
            </a:r>
            <a:r>
              <a:rPr lang="en-US" sz="1800"/>
              <a:t> dopo:</a:t>
            </a:r>
          </a:p>
        </p:txBody>
      </p:sp>
      <p:grpSp>
        <p:nvGrpSpPr>
          <p:cNvPr id="50243" name="Group 67"/>
          <p:cNvGrpSpPr>
            <a:grpSpLocks/>
          </p:cNvGrpSpPr>
          <p:nvPr/>
        </p:nvGrpSpPr>
        <p:grpSpPr bwMode="auto">
          <a:xfrm>
            <a:off x="1041400" y="1804988"/>
            <a:ext cx="1438275" cy="771525"/>
            <a:chOff x="476" y="1047"/>
            <a:chExt cx="906" cy="486"/>
          </a:xfrm>
        </p:grpSpPr>
        <p:sp>
          <p:nvSpPr>
            <p:cNvPr id="50244" name="AutoShape 68"/>
            <p:cNvSpPr>
              <a:spLocks noChangeArrowheads="1"/>
            </p:cNvSpPr>
            <p:nvPr/>
          </p:nvSpPr>
          <p:spPr bwMode="auto">
            <a:xfrm>
              <a:off x="527" y="1047"/>
              <a:ext cx="855" cy="486"/>
            </a:xfrm>
            <a:prstGeom prst="can">
              <a:avLst>
                <a:gd name="adj" fmla="val 25000"/>
              </a:avLst>
            </a:prstGeom>
            <a:solidFill>
              <a:schemeClr val="accent2"/>
            </a:solidFill>
            <a:ln w="9525">
              <a:solidFill>
                <a:schemeClr val="tx1"/>
              </a:solidFill>
              <a:round/>
              <a:headEnd/>
              <a:tailEnd/>
            </a:ln>
            <a:effectLst/>
          </p:spPr>
          <p:txBody>
            <a:bodyPr wrap="none" anchor="ctr"/>
            <a:lstStyle/>
            <a:p>
              <a:endParaRPr lang="en-US"/>
            </a:p>
          </p:txBody>
        </p:sp>
        <p:sp>
          <p:nvSpPr>
            <p:cNvPr id="50245" name="Text Box 69"/>
            <p:cNvSpPr txBox="1">
              <a:spLocks noChangeArrowheads="1"/>
            </p:cNvSpPr>
            <p:nvPr/>
          </p:nvSpPr>
          <p:spPr bwMode="auto">
            <a:xfrm>
              <a:off x="476" y="1134"/>
              <a:ext cx="727" cy="212"/>
            </a:xfrm>
            <a:prstGeom prst="rect">
              <a:avLst/>
            </a:prstGeom>
            <a:noFill/>
            <a:ln w="9525">
              <a:noFill/>
              <a:miter lim="800000"/>
              <a:headEnd/>
              <a:tailEnd/>
            </a:ln>
            <a:effectLst/>
          </p:spPr>
          <p:txBody>
            <a:bodyPr wrap="none">
              <a:spAutoFit/>
            </a:bodyPr>
            <a:lstStyle/>
            <a:p>
              <a:pPr>
                <a:spcBef>
                  <a:spcPct val="0"/>
                </a:spcBef>
                <a:buClrTx/>
                <a:buSzTx/>
                <a:buFontTx/>
                <a:buNone/>
              </a:pPr>
              <a:r>
                <a:rPr lang="en-US" altLang="it-IT" sz="1600" b="1">
                  <a:solidFill>
                    <a:schemeClr val="bg1"/>
                  </a:solidFill>
                  <a:latin typeface="Arial" charset="0"/>
                </a:rPr>
                <a:t>ebay 8734</a:t>
              </a:r>
            </a:p>
          </p:txBody>
        </p:sp>
      </p:grpSp>
      <p:grpSp>
        <p:nvGrpSpPr>
          <p:cNvPr id="50252" name="Group 76"/>
          <p:cNvGrpSpPr>
            <a:grpSpLocks/>
          </p:cNvGrpSpPr>
          <p:nvPr/>
        </p:nvGrpSpPr>
        <p:grpSpPr bwMode="auto">
          <a:xfrm>
            <a:off x="1092200" y="4799013"/>
            <a:ext cx="1593850" cy="771525"/>
            <a:chOff x="684" y="1746"/>
            <a:chExt cx="1004" cy="486"/>
          </a:xfrm>
        </p:grpSpPr>
        <p:sp>
          <p:nvSpPr>
            <p:cNvPr id="50253" name="AutoShape 77"/>
            <p:cNvSpPr>
              <a:spLocks noChangeArrowheads="1"/>
            </p:cNvSpPr>
            <p:nvPr/>
          </p:nvSpPr>
          <p:spPr bwMode="auto">
            <a:xfrm>
              <a:off x="735" y="1746"/>
              <a:ext cx="829" cy="486"/>
            </a:xfrm>
            <a:prstGeom prst="can">
              <a:avLst>
                <a:gd name="adj" fmla="val 25000"/>
              </a:avLst>
            </a:prstGeom>
            <a:solidFill>
              <a:schemeClr val="accent2"/>
            </a:solidFill>
            <a:ln w="9525">
              <a:solidFill>
                <a:schemeClr val="tx1"/>
              </a:solidFill>
              <a:round/>
              <a:headEnd/>
              <a:tailEnd/>
            </a:ln>
            <a:effectLst/>
          </p:spPr>
          <p:txBody>
            <a:bodyPr wrap="none" anchor="ctr"/>
            <a:lstStyle/>
            <a:p>
              <a:endParaRPr lang="en-US"/>
            </a:p>
          </p:txBody>
        </p:sp>
        <p:sp>
          <p:nvSpPr>
            <p:cNvPr id="50254" name="Text Box 78"/>
            <p:cNvSpPr txBox="1">
              <a:spLocks noChangeArrowheads="1"/>
            </p:cNvSpPr>
            <p:nvPr/>
          </p:nvSpPr>
          <p:spPr bwMode="auto">
            <a:xfrm>
              <a:off x="684" y="1833"/>
              <a:ext cx="1004" cy="366"/>
            </a:xfrm>
            <a:prstGeom prst="rect">
              <a:avLst/>
            </a:prstGeom>
            <a:noFill/>
            <a:ln w="9525">
              <a:noFill/>
              <a:miter lim="800000"/>
              <a:headEnd/>
              <a:tailEnd/>
            </a:ln>
            <a:effectLst/>
          </p:spPr>
          <p:txBody>
            <a:bodyPr>
              <a:spAutoFit/>
            </a:bodyPr>
            <a:lstStyle/>
            <a:p>
              <a:pPr>
                <a:spcBef>
                  <a:spcPct val="0"/>
                </a:spcBef>
                <a:buClrTx/>
                <a:buSzTx/>
                <a:buFontTx/>
                <a:buNone/>
              </a:pPr>
              <a:r>
                <a:rPr lang="en-US" altLang="it-IT" sz="1600" b="1">
                  <a:solidFill>
                    <a:schemeClr val="bg1"/>
                  </a:solidFill>
                  <a:latin typeface="Arial" charset="0"/>
                </a:rPr>
                <a:t>ebay 8734</a:t>
              </a:r>
            </a:p>
            <a:p>
              <a:pPr>
                <a:spcBef>
                  <a:spcPct val="0"/>
                </a:spcBef>
                <a:buClrTx/>
                <a:buSzTx/>
                <a:buFontTx/>
                <a:buNone/>
              </a:pPr>
              <a:r>
                <a:rPr lang="en-US" altLang="it-IT" sz="1600" b="1">
                  <a:solidFill>
                    <a:schemeClr val="bg1"/>
                  </a:solidFill>
                  <a:latin typeface="Arial" charset="0"/>
                </a:rPr>
                <a:t>amazon 1678</a:t>
              </a:r>
            </a:p>
          </p:txBody>
        </p:sp>
      </p:grpSp>
      <p:grpSp>
        <p:nvGrpSpPr>
          <p:cNvPr id="50255" name="Group 79"/>
          <p:cNvGrpSpPr>
            <a:grpSpLocks/>
          </p:cNvGrpSpPr>
          <p:nvPr/>
        </p:nvGrpSpPr>
        <p:grpSpPr bwMode="auto">
          <a:xfrm>
            <a:off x="1076325" y="2846388"/>
            <a:ext cx="1593850" cy="771525"/>
            <a:chOff x="684" y="1746"/>
            <a:chExt cx="1004" cy="486"/>
          </a:xfrm>
        </p:grpSpPr>
        <p:sp>
          <p:nvSpPr>
            <p:cNvPr id="50256" name="AutoShape 80"/>
            <p:cNvSpPr>
              <a:spLocks noChangeArrowheads="1"/>
            </p:cNvSpPr>
            <p:nvPr/>
          </p:nvSpPr>
          <p:spPr bwMode="auto">
            <a:xfrm>
              <a:off x="735" y="1746"/>
              <a:ext cx="829" cy="486"/>
            </a:xfrm>
            <a:prstGeom prst="can">
              <a:avLst>
                <a:gd name="adj" fmla="val 25000"/>
              </a:avLst>
            </a:prstGeom>
            <a:solidFill>
              <a:schemeClr val="accent2"/>
            </a:solidFill>
            <a:ln w="9525">
              <a:solidFill>
                <a:schemeClr val="tx1"/>
              </a:solidFill>
              <a:round/>
              <a:headEnd/>
              <a:tailEnd/>
            </a:ln>
            <a:effectLst/>
          </p:spPr>
          <p:txBody>
            <a:bodyPr wrap="none" anchor="ctr"/>
            <a:lstStyle/>
            <a:p>
              <a:endParaRPr lang="en-US"/>
            </a:p>
          </p:txBody>
        </p:sp>
        <p:sp>
          <p:nvSpPr>
            <p:cNvPr id="50257" name="Text Box 81"/>
            <p:cNvSpPr txBox="1">
              <a:spLocks noChangeArrowheads="1"/>
            </p:cNvSpPr>
            <p:nvPr/>
          </p:nvSpPr>
          <p:spPr bwMode="auto">
            <a:xfrm>
              <a:off x="684" y="1833"/>
              <a:ext cx="1004" cy="366"/>
            </a:xfrm>
            <a:prstGeom prst="rect">
              <a:avLst/>
            </a:prstGeom>
            <a:noFill/>
            <a:ln w="9525">
              <a:noFill/>
              <a:miter lim="800000"/>
              <a:headEnd/>
              <a:tailEnd/>
            </a:ln>
            <a:effectLst/>
          </p:spPr>
          <p:txBody>
            <a:bodyPr>
              <a:spAutoFit/>
            </a:bodyPr>
            <a:lstStyle/>
            <a:p>
              <a:pPr>
                <a:spcBef>
                  <a:spcPct val="0"/>
                </a:spcBef>
                <a:buClrTx/>
                <a:buSzTx/>
                <a:buFontTx/>
                <a:buNone/>
              </a:pPr>
              <a:r>
                <a:rPr lang="en-US" altLang="it-IT" sz="1600" b="1">
                  <a:solidFill>
                    <a:schemeClr val="bg1"/>
                  </a:solidFill>
                  <a:latin typeface="Arial" charset="0"/>
                </a:rPr>
                <a:t>ebay 8734</a:t>
              </a:r>
            </a:p>
            <a:p>
              <a:pPr>
                <a:spcBef>
                  <a:spcPct val="0"/>
                </a:spcBef>
                <a:buClrTx/>
                <a:buSzTx/>
                <a:buFontTx/>
                <a:buNone/>
              </a:pPr>
              <a:r>
                <a:rPr lang="en-US" altLang="it-IT" sz="1600" b="1">
                  <a:solidFill>
                    <a:schemeClr val="bg1"/>
                  </a:solidFill>
                  <a:latin typeface="Arial" charset="0"/>
                </a:rPr>
                <a:t>amazon 1678</a:t>
              </a:r>
            </a:p>
          </p:txBody>
        </p:sp>
      </p:grpSp>
      <p:sp>
        <p:nvSpPr>
          <p:cNvPr id="50258" name="Rectangle 82"/>
          <p:cNvSpPr>
            <a:spLocks noChangeArrowheads="1"/>
          </p:cNvSpPr>
          <p:nvPr/>
        </p:nvSpPr>
        <p:spPr bwMode="auto">
          <a:xfrm>
            <a:off x="1397000" y="2509838"/>
            <a:ext cx="779463" cy="374650"/>
          </a:xfrm>
          <a:prstGeom prst="rect">
            <a:avLst/>
          </a:prstGeom>
          <a:noFill/>
          <a:ln w="9525">
            <a:noFill/>
            <a:miter lim="800000"/>
            <a:headEnd/>
            <a:tailEnd/>
          </a:ln>
          <a:effectLst/>
        </p:spPr>
        <p:txBody>
          <a:bodyPr wrap="none">
            <a:spAutoFit/>
          </a:bodyPr>
          <a:lstStyle/>
          <a:p>
            <a:r>
              <a:rPr lang="en-US" altLang="it-IT" sz="1600"/>
              <a:t>cookie</a:t>
            </a:r>
            <a:endParaRPr lang="it-IT" sz="20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499"/>
                                          </p:stCondLst>
                                        </p:cTn>
                                        <p:tgtEl>
                                          <p:spTgt spid="50252"/>
                                        </p:tgtEl>
                                        <p:attrNameLst>
                                          <p:attrName>style.visibility</p:attrName>
                                        </p:attrNameLst>
                                      </p:cBhvr>
                                      <p:to>
                                        <p:strVal val="visible"/>
                                      </p:to>
                                    </p:set>
                                  </p:childTnLst>
                                </p:cTn>
                              </p:par>
                            </p:childTnLst>
                          </p:cTn>
                        </p:par>
                        <p:par>
                          <p:cTn id="7" fill="hold">
                            <p:stCondLst>
                              <p:cond delay="500"/>
                            </p:stCondLst>
                            <p:childTnLst>
                              <p:par>
                                <p:cTn id="8" presetID="1" presetClass="entr" presetSubtype="0" fill="hold" nodeType="afterEffect">
                                  <p:stCondLst>
                                    <p:cond delay="0"/>
                                  </p:stCondLst>
                                  <p:childTnLst>
                                    <p:set>
                                      <p:cBhvr>
                                        <p:cTn id="9" dur="1" fill="hold">
                                          <p:stCondLst>
                                            <p:cond delay="499"/>
                                          </p:stCondLst>
                                        </p:cTn>
                                        <p:tgtEl>
                                          <p:spTgt spid="5025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numero diapositiva 6"/>
          <p:cNvSpPr>
            <a:spLocks noGrp="1"/>
          </p:cNvSpPr>
          <p:nvPr>
            <p:ph type="sldNum" sz="quarter" idx="12"/>
          </p:nvPr>
        </p:nvSpPr>
        <p:spPr/>
        <p:txBody>
          <a:bodyPr/>
          <a:lstStyle/>
          <a:p>
            <a:r>
              <a:rPr lang="en-US" altLang="it-IT"/>
              <a:t>2-</a:t>
            </a:r>
            <a:fld id="{431770A7-1D6F-49B5-8EC7-DF61E41B95E7}" type="slidenum">
              <a:rPr lang="en-US" altLang="it-IT"/>
              <a:pPr/>
              <a:t>37</a:t>
            </a:fld>
            <a:endParaRPr lang="en-US" altLang="it-IT"/>
          </a:p>
        </p:txBody>
      </p:sp>
      <p:sp>
        <p:nvSpPr>
          <p:cNvPr id="122882" name="Rectangle 2"/>
          <p:cNvSpPr>
            <a:spLocks noGrp="1" noChangeArrowheads="1"/>
          </p:cNvSpPr>
          <p:nvPr>
            <p:ph type="title"/>
          </p:nvPr>
        </p:nvSpPr>
        <p:spPr/>
        <p:txBody>
          <a:bodyPr/>
          <a:lstStyle/>
          <a:p>
            <a:r>
              <a:rPr lang="en-US" altLang="it-IT"/>
              <a:t>Cookie (continu</a:t>
            </a:r>
            <a:r>
              <a:rPr lang="it-IT"/>
              <a:t>a</a:t>
            </a:r>
            <a:r>
              <a:rPr lang="en-US"/>
              <a:t>)</a:t>
            </a:r>
          </a:p>
        </p:txBody>
      </p:sp>
      <p:sp>
        <p:nvSpPr>
          <p:cNvPr id="122883" name="Rectangle 3"/>
          <p:cNvSpPr>
            <a:spLocks noGrp="1" noChangeArrowheads="1"/>
          </p:cNvSpPr>
          <p:nvPr>
            <p:ph type="body" sz="half" idx="1"/>
          </p:nvPr>
        </p:nvSpPr>
        <p:spPr>
          <a:xfrm>
            <a:off x="533400" y="1477963"/>
            <a:ext cx="3810000" cy="4648200"/>
          </a:xfrm>
        </p:spPr>
        <p:txBody>
          <a:bodyPr/>
          <a:lstStyle/>
          <a:p>
            <a:pPr>
              <a:buFont typeface="ZapfDingbats" pitchFamily="82" charset="2"/>
              <a:buNone/>
            </a:pPr>
            <a:r>
              <a:rPr lang="it-IT" sz="2200" u="sng">
                <a:solidFill>
                  <a:srgbClr val="FF0000"/>
                </a:solidFill>
              </a:rPr>
              <a:t>Cosa possono contenere i cookie:</a:t>
            </a:r>
            <a:endParaRPr lang="it-IT" sz="2400"/>
          </a:p>
          <a:p>
            <a:pPr>
              <a:buFont typeface="Wingdings" pitchFamily="64" charset="2"/>
              <a:buChar char="r"/>
            </a:pPr>
            <a:r>
              <a:rPr lang="it-IT" sz="2000"/>
              <a:t>autorizzazione</a:t>
            </a:r>
          </a:p>
          <a:p>
            <a:pPr>
              <a:buFont typeface="Wingdings" pitchFamily="64" charset="2"/>
              <a:buChar char="r"/>
            </a:pPr>
            <a:r>
              <a:rPr lang="it-IT" sz="2000"/>
              <a:t>carta per acquisti </a:t>
            </a:r>
          </a:p>
          <a:p>
            <a:pPr>
              <a:buFont typeface="Wingdings" pitchFamily="64" charset="2"/>
              <a:buChar char="r"/>
            </a:pPr>
            <a:r>
              <a:rPr lang="it-IT" sz="2000"/>
              <a:t>raccomandazioni</a:t>
            </a:r>
          </a:p>
          <a:p>
            <a:pPr>
              <a:buFont typeface="Wingdings" pitchFamily="64" charset="2"/>
              <a:buChar char="r"/>
            </a:pPr>
            <a:r>
              <a:rPr lang="it-IT" sz="2000"/>
              <a:t>stato della sessione dell’utente (e-mail)</a:t>
            </a:r>
          </a:p>
          <a:p>
            <a:pPr>
              <a:buFont typeface="ZapfDingbats" pitchFamily="82" charset="2"/>
              <a:buNone/>
            </a:pPr>
            <a:r>
              <a:rPr lang="it-IT" sz="2200" u="sng">
                <a:solidFill>
                  <a:srgbClr val="FF0000"/>
                </a:solidFill>
              </a:rPr>
              <a:t>Lo “stato”</a:t>
            </a:r>
            <a:endParaRPr lang="it-IT" sz="2400"/>
          </a:p>
          <a:p>
            <a:pPr>
              <a:buFont typeface="Wingdings" pitchFamily="64" charset="2"/>
              <a:buChar char="r"/>
            </a:pPr>
            <a:r>
              <a:rPr lang="it-IT" sz="2000"/>
              <a:t>Mantengono lo stato del mittente e del ricevente per più transazioni</a:t>
            </a:r>
          </a:p>
          <a:p>
            <a:pPr>
              <a:buFont typeface="Wingdings" pitchFamily="64" charset="2"/>
              <a:buChar char="r"/>
            </a:pPr>
            <a:r>
              <a:rPr lang="it-IT" sz="2000"/>
              <a:t>I messaggi http trasportano lo stato</a:t>
            </a:r>
          </a:p>
        </p:txBody>
      </p:sp>
      <p:sp>
        <p:nvSpPr>
          <p:cNvPr id="122893" name="Rectangle 13"/>
          <p:cNvSpPr>
            <a:spLocks noChangeArrowheads="1"/>
          </p:cNvSpPr>
          <p:nvPr/>
        </p:nvSpPr>
        <p:spPr bwMode="auto">
          <a:xfrm>
            <a:off x="4911725" y="1512888"/>
            <a:ext cx="3810000" cy="2857500"/>
          </a:xfrm>
          <a:prstGeom prst="rect">
            <a:avLst/>
          </a:prstGeom>
          <a:noFill/>
          <a:ln w="19050">
            <a:solidFill>
              <a:schemeClr val="accent2"/>
            </a:solidFill>
            <a:miter lim="800000"/>
            <a:headEnd/>
            <a:tailEnd/>
          </a:ln>
          <a:effectLst/>
        </p:spPr>
        <p:txBody>
          <a:bodyPr/>
          <a:lstStyle/>
          <a:p>
            <a:pPr marL="342900" indent="-342900"/>
            <a:r>
              <a:rPr lang="it-IT" sz="2000" u="sng">
                <a:solidFill>
                  <a:srgbClr val="FF0000"/>
                </a:solidFill>
              </a:rPr>
              <a:t>Cookie e privacy:</a:t>
            </a:r>
            <a:endParaRPr lang="it-IT" sz="2000"/>
          </a:p>
          <a:p>
            <a:pPr marL="342900" indent="-342900">
              <a:buFont typeface="Wingdings" pitchFamily="64" charset="2"/>
              <a:buChar char="r"/>
            </a:pPr>
            <a:r>
              <a:rPr lang="it-IT" sz="2000"/>
              <a:t>i cookie permettono ai siti di imparare molte cose sugli utenti</a:t>
            </a:r>
          </a:p>
          <a:p>
            <a:pPr marL="342900" indent="-342900">
              <a:buFont typeface="Wingdings" pitchFamily="64" charset="2"/>
              <a:buChar char="r"/>
            </a:pPr>
            <a:r>
              <a:rPr lang="it-IT" sz="2000"/>
              <a:t>l’utente può fornire al sito il nome e l’indirizzo e-mail</a:t>
            </a:r>
          </a:p>
        </p:txBody>
      </p:sp>
      <p:sp>
        <p:nvSpPr>
          <p:cNvPr id="122894" name="Text Box 14"/>
          <p:cNvSpPr txBox="1">
            <a:spLocks noChangeArrowheads="1"/>
          </p:cNvSpPr>
          <p:nvPr/>
        </p:nvSpPr>
        <p:spPr bwMode="auto">
          <a:xfrm>
            <a:off x="7321550" y="1304925"/>
            <a:ext cx="700088" cy="396875"/>
          </a:xfrm>
          <a:prstGeom prst="rect">
            <a:avLst/>
          </a:prstGeom>
          <a:solidFill>
            <a:schemeClr val="bg1"/>
          </a:solidFill>
          <a:ln w="9525">
            <a:noFill/>
            <a:miter lim="800000"/>
            <a:headEnd/>
            <a:tailEnd/>
          </a:ln>
          <a:effectLst/>
        </p:spPr>
        <p:txBody>
          <a:bodyPr wrap="none">
            <a:spAutoFit/>
          </a:bodyPr>
          <a:lstStyle/>
          <a:p>
            <a:pPr>
              <a:spcBef>
                <a:spcPct val="0"/>
              </a:spcBef>
              <a:buClrTx/>
              <a:buSzTx/>
              <a:buFontTx/>
              <a:buNone/>
            </a:pPr>
            <a:r>
              <a:rPr lang="en-US" altLang="it-IT" sz="2000">
                <a:solidFill>
                  <a:schemeClr val="accent2"/>
                </a:solidFill>
              </a:rPr>
              <a:t>nota</a:t>
            </a:r>
            <a:endParaRPr lang="en-US" altLang="it-IT" sz="1600">
              <a:latin typeface="Times New Roman" pitchFamily="64" charset="0"/>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Segnaposto numero diapositiva 6"/>
          <p:cNvSpPr>
            <a:spLocks noGrp="1"/>
          </p:cNvSpPr>
          <p:nvPr>
            <p:ph type="sldNum" sz="quarter" idx="12"/>
          </p:nvPr>
        </p:nvSpPr>
        <p:spPr/>
        <p:txBody>
          <a:bodyPr/>
          <a:lstStyle/>
          <a:p>
            <a:r>
              <a:rPr lang="en-US" altLang="it-IT"/>
              <a:t>2-</a:t>
            </a:r>
            <a:fld id="{732614E0-C99E-45DB-A827-1C0B2CFAA694}" type="slidenum">
              <a:rPr lang="en-US" altLang="it-IT"/>
              <a:pPr/>
              <a:t>38</a:t>
            </a:fld>
            <a:endParaRPr lang="en-US" altLang="it-IT"/>
          </a:p>
        </p:txBody>
      </p:sp>
      <p:sp>
        <p:nvSpPr>
          <p:cNvPr id="171010" name="Rectangle 2"/>
          <p:cNvSpPr>
            <a:spLocks noGrp="1" noChangeArrowheads="1"/>
          </p:cNvSpPr>
          <p:nvPr>
            <p:ph type="title"/>
          </p:nvPr>
        </p:nvSpPr>
        <p:spPr/>
        <p:txBody>
          <a:bodyPr/>
          <a:lstStyle/>
          <a:p>
            <a:r>
              <a:rPr lang="en-US" altLang="it-IT" sz="3600"/>
              <a:t>Cach</a:t>
            </a:r>
            <a:r>
              <a:rPr lang="it-IT" sz="3600"/>
              <a:t>e</a:t>
            </a:r>
            <a:r>
              <a:rPr lang="en-US" sz="3600"/>
              <a:t> web (server proxy)</a:t>
            </a:r>
            <a:endParaRPr lang="en-US"/>
          </a:p>
        </p:txBody>
      </p:sp>
      <p:sp>
        <p:nvSpPr>
          <p:cNvPr id="171011" name="Rectangle 3"/>
          <p:cNvSpPr>
            <a:spLocks noGrp="1" noChangeArrowheads="1"/>
          </p:cNvSpPr>
          <p:nvPr>
            <p:ph type="body" sz="half" idx="1"/>
          </p:nvPr>
        </p:nvSpPr>
        <p:spPr>
          <a:xfrm>
            <a:off x="520700" y="2135188"/>
            <a:ext cx="3551238" cy="3762375"/>
          </a:xfrm>
        </p:spPr>
        <p:txBody>
          <a:bodyPr/>
          <a:lstStyle/>
          <a:p>
            <a:pPr>
              <a:buFont typeface="Wingdings" pitchFamily="64" charset="2"/>
              <a:buChar char="r"/>
            </a:pPr>
            <a:r>
              <a:rPr lang="it-IT" sz="2000"/>
              <a:t>L’utente configura il browser: accesso al Web tramite la cache</a:t>
            </a:r>
          </a:p>
          <a:p>
            <a:pPr>
              <a:buFont typeface="Wingdings" pitchFamily="64" charset="2"/>
              <a:buChar char="r"/>
            </a:pPr>
            <a:r>
              <a:rPr lang="it-IT" sz="2000"/>
              <a:t>Il browser trasmette tutte le richieste HTTP alla cache</a:t>
            </a:r>
          </a:p>
          <a:p>
            <a:pPr lvl="1"/>
            <a:r>
              <a:rPr lang="it-IT" sz="1800"/>
              <a:t>oggetto nella cache: la cache fornisce l’oggetto</a:t>
            </a:r>
          </a:p>
          <a:p>
            <a:pPr lvl="1"/>
            <a:r>
              <a:rPr lang="it-IT" sz="1800"/>
              <a:t>altrimenti la cache richiede l’oggetto al server d’origine e poi</a:t>
            </a:r>
            <a:br>
              <a:rPr lang="it-IT" sz="1800"/>
            </a:br>
            <a:r>
              <a:rPr lang="it-IT" sz="1800"/>
              <a:t>lo inoltra al client</a:t>
            </a:r>
            <a:endParaRPr lang="it-IT" sz="2000"/>
          </a:p>
        </p:txBody>
      </p:sp>
      <p:sp>
        <p:nvSpPr>
          <p:cNvPr id="171012" name="Rectangle 4"/>
          <p:cNvSpPr>
            <a:spLocks noChangeArrowheads="1"/>
          </p:cNvSpPr>
          <p:nvPr/>
        </p:nvSpPr>
        <p:spPr bwMode="auto">
          <a:xfrm>
            <a:off x="527050" y="1379538"/>
            <a:ext cx="8121650" cy="990600"/>
          </a:xfrm>
          <a:prstGeom prst="rect">
            <a:avLst/>
          </a:prstGeom>
          <a:noFill/>
          <a:ln w="9525">
            <a:noFill/>
            <a:miter lim="800000"/>
            <a:headEnd/>
            <a:tailEnd/>
          </a:ln>
          <a:effectLst/>
        </p:spPr>
        <p:txBody>
          <a:bodyPr/>
          <a:lstStyle/>
          <a:p>
            <a:pPr marL="342900" indent="-342900"/>
            <a:r>
              <a:rPr lang="it-IT">
                <a:solidFill>
                  <a:srgbClr val="FF0000"/>
                </a:solidFill>
              </a:rPr>
              <a:t>Obiettivo:</a:t>
            </a:r>
            <a:r>
              <a:rPr lang="it-IT" sz="2000"/>
              <a:t> soddisfare la richiesta del client senza coinvolgere il server d’origine</a:t>
            </a:r>
            <a:endParaRPr lang="it-IT"/>
          </a:p>
        </p:txBody>
      </p:sp>
      <p:graphicFrame>
        <p:nvGraphicFramePr>
          <p:cNvPr id="171013" name="Object 5"/>
          <p:cNvGraphicFramePr>
            <a:graphicFrameLocks noChangeAspect="1"/>
          </p:cNvGraphicFramePr>
          <p:nvPr/>
        </p:nvGraphicFramePr>
        <p:xfrm>
          <a:off x="4203700" y="2955925"/>
          <a:ext cx="515938" cy="414338"/>
        </p:xfrm>
        <a:graphic>
          <a:graphicData uri="http://schemas.openxmlformats.org/presentationml/2006/ole">
            <p:oleObj spid="_x0000_s171013" name="Clip" r:id="rId4" imgW="1305000" imgH="1085760" progId="MS_ClipArt_Gallery.2">
              <p:embed/>
            </p:oleObj>
          </a:graphicData>
        </a:graphic>
      </p:graphicFrame>
      <p:sp>
        <p:nvSpPr>
          <p:cNvPr id="171014" name="Text Box 6"/>
          <p:cNvSpPr txBox="1">
            <a:spLocks noChangeArrowheads="1"/>
          </p:cNvSpPr>
          <p:nvPr/>
        </p:nvSpPr>
        <p:spPr bwMode="auto">
          <a:xfrm>
            <a:off x="4117975" y="3368675"/>
            <a:ext cx="714375" cy="336550"/>
          </a:xfrm>
          <a:prstGeom prst="rect">
            <a:avLst/>
          </a:prstGeom>
          <a:noFill/>
          <a:ln w="9525">
            <a:noFill/>
            <a:miter lim="800000"/>
            <a:headEnd/>
            <a:tailEnd/>
          </a:ln>
          <a:effectLst/>
        </p:spPr>
        <p:txBody>
          <a:bodyPr wrap="none">
            <a:spAutoFit/>
          </a:bodyPr>
          <a:lstStyle/>
          <a:p>
            <a:pPr algn="ctr">
              <a:spcBef>
                <a:spcPct val="0"/>
              </a:spcBef>
              <a:buClrTx/>
              <a:buSzTx/>
              <a:buFontTx/>
              <a:buNone/>
            </a:pPr>
            <a:r>
              <a:rPr lang="en-US" altLang="it-IT" sz="1600"/>
              <a:t>client</a:t>
            </a:r>
            <a:endParaRPr lang="en-US" altLang="it-IT">
              <a:latin typeface="Times New Roman" pitchFamily="64" charset="0"/>
            </a:endParaRPr>
          </a:p>
        </p:txBody>
      </p:sp>
      <p:graphicFrame>
        <p:nvGraphicFramePr>
          <p:cNvPr id="171015" name="Object 7"/>
          <p:cNvGraphicFramePr>
            <a:graphicFrameLocks noChangeAspect="1"/>
          </p:cNvGraphicFramePr>
          <p:nvPr/>
        </p:nvGraphicFramePr>
        <p:xfrm>
          <a:off x="4268788" y="4826000"/>
          <a:ext cx="515937" cy="412750"/>
        </p:xfrm>
        <a:graphic>
          <a:graphicData uri="http://schemas.openxmlformats.org/presentationml/2006/ole">
            <p:oleObj spid="_x0000_s171015" name="Clip" r:id="rId5" imgW="1305000" imgH="1085760" progId="MS_ClipArt_Gallery.2">
              <p:embed/>
            </p:oleObj>
          </a:graphicData>
        </a:graphic>
      </p:graphicFrame>
      <p:sp>
        <p:nvSpPr>
          <p:cNvPr id="171016" name="Text Box 8"/>
          <p:cNvSpPr txBox="1">
            <a:spLocks noChangeArrowheads="1"/>
          </p:cNvSpPr>
          <p:nvPr/>
        </p:nvSpPr>
        <p:spPr bwMode="auto">
          <a:xfrm>
            <a:off x="6002338" y="2824163"/>
            <a:ext cx="923925" cy="641350"/>
          </a:xfrm>
          <a:prstGeom prst="rect">
            <a:avLst/>
          </a:prstGeom>
          <a:noFill/>
          <a:ln w="9525">
            <a:noFill/>
            <a:miter lim="800000"/>
            <a:headEnd/>
            <a:tailEnd/>
          </a:ln>
          <a:effectLst/>
        </p:spPr>
        <p:txBody>
          <a:bodyPr wrap="none">
            <a:spAutoFit/>
          </a:bodyPr>
          <a:lstStyle/>
          <a:p>
            <a:pPr algn="ctr">
              <a:spcBef>
                <a:spcPct val="0"/>
              </a:spcBef>
              <a:buClrTx/>
              <a:buSzTx/>
              <a:buFontTx/>
              <a:buNone/>
            </a:pPr>
            <a:r>
              <a:rPr lang="en-US" altLang="it-IT" sz="1800"/>
              <a:t>Server</a:t>
            </a:r>
            <a:br>
              <a:rPr lang="en-US" altLang="it-IT" sz="1800"/>
            </a:br>
            <a:r>
              <a:rPr lang="en-US" altLang="it-IT" sz="1800"/>
              <a:t>proxy</a:t>
            </a:r>
            <a:endParaRPr lang="en-US" altLang="it-IT" sz="1800">
              <a:latin typeface="Times New Roman" pitchFamily="64" charset="0"/>
            </a:endParaRPr>
          </a:p>
        </p:txBody>
      </p:sp>
      <p:grpSp>
        <p:nvGrpSpPr>
          <p:cNvPr id="171017" name="Group 9"/>
          <p:cNvGrpSpPr>
            <a:grpSpLocks/>
          </p:cNvGrpSpPr>
          <p:nvPr/>
        </p:nvGrpSpPr>
        <p:grpSpPr bwMode="auto">
          <a:xfrm>
            <a:off x="6249988" y="3556000"/>
            <a:ext cx="346075" cy="742950"/>
            <a:chOff x="4180" y="783"/>
            <a:chExt cx="150" cy="307"/>
          </a:xfrm>
        </p:grpSpPr>
        <p:sp>
          <p:nvSpPr>
            <p:cNvPr id="171018" name="AutoShape 10"/>
            <p:cNvSpPr>
              <a:spLocks noChangeArrowheads="1"/>
            </p:cNvSpPr>
            <p:nvPr/>
          </p:nvSpPr>
          <p:spPr bwMode="auto">
            <a:xfrm>
              <a:off x="4180" y="1019"/>
              <a:ext cx="150" cy="71"/>
            </a:xfrm>
            <a:prstGeom prst="parallelogram">
              <a:avLst>
                <a:gd name="adj" fmla="val 81387"/>
              </a:avLst>
            </a:prstGeom>
            <a:solidFill>
              <a:srgbClr val="33CCCC"/>
            </a:solidFill>
            <a:ln w="9525">
              <a:noFill/>
              <a:miter lim="800000"/>
              <a:headEnd/>
              <a:tailEnd/>
            </a:ln>
            <a:effectLst/>
          </p:spPr>
          <p:txBody>
            <a:bodyPr wrap="none" anchor="ctr"/>
            <a:lstStyle/>
            <a:p>
              <a:endParaRPr lang="en-US"/>
            </a:p>
          </p:txBody>
        </p:sp>
        <p:sp>
          <p:nvSpPr>
            <p:cNvPr id="171019" name="Rectangle 11"/>
            <p:cNvSpPr>
              <a:spLocks noChangeArrowheads="1"/>
            </p:cNvSpPr>
            <p:nvPr/>
          </p:nvSpPr>
          <p:spPr bwMode="auto">
            <a:xfrm>
              <a:off x="4256" y="785"/>
              <a:ext cx="69" cy="236"/>
            </a:xfrm>
            <a:prstGeom prst="rect">
              <a:avLst/>
            </a:prstGeom>
            <a:solidFill>
              <a:srgbClr val="33CCCC"/>
            </a:solidFill>
            <a:ln w="9525">
              <a:noFill/>
              <a:miter lim="800000"/>
              <a:headEnd/>
              <a:tailEnd/>
            </a:ln>
            <a:effectLst/>
          </p:spPr>
          <p:txBody>
            <a:bodyPr wrap="none" anchor="ctr"/>
            <a:lstStyle/>
            <a:p>
              <a:endParaRPr lang="en-US"/>
            </a:p>
          </p:txBody>
        </p:sp>
        <p:sp>
          <p:nvSpPr>
            <p:cNvPr id="171020" name="Rectangle 12"/>
            <p:cNvSpPr>
              <a:spLocks noChangeArrowheads="1"/>
            </p:cNvSpPr>
            <p:nvPr/>
          </p:nvSpPr>
          <p:spPr bwMode="auto">
            <a:xfrm>
              <a:off x="4181" y="852"/>
              <a:ext cx="95" cy="236"/>
            </a:xfrm>
            <a:prstGeom prst="rect">
              <a:avLst/>
            </a:prstGeom>
            <a:solidFill>
              <a:srgbClr val="33CCCC"/>
            </a:solidFill>
            <a:ln w="9525">
              <a:solidFill>
                <a:schemeClr val="tx1"/>
              </a:solidFill>
              <a:miter lim="800000"/>
              <a:headEnd/>
              <a:tailEnd/>
            </a:ln>
            <a:effectLst/>
          </p:spPr>
          <p:txBody>
            <a:bodyPr wrap="none" anchor="ctr"/>
            <a:lstStyle/>
            <a:p>
              <a:endParaRPr lang="en-US"/>
            </a:p>
          </p:txBody>
        </p:sp>
        <p:sp>
          <p:nvSpPr>
            <p:cNvPr id="171021" name="AutoShape 13"/>
            <p:cNvSpPr>
              <a:spLocks noChangeArrowheads="1"/>
            </p:cNvSpPr>
            <p:nvPr/>
          </p:nvSpPr>
          <p:spPr bwMode="auto">
            <a:xfrm>
              <a:off x="4180" y="783"/>
              <a:ext cx="150" cy="71"/>
            </a:xfrm>
            <a:prstGeom prst="parallelogram">
              <a:avLst>
                <a:gd name="adj" fmla="val 81387"/>
              </a:avLst>
            </a:prstGeom>
            <a:solidFill>
              <a:srgbClr val="33CCCC"/>
            </a:solidFill>
            <a:ln w="9525">
              <a:solidFill>
                <a:schemeClr val="tx1"/>
              </a:solidFill>
              <a:miter lim="800000"/>
              <a:headEnd/>
              <a:tailEnd/>
            </a:ln>
            <a:effectLst/>
          </p:spPr>
          <p:txBody>
            <a:bodyPr wrap="none" anchor="ctr"/>
            <a:lstStyle/>
            <a:p>
              <a:endParaRPr lang="en-US"/>
            </a:p>
          </p:txBody>
        </p:sp>
        <p:sp>
          <p:nvSpPr>
            <p:cNvPr id="171022" name="Line 14"/>
            <p:cNvSpPr>
              <a:spLocks noChangeShapeType="1"/>
            </p:cNvSpPr>
            <p:nvPr/>
          </p:nvSpPr>
          <p:spPr bwMode="auto">
            <a:xfrm>
              <a:off x="4330" y="788"/>
              <a:ext cx="0" cy="231"/>
            </a:xfrm>
            <a:prstGeom prst="line">
              <a:avLst/>
            </a:prstGeom>
            <a:noFill/>
            <a:ln w="9525">
              <a:solidFill>
                <a:schemeClr val="tx1"/>
              </a:solidFill>
              <a:round/>
              <a:headEnd/>
              <a:tailEnd/>
            </a:ln>
            <a:effectLst/>
          </p:spPr>
          <p:txBody>
            <a:bodyPr wrap="none" anchor="ctr"/>
            <a:lstStyle/>
            <a:p>
              <a:endParaRPr lang="en-US"/>
            </a:p>
          </p:txBody>
        </p:sp>
        <p:sp>
          <p:nvSpPr>
            <p:cNvPr id="171023" name="Line 15"/>
            <p:cNvSpPr>
              <a:spLocks noChangeShapeType="1"/>
            </p:cNvSpPr>
            <p:nvPr/>
          </p:nvSpPr>
          <p:spPr bwMode="auto">
            <a:xfrm flipH="1">
              <a:off x="4276" y="1019"/>
              <a:ext cx="54" cy="69"/>
            </a:xfrm>
            <a:prstGeom prst="line">
              <a:avLst/>
            </a:prstGeom>
            <a:noFill/>
            <a:ln w="9525">
              <a:solidFill>
                <a:schemeClr val="tx1"/>
              </a:solidFill>
              <a:round/>
              <a:headEnd/>
              <a:tailEnd/>
            </a:ln>
            <a:effectLst/>
          </p:spPr>
          <p:txBody>
            <a:bodyPr wrap="none" anchor="ctr"/>
            <a:lstStyle/>
            <a:p>
              <a:endParaRPr lang="en-US"/>
            </a:p>
          </p:txBody>
        </p:sp>
        <p:sp>
          <p:nvSpPr>
            <p:cNvPr id="171024" name="Rectangle 16"/>
            <p:cNvSpPr>
              <a:spLocks noChangeArrowheads="1"/>
            </p:cNvSpPr>
            <p:nvPr/>
          </p:nvSpPr>
          <p:spPr bwMode="auto">
            <a:xfrm>
              <a:off x="4193" y="883"/>
              <a:ext cx="63" cy="136"/>
            </a:xfrm>
            <a:prstGeom prst="rect">
              <a:avLst/>
            </a:prstGeom>
            <a:solidFill>
              <a:schemeClr val="accent2"/>
            </a:solidFill>
            <a:ln w="9525">
              <a:solidFill>
                <a:schemeClr val="tx1"/>
              </a:solidFill>
              <a:miter lim="800000"/>
              <a:headEnd/>
              <a:tailEnd/>
            </a:ln>
            <a:effectLst/>
          </p:spPr>
          <p:txBody>
            <a:bodyPr wrap="none" anchor="ctr"/>
            <a:lstStyle/>
            <a:p>
              <a:endParaRPr lang="en-US"/>
            </a:p>
          </p:txBody>
        </p:sp>
        <p:sp>
          <p:nvSpPr>
            <p:cNvPr id="171025" name="Rectangle 17"/>
            <p:cNvSpPr>
              <a:spLocks noChangeArrowheads="1"/>
            </p:cNvSpPr>
            <p:nvPr/>
          </p:nvSpPr>
          <p:spPr bwMode="auto">
            <a:xfrm>
              <a:off x="4202" y="924"/>
              <a:ext cx="48" cy="48"/>
            </a:xfrm>
            <a:prstGeom prst="rect">
              <a:avLst/>
            </a:prstGeom>
            <a:solidFill>
              <a:schemeClr val="bg1"/>
            </a:solidFill>
            <a:ln w="9525">
              <a:noFill/>
              <a:miter lim="800000"/>
              <a:headEnd/>
              <a:tailEnd/>
            </a:ln>
            <a:effectLst/>
          </p:spPr>
          <p:txBody>
            <a:bodyPr wrap="none" anchor="ctr"/>
            <a:lstStyle/>
            <a:p>
              <a:endParaRPr lang="en-US"/>
            </a:p>
          </p:txBody>
        </p:sp>
      </p:grpSp>
      <p:sp>
        <p:nvSpPr>
          <p:cNvPr id="171026" name="Freeform 18"/>
          <p:cNvSpPr>
            <a:spLocks/>
          </p:cNvSpPr>
          <p:nvPr/>
        </p:nvSpPr>
        <p:spPr bwMode="auto">
          <a:xfrm>
            <a:off x="4765675" y="3141663"/>
            <a:ext cx="3251200" cy="730250"/>
          </a:xfrm>
          <a:custGeom>
            <a:avLst/>
            <a:gdLst/>
            <a:ahLst/>
            <a:cxnLst>
              <a:cxn ang="0">
                <a:pos x="0" y="2"/>
              </a:cxn>
              <a:cxn ang="0">
                <a:pos x="1011" y="460"/>
              </a:cxn>
              <a:cxn ang="0">
                <a:pos x="2048" y="0"/>
              </a:cxn>
            </a:cxnLst>
            <a:rect l="0" t="0" r="r" b="b"/>
            <a:pathLst>
              <a:path w="2048" h="460">
                <a:moveTo>
                  <a:pt x="0" y="2"/>
                </a:moveTo>
                <a:lnTo>
                  <a:pt x="1011" y="460"/>
                </a:lnTo>
                <a:lnTo>
                  <a:pt x="2048" y="0"/>
                </a:lnTo>
              </a:path>
            </a:pathLst>
          </a:custGeom>
          <a:noFill/>
          <a:ln w="28575">
            <a:solidFill>
              <a:srgbClr val="FF0000"/>
            </a:solidFill>
            <a:round/>
            <a:headEnd/>
            <a:tailEnd type="triangle" w="med" len="med"/>
          </a:ln>
          <a:effectLst/>
        </p:spPr>
        <p:txBody>
          <a:bodyPr wrap="none" anchor="ctr"/>
          <a:lstStyle/>
          <a:p>
            <a:endParaRPr lang="en-US"/>
          </a:p>
        </p:txBody>
      </p:sp>
      <p:sp>
        <p:nvSpPr>
          <p:cNvPr id="171027" name="Line 19"/>
          <p:cNvSpPr>
            <a:spLocks noChangeShapeType="1"/>
          </p:cNvSpPr>
          <p:nvPr/>
        </p:nvSpPr>
        <p:spPr bwMode="auto">
          <a:xfrm flipV="1">
            <a:off x="4759325" y="4095750"/>
            <a:ext cx="1401763" cy="760413"/>
          </a:xfrm>
          <a:prstGeom prst="line">
            <a:avLst/>
          </a:prstGeom>
          <a:noFill/>
          <a:ln w="28575">
            <a:solidFill>
              <a:srgbClr val="FF0000"/>
            </a:solidFill>
            <a:round/>
            <a:headEnd/>
            <a:tailEnd type="triangle" w="med" len="med"/>
          </a:ln>
          <a:effectLst/>
        </p:spPr>
        <p:txBody>
          <a:bodyPr wrap="none" anchor="ctr"/>
          <a:lstStyle/>
          <a:p>
            <a:endParaRPr lang="en-US"/>
          </a:p>
        </p:txBody>
      </p:sp>
      <p:sp>
        <p:nvSpPr>
          <p:cNvPr id="171028" name="Line 20"/>
          <p:cNvSpPr>
            <a:spLocks noChangeShapeType="1"/>
          </p:cNvSpPr>
          <p:nvPr/>
        </p:nvSpPr>
        <p:spPr bwMode="auto">
          <a:xfrm flipH="1">
            <a:off x="4810125" y="4183063"/>
            <a:ext cx="1403350" cy="785812"/>
          </a:xfrm>
          <a:prstGeom prst="line">
            <a:avLst/>
          </a:prstGeom>
          <a:noFill/>
          <a:ln w="28575">
            <a:solidFill>
              <a:srgbClr val="FF0000"/>
            </a:solidFill>
            <a:round/>
            <a:headEnd/>
            <a:tailEnd type="triangle" w="med" len="med"/>
          </a:ln>
          <a:effectLst/>
        </p:spPr>
        <p:txBody>
          <a:bodyPr wrap="none" anchor="ctr"/>
          <a:lstStyle/>
          <a:p>
            <a:endParaRPr lang="en-US"/>
          </a:p>
        </p:txBody>
      </p:sp>
      <p:sp>
        <p:nvSpPr>
          <p:cNvPr id="171029" name="Text Box 21"/>
          <p:cNvSpPr txBox="1">
            <a:spLocks noChangeArrowheads="1"/>
          </p:cNvSpPr>
          <p:nvPr/>
        </p:nvSpPr>
        <p:spPr bwMode="auto">
          <a:xfrm>
            <a:off x="4197350" y="5284788"/>
            <a:ext cx="714375" cy="336550"/>
          </a:xfrm>
          <a:prstGeom prst="rect">
            <a:avLst/>
          </a:prstGeom>
          <a:noFill/>
          <a:ln w="9525">
            <a:noFill/>
            <a:miter lim="800000"/>
            <a:headEnd/>
            <a:tailEnd/>
          </a:ln>
          <a:effectLst/>
        </p:spPr>
        <p:txBody>
          <a:bodyPr wrap="none">
            <a:spAutoFit/>
          </a:bodyPr>
          <a:lstStyle/>
          <a:p>
            <a:pPr algn="ctr">
              <a:spcBef>
                <a:spcPct val="0"/>
              </a:spcBef>
              <a:buClrTx/>
              <a:buSzTx/>
              <a:buFontTx/>
              <a:buNone/>
            </a:pPr>
            <a:r>
              <a:rPr lang="en-US" altLang="it-IT" sz="1600"/>
              <a:t>client</a:t>
            </a:r>
            <a:endParaRPr lang="en-US" altLang="it-IT">
              <a:latin typeface="Times New Roman" pitchFamily="64" charset="0"/>
            </a:endParaRPr>
          </a:p>
        </p:txBody>
      </p:sp>
      <p:sp>
        <p:nvSpPr>
          <p:cNvPr id="171030" name="Text Box 22"/>
          <p:cNvSpPr txBox="1">
            <a:spLocks noChangeArrowheads="1"/>
          </p:cNvSpPr>
          <p:nvPr/>
        </p:nvSpPr>
        <p:spPr bwMode="auto">
          <a:xfrm rot="1422049">
            <a:off x="4805363" y="3184525"/>
            <a:ext cx="1627187" cy="336550"/>
          </a:xfrm>
          <a:prstGeom prst="rect">
            <a:avLst/>
          </a:prstGeom>
          <a:noFill/>
          <a:ln w="9525">
            <a:noFill/>
            <a:miter lim="800000"/>
            <a:headEnd/>
            <a:tailEnd/>
          </a:ln>
          <a:effectLst/>
        </p:spPr>
        <p:txBody>
          <a:bodyPr wrap="none">
            <a:spAutoFit/>
          </a:bodyPr>
          <a:lstStyle/>
          <a:p>
            <a:pPr algn="ctr">
              <a:spcBef>
                <a:spcPct val="0"/>
              </a:spcBef>
              <a:buClrTx/>
              <a:buSzTx/>
              <a:buFontTx/>
              <a:buNone/>
            </a:pPr>
            <a:r>
              <a:rPr lang="en-US" altLang="it-IT" sz="1600">
                <a:solidFill>
                  <a:srgbClr val="FF0000"/>
                </a:solidFill>
              </a:rPr>
              <a:t>richiesta HTTP</a:t>
            </a:r>
          </a:p>
        </p:txBody>
      </p:sp>
      <p:sp>
        <p:nvSpPr>
          <p:cNvPr id="171031" name="Text Box 23"/>
          <p:cNvSpPr txBox="1">
            <a:spLocks noChangeArrowheads="1"/>
          </p:cNvSpPr>
          <p:nvPr/>
        </p:nvSpPr>
        <p:spPr bwMode="auto">
          <a:xfrm rot="-1692639">
            <a:off x="4470400" y="4238625"/>
            <a:ext cx="1627188" cy="336550"/>
          </a:xfrm>
          <a:prstGeom prst="rect">
            <a:avLst/>
          </a:prstGeom>
          <a:noFill/>
          <a:ln w="9525">
            <a:noFill/>
            <a:miter lim="800000"/>
            <a:headEnd/>
            <a:tailEnd/>
          </a:ln>
          <a:effectLst/>
        </p:spPr>
        <p:txBody>
          <a:bodyPr wrap="none">
            <a:spAutoFit/>
          </a:bodyPr>
          <a:lstStyle/>
          <a:p>
            <a:pPr algn="ctr">
              <a:spcBef>
                <a:spcPct val="0"/>
              </a:spcBef>
              <a:buClrTx/>
              <a:buSzTx/>
              <a:buFontTx/>
              <a:buNone/>
            </a:pPr>
            <a:r>
              <a:rPr lang="en-US" altLang="it-IT" sz="1600">
                <a:solidFill>
                  <a:srgbClr val="FF0000"/>
                </a:solidFill>
              </a:rPr>
              <a:t>richiesta HTTP</a:t>
            </a:r>
            <a:endParaRPr lang="en-US" altLang="it-IT">
              <a:latin typeface="Times New Roman" pitchFamily="64" charset="0"/>
            </a:endParaRPr>
          </a:p>
        </p:txBody>
      </p:sp>
      <p:sp>
        <p:nvSpPr>
          <p:cNvPr id="171032" name="Text Box 24"/>
          <p:cNvSpPr txBox="1">
            <a:spLocks noChangeArrowheads="1"/>
          </p:cNvSpPr>
          <p:nvPr/>
        </p:nvSpPr>
        <p:spPr bwMode="auto">
          <a:xfrm rot="1411598">
            <a:off x="4641850" y="3562350"/>
            <a:ext cx="1549400" cy="336550"/>
          </a:xfrm>
          <a:prstGeom prst="rect">
            <a:avLst/>
          </a:prstGeom>
          <a:noFill/>
          <a:ln w="9525">
            <a:noFill/>
            <a:miter lim="800000"/>
            <a:headEnd/>
            <a:tailEnd/>
          </a:ln>
          <a:effectLst/>
        </p:spPr>
        <p:txBody>
          <a:bodyPr wrap="none">
            <a:spAutoFit/>
          </a:bodyPr>
          <a:lstStyle/>
          <a:p>
            <a:pPr algn="ctr">
              <a:spcBef>
                <a:spcPct val="0"/>
              </a:spcBef>
              <a:buClrTx/>
              <a:buSzTx/>
              <a:buFontTx/>
              <a:buNone/>
            </a:pPr>
            <a:r>
              <a:rPr lang="en-US" altLang="it-IT" sz="1600">
                <a:solidFill>
                  <a:srgbClr val="FF0000"/>
                </a:solidFill>
              </a:rPr>
              <a:t>risposta HTTP</a:t>
            </a:r>
            <a:endParaRPr lang="en-US" altLang="it-IT">
              <a:latin typeface="Times New Roman" pitchFamily="64" charset="0"/>
            </a:endParaRPr>
          </a:p>
        </p:txBody>
      </p:sp>
      <p:sp>
        <p:nvSpPr>
          <p:cNvPr id="171033" name="Text Box 25"/>
          <p:cNvSpPr txBox="1">
            <a:spLocks noChangeArrowheads="1"/>
          </p:cNvSpPr>
          <p:nvPr/>
        </p:nvSpPr>
        <p:spPr bwMode="auto">
          <a:xfrm rot="-1737783">
            <a:off x="4835525" y="4557713"/>
            <a:ext cx="1549400" cy="336550"/>
          </a:xfrm>
          <a:prstGeom prst="rect">
            <a:avLst/>
          </a:prstGeom>
          <a:noFill/>
          <a:ln w="9525">
            <a:noFill/>
            <a:miter lim="800000"/>
            <a:headEnd/>
            <a:tailEnd/>
          </a:ln>
          <a:effectLst/>
        </p:spPr>
        <p:txBody>
          <a:bodyPr wrap="none">
            <a:spAutoFit/>
          </a:bodyPr>
          <a:lstStyle/>
          <a:p>
            <a:pPr algn="ctr">
              <a:spcBef>
                <a:spcPct val="0"/>
              </a:spcBef>
              <a:buClrTx/>
              <a:buSzTx/>
              <a:buFontTx/>
              <a:buNone/>
            </a:pPr>
            <a:r>
              <a:rPr lang="en-US" altLang="it-IT" sz="1600">
                <a:solidFill>
                  <a:srgbClr val="FF0000"/>
                </a:solidFill>
              </a:rPr>
              <a:t>risposta HTTP</a:t>
            </a:r>
            <a:endParaRPr lang="en-US" altLang="it-IT">
              <a:latin typeface="Times New Roman" pitchFamily="64" charset="0"/>
            </a:endParaRPr>
          </a:p>
        </p:txBody>
      </p:sp>
      <p:grpSp>
        <p:nvGrpSpPr>
          <p:cNvPr id="171034" name="Group 26"/>
          <p:cNvGrpSpPr>
            <a:grpSpLocks/>
          </p:cNvGrpSpPr>
          <p:nvPr/>
        </p:nvGrpSpPr>
        <p:grpSpPr bwMode="auto">
          <a:xfrm>
            <a:off x="8174038" y="2765425"/>
            <a:ext cx="346075" cy="742950"/>
            <a:chOff x="4180" y="783"/>
            <a:chExt cx="150" cy="307"/>
          </a:xfrm>
        </p:grpSpPr>
        <p:sp>
          <p:nvSpPr>
            <p:cNvPr id="171035" name="AutoShape 27"/>
            <p:cNvSpPr>
              <a:spLocks noChangeArrowheads="1"/>
            </p:cNvSpPr>
            <p:nvPr/>
          </p:nvSpPr>
          <p:spPr bwMode="auto">
            <a:xfrm>
              <a:off x="4180" y="1019"/>
              <a:ext cx="150" cy="71"/>
            </a:xfrm>
            <a:prstGeom prst="parallelogram">
              <a:avLst>
                <a:gd name="adj" fmla="val 81387"/>
              </a:avLst>
            </a:prstGeom>
            <a:solidFill>
              <a:srgbClr val="33CCCC"/>
            </a:solidFill>
            <a:ln w="9525">
              <a:noFill/>
              <a:miter lim="800000"/>
              <a:headEnd/>
              <a:tailEnd/>
            </a:ln>
            <a:effectLst/>
          </p:spPr>
          <p:txBody>
            <a:bodyPr wrap="none" anchor="ctr"/>
            <a:lstStyle/>
            <a:p>
              <a:endParaRPr lang="en-US"/>
            </a:p>
          </p:txBody>
        </p:sp>
        <p:sp>
          <p:nvSpPr>
            <p:cNvPr id="171036" name="Rectangle 28"/>
            <p:cNvSpPr>
              <a:spLocks noChangeArrowheads="1"/>
            </p:cNvSpPr>
            <p:nvPr/>
          </p:nvSpPr>
          <p:spPr bwMode="auto">
            <a:xfrm>
              <a:off x="4256" y="785"/>
              <a:ext cx="69" cy="236"/>
            </a:xfrm>
            <a:prstGeom prst="rect">
              <a:avLst/>
            </a:prstGeom>
            <a:solidFill>
              <a:srgbClr val="33CCCC"/>
            </a:solidFill>
            <a:ln w="9525">
              <a:noFill/>
              <a:miter lim="800000"/>
              <a:headEnd/>
              <a:tailEnd/>
            </a:ln>
            <a:effectLst/>
          </p:spPr>
          <p:txBody>
            <a:bodyPr wrap="none" anchor="ctr"/>
            <a:lstStyle/>
            <a:p>
              <a:endParaRPr lang="en-US"/>
            </a:p>
          </p:txBody>
        </p:sp>
        <p:sp>
          <p:nvSpPr>
            <p:cNvPr id="171037" name="Rectangle 29"/>
            <p:cNvSpPr>
              <a:spLocks noChangeArrowheads="1"/>
            </p:cNvSpPr>
            <p:nvPr/>
          </p:nvSpPr>
          <p:spPr bwMode="auto">
            <a:xfrm>
              <a:off x="4181" y="852"/>
              <a:ext cx="95" cy="236"/>
            </a:xfrm>
            <a:prstGeom prst="rect">
              <a:avLst/>
            </a:prstGeom>
            <a:solidFill>
              <a:srgbClr val="33CCCC"/>
            </a:solidFill>
            <a:ln w="9525">
              <a:solidFill>
                <a:schemeClr val="tx1"/>
              </a:solidFill>
              <a:miter lim="800000"/>
              <a:headEnd/>
              <a:tailEnd/>
            </a:ln>
            <a:effectLst/>
          </p:spPr>
          <p:txBody>
            <a:bodyPr wrap="none" anchor="ctr"/>
            <a:lstStyle/>
            <a:p>
              <a:endParaRPr lang="en-US"/>
            </a:p>
          </p:txBody>
        </p:sp>
        <p:sp>
          <p:nvSpPr>
            <p:cNvPr id="171038" name="AutoShape 30"/>
            <p:cNvSpPr>
              <a:spLocks noChangeArrowheads="1"/>
            </p:cNvSpPr>
            <p:nvPr/>
          </p:nvSpPr>
          <p:spPr bwMode="auto">
            <a:xfrm>
              <a:off x="4180" y="783"/>
              <a:ext cx="150" cy="71"/>
            </a:xfrm>
            <a:prstGeom prst="parallelogram">
              <a:avLst>
                <a:gd name="adj" fmla="val 81387"/>
              </a:avLst>
            </a:prstGeom>
            <a:solidFill>
              <a:srgbClr val="33CCCC"/>
            </a:solidFill>
            <a:ln w="9525">
              <a:solidFill>
                <a:schemeClr val="tx1"/>
              </a:solidFill>
              <a:miter lim="800000"/>
              <a:headEnd/>
              <a:tailEnd/>
            </a:ln>
            <a:effectLst/>
          </p:spPr>
          <p:txBody>
            <a:bodyPr wrap="none" anchor="ctr"/>
            <a:lstStyle/>
            <a:p>
              <a:endParaRPr lang="en-US"/>
            </a:p>
          </p:txBody>
        </p:sp>
        <p:sp>
          <p:nvSpPr>
            <p:cNvPr id="171039" name="Line 31"/>
            <p:cNvSpPr>
              <a:spLocks noChangeShapeType="1"/>
            </p:cNvSpPr>
            <p:nvPr/>
          </p:nvSpPr>
          <p:spPr bwMode="auto">
            <a:xfrm>
              <a:off x="4330" y="788"/>
              <a:ext cx="0" cy="231"/>
            </a:xfrm>
            <a:prstGeom prst="line">
              <a:avLst/>
            </a:prstGeom>
            <a:noFill/>
            <a:ln w="9525">
              <a:solidFill>
                <a:schemeClr val="tx1"/>
              </a:solidFill>
              <a:round/>
              <a:headEnd/>
              <a:tailEnd/>
            </a:ln>
            <a:effectLst/>
          </p:spPr>
          <p:txBody>
            <a:bodyPr wrap="none" anchor="ctr"/>
            <a:lstStyle/>
            <a:p>
              <a:endParaRPr lang="en-US"/>
            </a:p>
          </p:txBody>
        </p:sp>
        <p:sp>
          <p:nvSpPr>
            <p:cNvPr id="171040" name="Line 32"/>
            <p:cNvSpPr>
              <a:spLocks noChangeShapeType="1"/>
            </p:cNvSpPr>
            <p:nvPr/>
          </p:nvSpPr>
          <p:spPr bwMode="auto">
            <a:xfrm flipH="1">
              <a:off x="4276" y="1019"/>
              <a:ext cx="54" cy="69"/>
            </a:xfrm>
            <a:prstGeom prst="line">
              <a:avLst/>
            </a:prstGeom>
            <a:noFill/>
            <a:ln w="9525">
              <a:solidFill>
                <a:schemeClr val="tx1"/>
              </a:solidFill>
              <a:round/>
              <a:headEnd/>
              <a:tailEnd/>
            </a:ln>
            <a:effectLst/>
          </p:spPr>
          <p:txBody>
            <a:bodyPr wrap="none" anchor="ctr"/>
            <a:lstStyle/>
            <a:p>
              <a:endParaRPr lang="en-US"/>
            </a:p>
          </p:txBody>
        </p:sp>
        <p:sp>
          <p:nvSpPr>
            <p:cNvPr id="171041" name="Rectangle 33"/>
            <p:cNvSpPr>
              <a:spLocks noChangeArrowheads="1"/>
            </p:cNvSpPr>
            <p:nvPr/>
          </p:nvSpPr>
          <p:spPr bwMode="auto">
            <a:xfrm>
              <a:off x="4193" y="883"/>
              <a:ext cx="63" cy="136"/>
            </a:xfrm>
            <a:prstGeom prst="rect">
              <a:avLst/>
            </a:prstGeom>
            <a:solidFill>
              <a:schemeClr val="accent2"/>
            </a:solidFill>
            <a:ln w="9525">
              <a:solidFill>
                <a:schemeClr val="tx1"/>
              </a:solidFill>
              <a:miter lim="800000"/>
              <a:headEnd/>
              <a:tailEnd/>
            </a:ln>
            <a:effectLst/>
          </p:spPr>
          <p:txBody>
            <a:bodyPr wrap="none" anchor="ctr"/>
            <a:lstStyle/>
            <a:p>
              <a:endParaRPr lang="en-US"/>
            </a:p>
          </p:txBody>
        </p:sp>
        <p:sp>
          <p:nvSpPr>
            <p:cNvPr id="171042" name="Rectangle 34"/>
            <p:cNvSpPr>
              <a:spLocks noChangeArrowheads="1"/>
            </p:cNvSpPr>
            <p:nvPr/>
          </p:nvSpPr>
          <p:spPr bwMode="auto">
            <a:xfrm>
              <a:off x="4202" y="924"/>
              <a:ext cx="48" cy="48"/>
            </a:xfrm>
            <a:prstGeom prst="rect">
              <a:avLst/>
            </a:prstGeom>
            <a:solidFill>
              <a:schemeClr val="bg1"/>
            </a:solidFill>
            <a:ln w="9525">
              <a:noFill/>
              <a:miter lim="800000"/>
              <a:headEnd/>
              <a:tailEnd/>
            </a:ln>
            <a:effectLst/>
          </p:spPr>
          <p:txBody>
            <a:bodyPr wrap="none" anchor="ctr"/>
            <a:lstStyle/>
            <a:p>
              <a:endParaRPr lang="en-US"/>
            </a:p>
          </p:txBody>
        </p:sp>
      </p:grpSp>
      <p:grpSp>
        <p:nvGrpSpPr>
          <p:cNvPr id="171043" name="Group 35"/>
          <p:cNvGrpSpPr>
            <a:grpSpLocks/>
          </p:cNvGrpSpPr>
          <p:nvPr/>
        </p:nvGrpSpPr>
        <p:grpSpPr bwMode="auto">
          <a:xfrm>
            <a:off x="8174038" y="4670425"/>
            <a:ext cx="346075" cy="742950"/>
            <a:chOff x="4180" y="783"/>
            <a:chExt cx="150" cy="307"/>
          </a:xfrm>
        </p:grpSpPr>
        <p:sp>
          <p:nvSpPr>
            <p:cNvPr id="171044" name="AutoShape 36"/>
            <p:cNvSpPr>
              <a:spLocks noChangeArrowheads="1"/>
            </p:cNvSpPr>
            <p:nvPr/>
          </p:nvSpPr>
          <p:spPr bwMode="auto">
            <a:xfrm>
              <a:off x="4180" y="1019"/>
              <a:ext cx="150" cy="71"/>
            </a:xfrm>
            <a:prstGeom prst="parallelogram">
              <a:avLst>
                <a:gd name="adj" fmla="val 81387"/>
              </a:avLst>
            </a:prstGeom>
            <a:solidFill>
              <a:srgbClr val="33CCCC"/>
            </a:solidFill>
            <a:ln w="9525">
              <a:noFill/>
              <a:miter lim="800000"/>
              <a:headEnd/>
              <a:tailEnd/>
            </a:ln>
            <a:effectLst/>
          </p:spPr>
          <p:txBody>
            <a:bodyPr wrap="none" anchor="ctr"/>
            <a:lstStyle/>
            <a:p>
              <a:endParaRPr lang="en-US"/>
            </a:p>
          </p:txBody>
        </p:sp>
        <p:sp>
          <p:nvSpPr>
            <p:cNvPr id="171045" name="Rectangle 37"/>
            <p:cNvSpPr>
              <a:spLocks noChangeArrowheads="1"/>
            </p:cNvSpPr>
            <p:nvPr/>
          </p:nvSpPr>
          <p:spPr bwMode="auto">
            <a:xfrm>
              <a:off x="4256" y="785"/>
              <a:ext cx="69" cy="236"/>
            </a:xfrm>
            <a:prstGeom prst="rect">
              <a:avLst/>
            </a:prstGeom>
            <a:solidFill>
              <a:srgbClr val="33CCCC"/>
            </a:solidFill>
            <a:ln w="9525">
              <a:noFill/>
              <a:miter lim="800000"/>
              <a:headEnd/>
              <a:tailEnd/>
            </a:ln>
            <a:effectLst/>
          </p:spPr>
          <p:txBody>
            <a:bodyPr wrap="none" anchor="ctr"/>
            <a:lstStyle/>
            <a:p>
              <a:endParaRPr lang="en-US"/>
            </a:p>
          </p:txBody>
        </p:sp>
        <p:sp>
          <p:nvSpPr>
            <p:cNvPr id="171046" name="Rectangle 38"/>
            <p:cNvSpPr>
              <a:spLocks noChangeArrowheads="1"/>
            </p:cNvSpPr>
            <p:nvPr/>
          </p:nvSpPr>
          <p:spPr bwMode="auto">
            <a:xfrm>
              <a:off x="4181" y="852"/>
              <a:ext cx="95" cy="236"/>
            </a:xfrm>
            <a:prstGeom prst="rect">
              <a:avLst/>
            </a:prstGeom>
            <a:solidFill>
              <a:srgbClr val="33CCCC"/>
            </a:solidFill>
            <a:ln w="9525">
              <a:solidFill>
                <a:schemeClr val="tx1"/>
              </a:solidFill>
              <a:miter lim="800000"/>
              <a:headEnd/>
              <a:tailEnd/>
            </a:ln>
            <a:effectLst/>
          </p:spPr>
          <p:txBody>
            <a:bodyPr wrap="none" anchor="ctr"/>
            <a:lstStyle/>
            <a:p>
              <a:endParaRPr lang="en-US"/>
            </a:p>
          </p:txBody>
        </p:sp>
        <p:sp>
          <p:nvSpPr>
            <p:cNvPr id="171047" name="AutoShape 39"/>
            <p:cNvSpPr>
              <a:spLocks noChangeArrowheads="1"/>
            </p:cNvSpPr>
            <p:nvPr/>
          </p:nvSpPr>
          <p:spPr bwMode="auto">
            <a:xfrm>
              <a:off x="4180" y="783"/>
              <a:ext cx="150" cy="71"/>
            </a:xfrm>
            <a:prstGeom prst="parallelogram">
              <a:avLst>
                <a:gd name="adj" fmla="val 81387"/>
              </a:avLst>
            </a:prstGeom>
            <a:solidFill>
              <a:srgbClr val="33CCCC"/>
            </a:solidFill>
            <a:ln w="9525">
              <a:solidFill>
                <a:schemeClr val="tx1"/>
              </a:solidFill>
              <a:miter lim="800000"/>
              <a:headEnd/>
              <a:tailEnd/>
            </a:ln>
            <a:effectLst/>
          </p:spPr>
          <p:txBody>
            <a:bodyPr wrap="none" anchor="ctr"/>
            <a:lstStyle/>
            <a:p>
              <a:endParaRPr lang="en-US"/>
            </a:p>
          </p:txBody>
        </p:sp>
        <p:sp>
          <p:nvSpPr>
            <p:cNvPr id="171048" name="Line 40"/>
            <p:cNvSpPr>
              <a:spLocks noChangeShapeType="1"/>
            </p:cNvSpPr>
            <p:nvPr/>
          </p:nvSpPr>
          <p:spPr bwMode="auto">
            <a:xfrm>
              <a:off x="4330" y="788"/>
              <a:ext cx="0" cy="231"/>
            </a:xfrm>
            <a:prstGeom prst="line">
              <a:avLst/>
            </a:prstGeom>
            <a:noFill/>
            <a:ln w="9525">
              <a:solidFill>
                <a:schemeClr val="tx1"/>
              </a:solidFill>
              <a:round/>
              <a:headEnd/>
              <a:tailEnd/>
            </a:ln>
            <a:effectLst/>
          </p:spPr>
          <p:txBody>
            <a:bodyPr wrap="none" anchor="ctr"/>
            <a:lstStyle/>
            <a:p>
              <a:endParaRPr lang="en-US"/>
            </a:p>
          </p:txBody>
        </p:sp>
        <p:sp>
          <p:nvSpPr>
            <p:cNvPr id="171049" name="Line 41"/>
            <p:cNvSpPr>
              <a:spLocks noChangeShapeType="1"/>
            </p:cNvSpPr>
            <p:nvPr/>
          </p:nvSpPr>
          <p:spPr bwMode="auto">
            <a:xfrm flipH="1">
              <a:off x="4276" y="1019"/>
              <a:ext cx="54" cy="69"/>
            </a:xfrm>
            <a:prstGeom prst="line">
              <a:avLst/>
            </a:prstGeom>
            <a:noFill/>
            <a:ln w="9525">
              <a:solidFill>
                <a:schemeClr val="tx1"/>
              </a:solidFill>
              <a:round/>
              <a:headEnd/>
              <a:tailEnd/>
            </a:ln>
            <a:effectLst/>
          </p:spPr>
          <p:txBody>
            <a:bodyPr wrap="none" anchor="ctr"/>
            <a:lstStyle/>
            <a:p>
              <a:endParaRPr lang="en-US"/>
            </a:p>
          </p:txBody>
        </p:sp>
        <p:sp>
          <p:nvSpPr>
            <p:cNvPr id="171050" name="Rectangle 42"/>
            <p:cNvSpPr>
              <a:spLocks noChangeArrowheads="1"/>
            </p:cNvSpPr>
            <p:nvPr/>
          </p:nvSpPr>
          <p:spPr bwMode="auto">
            <a:xfrm>
              <a:off x="4193" y="883"/>
              <a:ext cx="63" cy="136"/>
            </a:xfrm>
            <a:prstGeom prst="rect">
              <a:avLst/>
            </a:prstGeom>
            <a:solidFill>
              <a:schemeClr val="accent2"/>
            </a:solidFill>
            <a:ln w="9525">
              <a:solidFill>
                <a:schemeClr val="tx1"/>
              </a:solidFill>
              <a:miter lim="800000"/>
              <a:headEnd/>
              <a:tailEnd/>
            </a:ln>
            <a:effectLst/>
          </p:spPr>
          <p:txBody>
            <a:bodyPr wrap="none" anchor="ctr"/>
            <a:lstStyle/>
            <a:p>
              <a:endParaRPr lang="en-US"/>
            </a:p>
          </p:txBody>
        </p:sp>
        <p:sp>
          <p:nvSpPr>
            <p:cNvPr id="171051" name="Rectangle 43"/>
            <p:cNvSpPr>
              <a:spLocks noChangeArrowheads="1"/>
            </p:cNvSpPr>
            <p:nvPr/>
          </p:nvSpPr>
          <p:spPr bwMode="auto">
            <a:xfrm>
              <a:off x="4202" y="924"/>
              <a:ext cx="48" cy="48"/>
            </a:xfrm>
            <a:prstGeom prst="rect">
              <a:avLst/>
            </a:prstGeom>
            <a:solidFill>
              <a:schemeClr val="bg1"/>
            </a:solidFill>
            <a:ln w="9525">
              <a:noFill/>
              <a:miter lim="800000"/>
              <a:headEnd/>
              <a:tailEnd/>
            </a:ln>
            <a:effectLst/>
          </p:spPr>
          <p:txBody>
            <a:bodyPr wrap="none" anchor="ctr"/>
            <a:lstStyle/>
            <a:p>
              <a:endParaRPr lang="en-US"/>
            </a:p>
          </p:txBody>
        </p:sp>
      </p:grpSp>
      <p:sp>
        <p:nvSpPr>
          <p:cNvPr id="171052" name="Freeform 44"/>
          <p:cNvSpPr>
            <a:spLocks/>
          </p:cNvSpPr>
          <p:nvPr/>
        </p:nvSpPr>
        <p:spPr bwMode="auto">
          <a:xfrm>
            <a:off x="4738688" y="3216275"/>
            <a:ext cx="3363912" cy="755650"/>
          </a:xfrm>
          <a:custGeom>
            <a:avLst/>
            <a:gdLst/>
            <a:ahLst/>
            <a:cxnLst>
              <a:cxn ang="0">
                <a:pos x="2119" y="0"/>
              </a:cxn>
              <a:cxn ang="0">
                <a:pos x="1020" y="476"/>
              </a:cxn>
              <a:cxn ang="0">
                <a:pos x="0" y="8"/>
              </a:cxn>
            </a:cxnLst>
            <a:rect l="0" t="0" r="r" b="b"/>
            <a:pathLst>
              <a:path w="2119" h="476">
                <a:moveTo>
                  <a:pt x="2119" y="0"/>
                </a:moveTo>
                <a:lnTo>
                  <a:pt x="1020" y="476"/>
                </a:lnTo>
                <a:lnTo>
                  <a:pt x="0" y="8"/>
                </a:lnTo>
              </a:path>
            </a:pathLst>
          </a:custGeom>
          <a:noFill/>
          <a:ln w="28575">
            <a:solidFill>
              <a:srgbClr val="FF0000"/>
            </a:solidFill>
            <a:round/>
            <a:headEnd/>
            <a:tailEnd type="triangle" w="med" len="med"/>
          </a:ln>
          <a:effectLst/>
        </p:spPr>
        <p:txBody>
          <a:bodyPr wrap="none" anchor="ctr"/>
          <a:lstStyle/>
          <a:p>
            <a:endParaRPr lang="en-US"/>
          </a:p>
        </p:txBody>
      </p:sp>
      <p:sp>
        <p:nvSpPr>
          <p:cNvPr id="171053" name="Text Box 45"/>
          <p:cNvSpPr txBox="1">
            <a:spLocks noChangeArrowheads="1"/>
          </p:cNvSpPr>
          <p:nvPr/>
        </p:nvSpPr>
        <p:spPr bwMode="auto">
          <a:xfrm rot="-1419968">
            <a:off x="6480175" y="3124200"/>
            <a:ext cx="1627188" cy="336550"/>
          </a:xfrm>
          <a:prstGeom prst="rect">
            <a:avLst/>
          </a:prstGeom>
          <a:noFill/>
          <a:ln w="9525">
            <a:noFill/>
            <a:miter lim="800000"/>
            <a:headEnd/>
            <a:tailEnd/>
          </a:ln>
          <a:effectLst/>
        </p:spPr>
        <p:txBody>
          <a:bodyPr wrap="none">
            <a:spAutoFit/>
          </a:bodyPr>
          <a:lstStyle/>
          <a:p>
            <a:pPr algn="ctr">
              <a:spcBef>
                <a:spcPct val="0"/>
              </a:spcBef>
              <a:buClrTx/>
              <a:buSzTx/>
              <a:buFontTx/>
              <a:buNone/>
            </a:pPr>
            <a:r>
              <a:rPr lang="en-US" altLang="it-IT" sz="1600">
                <a:solidFill>
                  <a:srgbClr val="FF0000"/>
                </a:solidFill>
              </a:rPr>
              <a:t>richiesta HTTP</a:t>
            </a:r>
            <a:endParaRPr lang="en-US" altLang="it-IT">
              <a:latin typeface="Times New Roman" pitchFamily="64" charset="0"/>
            </a:endParaRPr>
          </a:p>
        </p:txBody>
      </p:sp>
      <p:sp>
        <p:nvSpPr>
          <p:cNvPr id="171054" name="Text Box 46"/>
          <p:cNvSpPr txBox="1">
            <a:spLocks noChangeArrowheads="1"/>
          </p:cNvSpPr>
          <p:nvPr/>
        </p:nvSpPr>
        <p:spPr bwMode="auto">
          <a:xfrm rot="-1415789">
            <a:off x="6594475" y="3543300"/>
            <a:ext cx="1549400" cy="336550"/>
          </a:xfrm>
          <a:prstGeom prst="rect">
            <a:avLst/>
          </a:prstGeom>
          <a:noFill/>
          <a:ln w="9525">
            <a:noFill/>
            <a:miter lim="800000"/>
            <a:headEnd/>
            <a:tailEnd/>
          </a:ln>
          <a:effectLst/>
        </p:spPr>
        <p:txBody>
          <a:bodyPr wrap="none">
            <a:spAutoFit/>
          </a:bodyPr>
          <a:lstStyle/>
          <a:p>
            <a:pPr algn="ctr">
              <a:spcBef>
                <a:spcPct val="0"/>
              </a:spcBef>
              <a:buClrTx/>
              <a:buSzTx/>
              <a:buFontTx/>
              <a:buNone/>
            </a:pPr>
            <a:r>
              <a:rPr lang="en-US" altLang="it-IT" sz="1600">
                <a:solidFill>
                  <a:srgbClr val="FF0000"/>
                </a:solidFill>
              </a:rPr>
              <a:t>risposta HTTP</a:t>
            </a:r>
            <a:endParaRPr lang="en-US" altLang="it-IT">
              <a:latin typeface="Times New Roman" pitchFamily="64" charset="0"/>
            </a:endParaRPr>
          </a:p>
        </p:txBody>
      </p:sp>
      <p:sp>
        <p:nvSpPr>
          <p:cNvPr id="171055" name="Text Box 47"/>
          <p:cNvSpPr txBox="1">
            <a:spLocks noChangeArrowheads="1"/>
          </p:cNvSpPr>
          <p:nvPr/>
        </p:nvSpPr>
        <p:spPr bwMode="auto">
          <a:xfrm>
            <a:off x="7793038" y="5465763"/>
            <a:ext cx="984250" cy="581025"/>
          </a:xfrm>
          <a:prstGeom prst="rect">
            <a:avLst/>
          </a:prstGeom>
          <a:noFill/>
          <a:ln w="9525">
            <a:noFill/>
            <a:miter lim="800000"/>
            <a:headEnd/>
            <a:tailEnd/>
          </a:ln>
          <a:effectLst/>
        </p:spPr>
        <p:txBody>
          <a:bodyPr wrap="none">
            <a:spAutoFit/>
          </a:bodyPr>
          <a:lstStyle/>
          <a:p>
            <a:pPr algn="ctr">
              <a:spcBef>
                <a:spcPct val="0"/>
              </a:spcBef>
              <a:buClrTx/>
              <a:buSzTx/>
              <a:buFontTx/>
              <a:buNone/>
            </a:pPr>
            <a:r>
              <a:rPr lang="en-US" altLang="it-IT" sz="1600"/>
              <a:t>Server</a:t>
            </a:r>
            <a:r>
              <a:rPr lang="it-IT" sz="1600"/>
              <a:t/>
            </a:r>
            <a:br>
              <a:rPr lang="it-IT" sz="1600"/>
            </a:br>
            <a:r>
              <a:rPr lang="en-US" sz="1600"/>
              <a:t>d’origine</a:t>
            </a:r>
            <a:endParaRPr lang="en-US">
              <a:latin typeface="Times New Roman" pitchFamily="64" charset="0"/>
            </a:endParaRPr>
          </a:p>
        </p:txBody>
      </p:sp>
      <p:sp>
        <p:nvSpPr>
          <p:cNvPr id="171056" name="Text Box 48"/>
          <p:cNvSpPr txBox="1">
            <a:spLocks noChangeArrowheads="1"/>
          </p:cNvSpPr>
          <p:nvPr/>
        </p:nvSpPr>
        <p:spPr bwMode="auto">
          <a:xfrm>
            <a:off x="7821613" y="2132013"/>
            <a:ext cx="984250" cy="581025"/>
          </a:xfrm>
          <a:prstGeom prst="rect">
            <a:avLst/>
          </a:prstGeom>
          <a:noFill/>
          <a:ln w="9525">
            <a:noFill/>
            <a:miter lim="800000"/>
            <a:headEnd/>
            <a:tailEnd/>
          </a:ln>
          <a:effectLst/>
        </p:spPr>
        <p:txBody>
          <a:bodyPr wrap="none">
            <a:spAutoFit/>
          </a:bodyPr>
          <a:lstStyle/>
          <a:p>
            <a:pPr algn="ctr">
              <a:spcBef>
                <a:spcPct val="0"/>
              </a:spcBef>
              <a:buClrTx/>
              <a:buSzTx/>
              <a:buFontTx/>
              <a:buNone/>
            </a:pPr>
            <a:r>
              <a:rPr lang="en-US" altLang="it-IT" sz="1600"/>
              <a:t>Server</a:t>
            </a:r>
            <a:r>
              <a:rPr lang="it-IT" sz="1600"/>
              <a:t/>
            </a:r>
            <a:br>
              <a:rPr lang="it-IT" sz="1600"/>
            </a:br>
            <a:r>
              <a:rPr lang="en-US" sz="1600"/>
              <a:t>d’origine</a:t>
            </a:r>
            <a:endParaRPr lang="en-US">
              <a:latin typeface="Times New Roman" pitchFamily="64" charset="0"/>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6"/>
          <p:cNvSpPr>
            <a:spLocks noGrp="1"/>
          </p:cNvSpPr>
          <p:nvPr>
            <p:ph type="sldNum" sz="quarter" idx="12"/>
          </p:nvPr>
        </p:nvSpPr>
        <p:spPr/>
        <p:txBody>
          <a:bodyPr/>
          <a:lstStyle/>
          <a:p>
            <a:r>
              <a:rPr lang="en-US" altLang="it-IT"/>
              <a:t>2-</a:t>
            </a:r>
            <a:fld id="{76D89009-AB97-409C-829D-BB781400649A}" type="slidenum">
              <a:rPr lang="en-US" altLang="it-IT"/>
              <a:pPr/>
              <a:t>39</a:t>
            </a:fld>
            <a:endParaRPr lang="en-US" altLang="it-IT"/>
          </a:p>
        </p:txBody>
      </p:sp>
      <p:sp>
        <p:nvSpPr>
          <p:cNvPr id="172034" name="Rectangle 2"/>
          <p:cNvSpPr>
            <a:spLocks noGrp="1" noChangeArrowheads="1"/>
          </p:cNvSpPr>
          <p:nvPr>
            <p:ph type="title"/>
          </p:nvPr>
        </p:nvSpPr>
        <p:spPr/>
        <p:txBody>
          <a:bodyPr/>
          <a:lstStyle/>
          <a:p>
            <a:r>
              <a:rPr lang="en-US" altLang="it-IT" sz="3600"/>
              <a:t>Cache web (continua</a:t>
            </a:r>
            <a:r>
              <a:rPr lang="en-US" altLang="it-IT"/>
              <a:t>)</a:t>
            </a:r>
          </a:p>
        </p:txBody>
      </p:sp>
      <p:sp>
        <p:nvSpPr>
          <p:cNvPr id="172035" name="Rectangle 3"/>
          <p:cNvSpPr>
            <a:spLocks noGrp="1" noChangeArrowheads="1"/>
          </p:cNvSpPr>
          <p:nvPr>
            <p:ph type="body" sz="half" idx="1"/>
          </p:nvPr>
        </p:nvSpPr>
        <p:spPr/>
        <p:txBody>
          <a:bodyPr/>
          <a:lstStyle/>
          <a:p>
            <a:pPr>
              <a:buFont typeface="Wingdings" pitchFamily="64" charset="2"/>
              <a:buChar char="r"/>
            </a:pPr>
            <a:r>
              <a:rPr lang="it-IT" sz="2000"/>
              <a:t>La cache opera come client e come server</a:t>
            </a:r>
          </a:p>
          <a:p>
            <a:pPr>
              <a:buFont typeface="Wingdings" pitchFamily="64" charset="2"/>
              <a:buChar char="r"/>
            </a:pPr>
            <a:r>
              <a:rPr lang="it-IT" sz="2000"/>
              <a:t>Tipicamente la cache è installata da un ISP (università, aziende o</a:t>
            </a:r>
            <a:br>
              <a:rPr lang="it-IT" sz="2000"/>
            </a:br>
            <a:r>
              <a:rPr lang="it-IT" sz="2000"/>
              <a:t>ISP residenziali)</a:t>
            </a:r>
          </a:p>
        </p:txBody>
      </p:sp>
      <p:sp>
        <p:nvSpPr>
          <p:cNvPr id="172036" name="Rectangle 4"/>
          <p:cNvSpPr>
            <a:spLocks noGrp="1" noChangeArrowheads="1"/>
          </p:cNvSpPr>
          <p:nvPr>
            <p:ph type="body" sz="half" idx="2"/>
          </p:nvPr>
        </p:nvSpPr>
        <p:spPr/>
        <p:txBody>
          <a:bodyPr/>
          <a:lstStyle/>
          <a:p>
            <a:pPr>
              <a:buFont typeface="ZapfDingbats" pitchFamily="82" charset="2"/>
              <a:buNone/>
            </a:pPr>
            <a:r>
              <a:rPr lang="it-IT" sz="2400" u="sng">
                <a:solidFill>
                  <a:srgbClr val="FF0000"/>
                </a:solidFill>
              </a:rPr>
              <a:t>Perché il caching web?</a:t>
            </a:r>
            <a:endParaRPr lang="it-IT" sz="2400"/>
          </a:p>
          <a:p>
            <a:pPr>
              <a:buFont typeface="Wingdings" pitchFamily="64" charset="2"/>
              <a:buChar char="r"/>
            </a:pPr>
            <a:r>
              <a:rPr lang="it-IT" sz="2000"/>
              <a:t>Riduce i tempi di risposta alle richieste dei client.</a:t>
            </a:r>
          </a:p>
          <a:p>
            <a:pPr>
              <a:buFont typeface="Wingdings" pitchFamily="64" charset="2"/>
              <a:buChar char="r"/>
            </a:pPr>
            <a:r>
              <a:rPr lang="it-IT" sz="2000"/>
              <a:t>Riduce il traffico sul collegamento di accesso a Internet.</a:t>
            </a:r>
          </a:p>
          <a:p>
            <a:pPr>
              <a:buFont typeface="Wingdings" pitchFamily="64" charset="2"/>
              <a:buChar char="r"/>
            </a:pPr>
            <a:r>
              <a:rPr lang="it-IT" sz="2000"/>
              <a:t>Internet arricchita di cache consente ai provider “scadenti” di fornire dati con efficacia (ma così fa anche  la condivisione di file P2P)</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6"/>
          <p:cNvSpPr>
            <a:spLocks noGrp="1"/>
          </p:cNvSpPr>
          <p:nvPr>
            <p:ph type="sldNum" sz="quarter" idx="12"/>
          </p:nvPr>
        </p:nvSpPr>
        <p:spPr/>
        <p:txBody>
          <a:bodyPr/>
          <a:lstStyle/>
          <a:p>
            <a:r>
              <a:rPr lang="en-US" altLang="it-IT"/>
              <a:t>2-</a:t>
            </a:r>
            <a:fld id="{FDE11485-069D-4EC0-8288-CD1EB8A2130F}" type="slidenum">
              <a:rPr lang="en-US" altLang="it-IT"/>
              <a:pPr/>
              <a:t>4</a:t>
            </a:fld>
            <a:endParaRPr lang="en-US" altLang="it-IT"/>
          </a:p>
        </p:txBody>
      </p:sp>
      <p:sp>
        <p:nvSpPr>
          <p:cNvPr id="176132" name="Rectangle 4"/>
          <p:cNvSpPr>
            <a:spLocks noGrp="1" noChangeArrowheads="1"/>
          </p:cNvSpPr>
          <p:nvPr>
            <p:ph type="title"/>
          </p:nvPr>
        </p:nvSpPr>
        <p:spPr>
          <a:xfrm>
            <a:off x="533400" y="228600"/>
            <a:ext cx="7772400" cy="1004888"/>
          </a:xfrm>
        </p:spPr>
        <p:txBody>
          <a:bodyPr/>
          <a:lstStyle/>
          <a:p>
            <a:r>
              <a:rPr lang="it-IT" sz="3600"/>
              <a:t>Alcune diffuse applicazioni di rete</a:t>
            </a:r>
            <a:endParaRPr lang="en-US"/>
          </a:p>
        </p:txBody>
      </p:sp>
      <p:sp>
        <p:nvSpPr>
          <p:cNvPr id="176133" name="Rectangle 5"/>
          <p:cNvSpPr>
            <a:spLocks noGrp="1" noChangeArrowheads="1"/>
          </p:cNvSpPr>
          <p:nvPr>
            <p:ph type="body" sz="half" idx="1"/>
          </p:nvPr>
        </p:nvSpPr>
        <p:spPr/>
        <p:txBody>
          <a:bodyPr/>
          <a:lstStyle/>
          <a:p>
            <a:pPr>
              <a:buFont typeface="Monotype Sorts" pitchFamily="64" charset="2"/>
              <a:buChar char="o"/>
            </a:pPr>
            <a:r>
              <a:rPr lang="it-IT" sz="2000"/>
              <a:t>Posta elettronica</a:t>
            </a:r>
          </a:p>
          <a:p>
            <a:pPr>
              <a:buFont typeface="Monotype Sorts" pitchFamily="64" charset="2"/>
              <a:buChar char="o"/>
            </a:pPr>
            <a:r>
              <a:rPr lang="it-IT" sz="2000"/>
              <a:t>Web</a:t>
            </a:r>
          </a:p>
          <a:p>
            <a:pPr>
              <a:buFont typeface="Monotype Sorts" pitchFamily="64" charset="2"/>
              <a:buChar char="o"/>
            </a:pPr>
            <a:r>
              <a:rPr lang="it-IT" sz="2000"/>
              <a:t>Messaggistica istantanea</a:t>
            </a:r>
          </a:p>
          <a:p>
            <a:pPr>
              <a:buFont typeface="Monotype Sorts" pitchFamily="64" charset="2"/>
              <a:buChar char="o"/>
            </a:pPr>
            <a:r>
              <a:rPr lang="it-IT" sz="2000"/>
              <a:t>Autenticazione in un calcolatore remoto</a:t>
            </a:r>
          </a:p>
          <a:p>
            <a:pPr>
              <a:buFont typeface="Monotype Sorts" pitchFamily="64" charset="2"/>
              <a:buChar char="o"/>
            </a:pPr>
            <a:r>
              <a:rPr lang="it-IT" sz="2000"/>
              <a:t>Condivisione di file P2P</a:t>
            </a:r>
          </a:p>
          <a:p>
            <a:pPr>
              <a:buFont typeface="Monotype Sorts" pitchFamily="64" charset="2"/>
              <a:buChar char="o"/>
            </a:pPr>
            <a:r>
              <a:rPr lang="it-IT" sz="2000"/>
              <a:t>Giochi multiutente via rete</a:t>
            </a:r>
          </a:p>
          <a:p>
            <a:pPr>
              <a:buFont typeface="Monotype Sorts" pitchFamily="64" charset="2"/>
              <a:buChar char="o"/>
            </a:pPr>
            <a:r>
              <a:rPr lang="it-IT" sz="2000"/>
              <a:t>Streaming di video-clip memorizzati</a:t>
            </a:r>
          </a:p>
        </p:txBody>
      </p:sp>
      <p:sp>
        <p:nvSpPr>
          <p:cNvPr id="176134" name="Rectangle 6"/>
          <p:cNvSpPr>
            <a:spLocks noGrp="1" noChangeArrowheads="1"/>
          </p:cNvSpPr>
          <p:nvPr>
            <p:ph type="body" sz="half" idx="2"/>
          </p:nvPr>
        </p:nvSpPr>
        <p:spPr/>
        <p:txBody>
          <a:bodyPr/>
          <a:lstStyle/>
          <a:p>
            <a:pPr>
              <a:buFont typeface="Monotype Sorts" pitchFamily="64" charset="2"/>
              <a:buChar char="o"/>
            </a:pPr>
            <a:r>
              <a:rPr lang="it-IT" sz="2000"/>
              <a:t>Telefonia via Internet</a:t>
            </a:r>
          </a:p>
          <a:p>
            <a:pPr>
              <a:buFont typeface="Monotype Sorts" pitchFamily="64" charset="2"/>
              <a:buChar char="o"/>
            </a:pPr>
            <a:r>
              <a:rPr lang="it-IT" sz="2000"/>
              <a:t>Videoconferenza in tempo reale</a:t>
            </a:r>
          </a:p>
          <a:p>
            <a:pPr>
              <a:buFont typeface="Monotype Sorts" pitchFamily="64" charset="2"/>
              <a:buChar char="o"/>
            </a:pPr>
            <a:r>
              <a:rPr lang="it-IT" sz="2000"/>
              <a:t>Grid computing</a:t>
            </a:r>
            <a:endParaRPr lang="it-IT" sz="240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 name="Segnaposto numero diapositiva 6"/>
          <p:cNvSpPr>
            <a:spLocks noGrp="1"/>
          </p:cNvSpPr>
          <p:nvPr>
            <p:ph type="sldNum" sz="quarter" idx="12"/>
          </p:nvPr>
        </p:nvSpPr>
        <p:spPr/>
        <p:txBody>
          <a:bodyPr/>
          <a:lstStyle/>
          <a:p>
            <a:r>
              <a:rPr lang="en-US" altLang="it-IT"/>
              <a:t>2-</a:t>
            </a:r>
            <a:fld id="{559E05DD-A09E-4973-8446-CC3FEB6B6695}" type="slidenum">
              <a:rPr lang="en-US" altLang="it-IT"/>
              <a:pPr/>
              <a:t>40</a:t>
            </a:fld>
            <a:endParaRPr lang="en-US" altLang="it-IT"/>
          </a:p>
        </p:txBody>
      </p:sp>
      <p:sp>
        <p:nvSpPr>
          <p:cNvPr id="173058" name="Line 2"/>
          <p:cNvSpPr>
            <a:spLocks noChangeShapeType="1"/>
          </p:cNvSpPr>
          <p:nvPr/>
        </p:nvSpPr>
        <p:spPr bwMode="auto">
          <a:xfrm>
            <a:off x="5067300" y="2076450"/>
            <a:ext cx="285750" cy="114300"/>
          </a:xfrm>
          <a:prstGeom prst="line">
            <a:avLst/>
          </a:prstGeom>
          <a:noFill/>
          <a:ln w="28575">
            <a:solidFill>
              <a:schemeClr val="accent2"/>
            </a:solidFill>
            <a:round/>
            <a:headEnd/>
            <a:tailEnd/>
          </a:ln>
          <a:effectLst/>
        </p:spPr>
        <p:txBody>
          <a:bodyPr wrap="none" anchor="ctr"/>
          <a:lstStyle/>
          <a:p>
            <a:endParaRPr lang="en-US"/>
          </a:p>
        </p:txBody>
      </p:sp>
      <p:sp>
        <p:nvSpPr>
          <p:cNvPr id="173059" name="Rectangle 3"/>
          <p:cNvSpPr>
            <a:spLocks noGrp="1" noChangeArrowheads="1"/>
          </p:cNvSpPr>
          <p:nvPr>
            <p:ph type="title"/>
          </p:nvPr>
        </p:nvSpPr>
        <p:spPr/>
        <p:txBody>
          <a:bodyPr/>
          <a:lstStyle/>
          <a:p>
            <a:r>
              <a:rPr lang="en-US" altLang="it-IT" sz="3600"/>
              <a:t>Esempio di caching</a:t>
            </a:r>
            <a:endParaRPr lang="en-US" altLang="it-IT"/>
          </a:p>
        </p:txBody>
      </p:sp>
      <p:sp>
        <p:nvSpPr>
          <p:cNvPr id="173060" name="Rectangle 4"/>
          <p:cNvSpPr>
            <a:spLocks noGrp="1" noChangeArrowheads="1"/>
          </p:cNvSpPr>
          <p:nvPr>
            <p:ph type="body" sz="half" idx="1"/>
          </p:nvPr>
        </p:nvSpPr>
        <p:spPr>
          <a:xfrm>
            <a:off x="368300" y="1265238"/>
            <a:ext cx="4291013" cy="4648200"/>
          </a:xfrm>
        </p:spPr>
        <p:txBody>
          <a:bodyPr/>
          <a:lstStyle/>
          <a:p>
            <a:pPr>
              <a:lnSpc>
                <a:spcPct val="90000"/>
              </a:lnSpc>
              <a:buFont typeface="ZapfDingbats" pitchFamily="82" charset="2"/>
              <a:buNone/>
            </a:pPr>
            <a:r>
              <a:rPr lang="it-IT" sz="2000" u="sng">
                <a:solidFill>
                  <a:srgbClr val="FF0000"/>
                </a:solidFill>
              </a:rPr>
              <a:t>Ipotesi</a:t>
            </a:r>
            <a:endParaRPr lang="it-IT" sz="2000"/>
          </a:p>
          <a:p>
            <a:pPr>
              <a:lnSpc>
                <a:spcPct val="90000"/>
              </a:lnSpc>
              <a:buFont typeface="Wingdings" pitchFamily="64" charset="2"/>
              <a:buChar char="r"/>
            </a:pPr>
            <a:r>
              <a:rPr lang="it-IT" sz="1700"/>
              <a:t>Dimensione media di un oggetto = 100.000 bit</a:t>
            </a:r>
          </a:p>
          <a:p>
            <a:pPr>
              <a:lnSpc>
                <a:spcPct val="90000"/>
              </a:lnSpc>
              <a:buFont typeface="Wingdings" pitchFamily="64" charset="2"/>
              <a:buChar char="r"/>
            </a:pPr>
            <a:r>
              <a:rPr lang="it-IT" sz="1700"/>
              <a:t>Frequenza media di richieste dai browser istituzionali ai server d’origine = 15/sec</a:t>
            </a:r>
          </a:p>
          <a:p>
            <a:pPr>
              <a:lnSpc>
                <a:spcPct val="90000"/>
              </a:lnSpc>
              <a:buFont typeface="Wingdings" pitchFamily="64" charset="2"/>
              <a:buChar char="r"/>
            </a:pPr>
            <a:r>
              <a:rPr lang="it-IT" sz="1700"/>
              <a:t>Ritardo dal router istituzionale a qualsiasi server d’origine e ritorno al router  = 2 sec</a:t>
            </a:r>
          </a:p>
          <a:p>
            <a:pPr>
              <a:lnSpc>
                <a:spcPct val="90000"/>
              </a:lnSpc>
              <a:buFont typeface="ZapfDingbats" pitchFamily="82" charset="2"/>
              <a:buNone/>
            </a:pPr>
            <a:r>
              <a:rPr lang="it-IT" sz="1700" u="sng">
                <a:solidFill>
                  <a:srgbClr val="FF0000"/>
                </a:solidFill>
              </a:rPr>
              <a:t>Conseguenze</a:t>
            </a:r>
            <a:endParaRPr lang="it-IT" sz="2000"/>
          </a:p>
          <a:p>
            <a:pPr>
              <a:lnSpc>
                <a:spcPct val="90000"/>
              </a:lnSpc>
              <a:buFont typeface="Wingdings" pitchFamily="64" charset="2"/>
              <a:buChar char="r"/>
            </a:pPr>
            <a:r>
              <a:rPr lang="it-IT" sz="1700"/>
              <a:t>utilizzazione sulla LAN = 15%</a:t>
            </a:r>
          </a:p>
          <a:p>
            <a:pPr>
              <a:lnSpc>
                <a:spcPct val="90000"/>
              </a:lnSpc>
              <a:buFont typeface="Wingdings" pitchFamily="64" charset="2"/>
              <a:buChar char="r"/>
            </a:pPr>
            <a:r>
              <a:rPr lang="it-IT" sz="1700"/>
              <a:t>utilizzazione sul collegamento d’accesso = 100%</a:t>
            </a:r>
          </a:p>
          <a:p>
            <a:pPr>
              <a:lnSpc>
                <a:spcPct val="90000"/>
              </a:lnSpc>
              <a:buFont typeface="Wingdings" pitchFamily="64" charset="2"/>
              <a:buChar char="r"/>
            </a:pPr>
            <a:r>
              <a:rPr lang="it-IT" sz="1700"/>
              <a:t>ritardo totale = ritardo di Internet + ritardo di accesso + ritardo della LAN</a:t>
            </a:r>
          </a:p>
          <a:p>
            <a:pPr>
              <a:lnSpc>
                <a:spcPct val="90000"/>
              </a:lnSpc>
              <a:buFont typeface="Wingdings" pitchFamily="64" charset="2"/>
              <a:buNone/>
            </a:pPr>
            <a:r>
              <a:rPr lang="it-IT" sz="1700"/>
              <a:t>  =  2 sec + minuti + millisecondi</a:t>
            </a:r>
            <a:endParaRPr lang="it-IT" sz="2000"/>
          </a:p>
        </p:txBody>
      </p:sp>
      <p:grpSp>
        <p:nvGrpSpPr>
          <p:cNvPr id="173061" name="Group 5"/>
          <p:cNvGrpSpPr>
            <a:grpSpLocks/>
          </p:cNvGrpSpPr>
          <p:nvPr/>
        </p:nvGrpSpPr>
        <p:grpSpPr bwMode="auto">
          <a:xfrm>
            <a:off x="4878388" y="1698625"/>
            <a:ext cx="184150" cy="542925"/>
            <a:chOff x="4180" y="783"/>
            <a:chExt cx="150" cy="307"/>
          </a:xfrm>
        </p:grpSpPr>
        <p:sp>
          <p:nvSpPr>
            <p:cNvPr id="173062" name="AutoShape 6"/>
            <p:cNvSpPr>
              <a:spLocks noChangeArrowheads="1"/>
            </p:cNvSpPr>
            <p:nvPr/>
          </p:nvSpPr>
          <p:spPr bwMode="auto">
            <a:xfrm>
              <a:off x="4180" y="1019"/>
              <a:ext cx="150" cy="71"/>
            </a:xfrm>
            <a:prstGeom prst="parallelogram">
              <a:avLst>
                <a:gd name="adj" fmla="val 81387"/>
              </a:avLst>
            </a:prstGeom>
            <a:solidFill>
              <a:srgbClr val="33CCCC"/>
            </a:solidFill>
            <a:ln w="9525">
              <a:noFill/>
              <a:miter lim="800000"/>
              <a:headEnd/>
              <a:tailEnd/>
            </a:ln>
            <a:effectLst/>
          </p:spPr>
          <p:txBody>
            <a:bodyPr wrap="none" anchor="ctr"/>
            <a:lstStyle/>
            <a:p>
              <a:endParaRPr lang="en-US"/>
            </a:p>
          </p:txBody>
        </p:sp>
        <p:sp>
          <p:nvSpPr>
            <p:cNvPr id="173063" name="Rectangle 7"/>
            <p:cNvSpPr>
              <a:spLocks noChangeArrowheads="1"/>
            </p:cNvSpPr>
            <p:nvPr/>
          </p:nvSpPr>
          <p:spPr bwMode="auto">
            <a:xfrm>
              <a:off x="4256" y="785"/>
              <a:ext cx="69" cy="236"/>
            </a:xfrm>
            <a:prstGeom prst="rect">
              <a:avLst/>
            </a:prstGeom>
            <a:solidFill>
              <a:srgbClr val="33CCCC"/>
            </a:solidFill>
            <a:ln w="9525">
              <a:noFill/>
              <a:miter lim="800000"/>
              <a:headEnd/>
              <a:tailEnd/>
            </a:ln>
            <a:effectLst/>
          </p:spPr>
          <p:txBody>
            <a:bodyPr wrap="none" anchor="ctr"/>
            <a:lstStyle/>
            <a:p>
              <a:endParaRPr lang="en-US"/>
            </a:p>
          </p:txBody>
        </p:sp>
        <p:sp>
          <p:nvSpPr>
            <p:cNvPr id="173064" name="Rectangle 8"/>
            <p:cNvSpPr>
              <a:spLocks noChangeArrowheads="1"/>
            </p:cNvSpPr>
            <p:nvPr/>
          </p:nvSpPr>
          <p:spPr bwMode="auto">
            <a:xfrm>
              <a:off x="4181" y="852"/>
              <a:ext cx="95" cy="236"/>
            </a:xfrm>
            <a:prstGeom prst="rect">
              <a:avLst/>
            </a:prstGeom>
            <a:solidFill>
              <a:srgbClr val="33CCCC"/>
            </a:solidFill>
            <a:ln w="9525">
              <a:solidFill>
                <a:schemeClr val="tx1"/>
              </a:solidFill>
              <a:miter lim="800000"/>
              <a:headEnd/>
              <a:tailEnd/>
            </a:ln>
            <a:effectLst/>
          </p:spPr>
          <p:txBody>
            <a:bodyPr wrap="none" anchor="ctr"/>
            <a:lstStyle/>
            <a:p>
              <a:endParaRPr lang="en-US"/>
            </a:p>
          </p:txBody>
        </p:sp>
        <p:sp>
          <p:nvSpPr>
            <p:cNvPr id="173065" name="AutoShape 9"/>
            <p:cNvSpPr>
              <a:spLocks noChangeArrowheads="1"/>
            </p:cNvSpPr>
            <p:nvPr/>
          </p:nvSpPr>
          <p:spPr bwMode="auto">
            <a:xfrm>
              <a:off x="4180" y="783"/>
              <a:ext cx="150" cy="71"/>
            </a:xfrm>
            <a:prstGeom prst="parallelogram">
              <a:avLst>
                <a:gd name="adj" fmla="val 81387"/>
              </a:avLst>
            </a:prstGeom>
            <a:solidFill>
              <a:srgbClr val="33CCCC"/>
            </a:solidFill>
            <a:ln w="9525">
              <a:solidFill>
                <a:schemeClr val="tx1"/>
              </a:solidFill>
              <a:miter lim="800000"/>
              <a:headEnd/>
              <a:tailEnd/>
            </a:ln>
            <a:effectLst/>
          </p:spPr>
          <p:txBody>
            <a:bodyPr wrap="none" anchor="ctr"/>
            <a:lstStyle/>
            <a:p>
              <a:endParaRPr lang="en-US"/>
            </a:p>
          </p:txBody>
        </p:sp>
        <p:sp>
          <p:nvSpPr>
            <p:cNvPr id="173066" name="Line 10"/>
            <p:cNvSpPr>
              <a:spLocks noChangeShapeType="1"/>
            </p:cNvSpPr>
            <p:nvPr/>
          </p:nvSpPr>
          <p:spPr bwMode="auto">
            <a:xfrm>
              <a:off x="4330" y="788"/>
              <a:ext cx="0" cy="231"/>
            </a:xfrm>
            <a:prstGeom prst="line">
              <a:avLst/>
            </a:prstGeom>
            <a:noFill/>
            <a:ln w="9525">
              <a:solidFill>
                <a:schemeClr val="tx1"/>
              </a:solidFill>
              <a:round/>
              <a:headEnd/>
              <a:tailEnd/>
            </a:ln>
            <a:effectLst/>
          </p:spPr>
          <p:txBody>
            <a:bodyPr wrap="none" anchor="ctr"/>
            <a:lstStyle/>
            <a:p>
              <a:endParaRPr lang="en-US"/>
            </a:p>
          </p:txBody>
        </p:sp>
        <p:sp>
          <p:nvSpPr>
            <p:cNvPr id="173067" name="Line 11"/>
            <p:cNvSpPr>
              <a:spLocks noChangeShapeType="1"/>
            </p:cNvSpPr>
            <p:nvPr/>
          </p:nvSpPr>
          <p:spPr bwMode="auto">
            <a:xfrm flipH="1">
              <a:off x="4276" y="1019"/>
              <a:ext cx="54" cy="69"/>
            </a:xfrm>
            <a:prstGeom prst="line">
              <a:avLst/>
            </a:prstGeom>
            <a:noFill/>
            <a:ln w="9525">
              <a:solidFill>
                <a:schemeClr val="tx1"/>
              </a:solidFill>
              <a:round/>
              <a:headEnd/>
              <a:tailEnd/>
            </a:ln>
            <a:effectLst/>
          </p:spPr>
          <p:txBody>
            <a:bodyPr wrap="none" anchor="ctr"/>
            <a:lstStyle/>
            <a:p>
              <a:endParaRPr lang="en-US"/>
            </a:p>
          </p:txBody>
        </p:sp>
        <p:sp>
          <p:nvSpPr>
            <p:cNvPr id="173068" name="Rectangle 12"/>
            <p:cNvSpPr>
              <a:spLocks noChangeArrowheads="1"/>
            </p:cNvSpPr>
            <p:nvPr/>
          </p:nvSpPr>
          <p:spPr bwMode="auto">
            <a:xfrm>
              <a:off x="4193" y="883"/>
              <a:ext cx="63" cy="136"/>
            </a:xfrm>
            <a:prstGeom prst="rect">
              <a:avLst/>
            </a:prstGeom>
            <a:solidFill>
              <a:schemeClr val="accent2"/>
            </a:solidFill>
            <a:ln w="9525">
              <a:solidFill>
                <a:schemeClr val="tx1"/>
              </a:solidFill>
              <a:miter lim="800000"/>
              <a:headEnd/>
              <a:tailEnd/>
            </a:ln>
            <a:effectLst/>
          </p:spPr>
          <p:txBody>
            <a:bodyPr wrap="none" anchor="ctr"/>
            <a:lstStyle/>
            <a:p>
              <a:endParaRPr lang="en-US"/>
            </a:p>
          </p:txBody>
        </p:sp>
        <p:sp>
          <p:nvSpPr>
            <p:cNvPr id="173069" name="Rectangle 13"/>
            <p:cNvSpPr>
              <a:spLocks noChangeArrowheads="1"/>
            </p:cNvSpPr>
            <p:nvPr/>
          </p:nvSpPr>
          <p:spPr bwMode="auto">
            <a:xfrm>
              <a:off x="4202" y="924"/>
              <a:ext cx="48" cy="48"/>
            </a:xfrm>
            <a:prstGeom prst="rect">
              <a:avLst/>
            </a:prstGeom>
            <a:solidFill>
              <a:schemeClr val="bg1"/>
            </a:solidFill>
            <a:ln w="9525">
              <a:noFill/>
              <a:miter lim="800000"/>
              <a:headEnd/>
              <a:tailEnd/>
            </a:ln>
            <a:effectLst/>
          </p:spPr>
          <p:txBody>
            <a:bodyPr wrap="none" anchor="ctr"/>
            <a:lstStyle/>
            <a:p>
              <a:endParaRPr lang="en-US"/>
            </a:p>
          </p:txBody>
        </p:sp>
      </p:grpSp>
      <p:grpSp>
        <p:nvGrpSpPr>
          <p:cNvPr id="173070" name="Group 14"/>
          <p:cNvGrpSpPr>
            <a:grpSpLocks/>
          </p:cNvGrpSpPr>
          <p:nvPr/>
        </p:nvGrpSpPr>
        <p:grpSpPr bwMode="auto">
          <a:xfrm>
            <a:off x="5802313" y="1155700"/>
            <a:ext cx="184150" cy="542925"/>
            <a:chOff x="4180" y="783"/>
            <a:chExt cx="150" cy="307"/>
          </a:xfrm>
        </p:grpSpPr>
        <p:sp>
          <p:nvSpPr>
            <p:cNvPr id="173071" name="AutoShape 15"/>
            <p:cNvSpPr>
              <a:spLocks noChangeArrowheads="1"/>
            </p:cNvSpPr>
            <p:nvPr/>
          </p:nvSpPr>
          <p:spPr bwMode="auto">
            <a:xfrm>
              <a:off x="4180" y="1019"/>
              <a:ext cx="150" cy="71"/>
            </a:xfrm>
            <a:prstGeom prst="parallelogram">
              <a:avLst>
                <a:gd name="adj" fmla="val 81387"/>
              </a:avLst>
            </a:prstGeom>
            <a:solidFill>
              <a:srgbClr val="33CCCC"/>
            </a:solidFill>
            <a:ln w="9525">
              <a:noFill/>
              <a:miter lim="800000"/>
              <a:headEnd/>
              <a:tailEnd/>
            </a:ln>
            <a:effectLst/>
          </p:spPr>
          <p:txBody>
            <a:bodyPr wrap="none" anchor="ctr"/>
            <a:lstStyle/>
            <a:p>
              <a:endParaRPr lang="en-US"/>
            </a:p>
          </p:txBody>
        </p:sp>
        <p:sp>
          <p:nvSpPr>
            <p:cNvPr id="173072" name="Rectangle 16"/>
            <p:cNvSpPr>
              <a:spLocks noChangeArrowheads="1"/>
            </p:cNvSpPr>
            <p:nvPr/>
          </p:nvSpPr>
          <p:spPr bwMode="auto">
            <a:xfrm>
              <a:off x="4256" y="785"/>
              <a:ext cx="69" cy="236"/>
            </a:xfrm>
            <a:prstGeom prst="rect">
              <a:avLst/>
            </a:prstGeom>
            <a:solidFill>
              <a:srgbClr val="33CCCC"/>
            </a:solidFill>
            <a:ln w="9525">
              <a:noFill/>
              <a:miter lim="800000"/>
              <a:headEnd/>
              <a:tailEnd/>
            </a:ln>
            <a:effectLst/>
          </p:spPr>
          <p:txBody>
            <a:bodyPr wrap="none" anchor="ctr"/>
            <a:lstStyle/>
            <a:p>
              <a:endParaRPr lang="en-US"/>
            </a:p>
          </p:txBody>
        </p:sp>
        <p:sp>
          <p:nvSpPr>
            <p:cNvPr id="173073" name="Rectangle 17"/>
            <p:cNvSpPr>
              <a:spLocks noChangeArrowheads="1"/>
            </p:cNvSpPr>
            <p:nvPr/>
          </p:nvSpPr>
          <p:spPr bwMode="auto">
            <a:xfrm>
              <a:off x="4181" y="852"/>
              <a:ext cx="95" cy="236"/>
            </a:xfrm>
            <a:prstGeom prst="rect">
              <a:avLst/>
            </a:prstGeom>
            <a:solidFill>
              <a:srgbClr val="33CCCC"/>
            </a:solidFill>
            <a:ln w="9525">
              <a:solidFill>
                <a:schemeClr val="tx1"/>
              </a:solidFill>
              <a:miter lim="800000"/>
              <a:headEnd/>
              <a:tailEnd/>
            </a:ln>
            <a:effectLst/>
          </p:spPr>
          <p:txBody>
            <a:bodyPr wrap="none" anchor="ctr"/>
            <a:lstStyle/>
            <a:p>
              <a:endParaRPr lang="en-US"/>
            </a:p>
          </p:txBody>
        </p:sp>
        <p:sp>
          <p:nvSpPr>
            <p:cNvPr id="173074" name="AutoShape 18"/>
            <p:cNvSpPr>
              <a:spLocks noChangeArrowheads="1"/>
            </p:cNvSpPr>
            <p:nvPr/>
          </p:nvSpPr>
          <p:spPr bwMode="auto">
            <a:xfrm>
              <a:off x="4180" y="783"/>
              <a:ext cx="150" cy="71"/>
            </a:xfrm>
            <a:prstGeom prst="parallelogram">
              <a:avLst>
                <a:gd name="adj" fmla="val 81387"/>
              </a:avLst>
            </a:prstGeom>
            <a:solidFill>
              <a:srgbClr val="33CCCC"/>
            </a:solidFill>
            <a:ln w="9525">
              <a:solidFill>
                <a:schemeClr val="tx1"/>
              </a:solidFill>
              <a:miter lim="800000"/>
              <a:headEnd/>
              <a:tailEnd/>
            </a:ln>
            <a:effectLst/>
          </p:spPr>
          <p:txBody>
            <a:bodyPr wrap="none" anchor="ctr"/>
            <a:lstStyle/>
            <a:p>
              <a:endParaRPr lang="en-US"/>
            </a:p>
          </p:txBody>
        </p:sp>
        <p:sp>
          <p:nvSpPr>
            <p:cNvPr id="173075" name="Line 19"/>
            <p:cNvSpPr>
              <a:spLocks noChangeShapeType="1"/>
            </p:cNvSpPr>
            <p:nvPr/>
          </p:nvSpPr>
          <p:spPr bwMode="auto">
            <a:xfrm>
              <a:off x="4330" y="788"/>
              <a:ext cx="0" cy="231"/>
            </a:xfrm>
            <a:prstGeom prst="line">
              <a:avLst/>
            </a:prstGeom>
            <a:noFill/>
            <a:ln w="9525">
              <a:solidFill>
                <a:schemeClr val="tx1"/>
              </a:solidFill>
              <a:round/>
              <a:headEnd/>
              <a:tailEnd/>
            </a:ln>
            <a:effectLst/>
          </p:spPr>
          <p:txBody>
            <a:bodyPr wrap="none" anchor="ctr"/>
            <a:lstStyle/>
            <a:p>
              <a:endParaRPr lang="en-US"/>
            </a:p>
          </p:txBody>
        </p:sp>
        <p:sp>
          <p:nvSpPr>
            <p:cNvPr id="173076" name="Line 20"/>
            <p:cNvSpPr>
              <a:spLocks noChangeShapeType="1"/>
            </p:cNvSpPr>
            <p:nvPr/>
          </p:nvSpPr>
          <p:spPr bwMode="auto">
            <a:xfrm flipH="1">
              <a:off x="4276" y="1019"/>
              <a:ext cx="54" cy="69"/>
            </a:xfrm>
            <a:prstGeom prst="line">
              <a:avLst/>
            </a:prstGeom>
            <a:noFill/>
            <a:ln w="9525">
              <a:solidFill>
                <a:schemeClr val="tx1"/>
              </a:solidFill>
              <a:round/>
              <a:headEnd/>
              <a:tailEnd/>
            </a:ln>
            <a:effectLst/>
          </p:spPr>
          <p:txBody>
            <a:bodyPr wrap="none" anchor="ctr"/>
            <a:lstStyle/>
            <a:p>
              <a:endParaRPr lang="en-US"/>
            </a:p>
          </p:txBody>
        </p:sp>
        <p:sp>
          <p:nvSpPr>
            <p:cNvPr id="173077" name="Rectangle 21"/>
            <p:cNvSpPr>
              <a:spLocks noChangeArrowheads="1"/>
            </p:cNvSpPr>
            <p:nvPr/>
          </p:nvSpPr>
          <p:spPr bwMode="auto">
            <a:xfrm>
              <a:off x="4193" y="883"/>
              <a:ext cx="63" cy="136"/>
            </a:xfrm>
            <a:prstGeom prst="rect">
              <a:avLst/>
            </a:prstGeom>
            <a:solidFill>
              <a:schemeClr val="accent2"/>
            </a:solidFill>
            <a:ln w="9525">
              <a:solidFill>
                <a:schemeClr val="tx1"/>
              </a:solidFill>
              <a:miter lim="800000"/>
              <a:headEnd/>
              <a:tailEnd/>
            </a:ln>
            <a:effectLst/>
          </p:spPr>
          <p:txBody>
            <a:bodyPr wrap="none" anchor="ctr"/>
            <a:lstStyle/>
            <a:p>
              <a:endParaRPr lang="en-US"/>
            </a:p>
          </p:txBody>
        </p:sp>
        <p:sp>
          <p:nvSpPr>
            <p:cNvPr id="173078" name="Rectangle 22"/>
            <p:cNvSpPr>
              <a:spLocks noChangeArrowheads="1"/>
            </p:cNvSpPr>
            <p:nvPr/>
          </p:nvSpPr>
          <p:spPr bwMode="auto">
            <a:xfrm>
              <a:off x="4202" y="924"/>
              <a:ext cx="48" cy="48"/>
            </a:xfrm>
            <a:prstGeom prst="rect">
              <a:avLst/>
            </a:prstGeom>
            <a:solidFill>
              <a:schemeClr val="bg1"/>
            </a:solidFill>
            <a:ln w="9525">
              <a:noFill/>
              <a:miter lim="800000"/>
              <a:headEnd/>
              <a:tailEnd/>
            </a:ln>
            <a:effectLst/>
          </p:spPr>
          <p:txBody>
            <a:bodyPr wrap="none" anchor="ctr"/>
            <a:lstStyle/>
            <a:p>
              <a:endParaRPr lang="en-US"/>
            </a:p>
          </p:txBody>
        </p:sp>
      </p:grpSp>
      <p:grpSp>
        <p:nvGrpSpPr>
          <p:cNvPr id="173079" name="Group 23"/>
          <p:cNvGrpSpPr>
            <a:grpSpLocks/>
          </p:cNvGrpSpPr>
          <p:nvPr/>
        </p:nvGrpSpPr>
        <p:grpSpPr bwMode="auto">
          <a:xfrm>
            <a:off x="6478588" y="1184275"/>
            <a:ext cx="184150" cy="542925"/>
            <a:chOff x="4180" y="783"/>
            <a:chExt cx="150" cy="307"/>
          </a:xfrm>
        </p:grpSpPr>
        <p:sp>
          <p:nvSpPr>
            <p:cNvPr id="173080" name="AutoShape 24"/>
            <p:cNvSpPr>
              <a:spLocks noChangeArrowheads="1"/>
            </p:cNvSpPr>
            <p:nvPr/>
          </p:nvSpPr>
          <p:spPr bwMode="auto">
            <a:xfrm>
              <a:off x="4180" y="1019"/>
              <a:ext cx="150" cy="71"/>
            </a:xfrm>
            <a:prstGeom prst="parallelogram">
              <a:avLst>
                <a:gd name="adj" fmla="val 81387"/>
              </a:avLst>
            </a:prstGeom>
            <a:solidFill>
              <a:srgbClr val="33CCCC"/>
            </a:solidFill>
            <a:ln w="9525">
              <a:noFill/>
              <a:miter lim="800000"/>
              <a:headEnd/>
              <a:tailEnd/>
            </a:ln>
            <a:effectLst/>
          </p:spPr>
          <p:txBody>
            <a:bodyPr wrap="none" anchor="ctr"/>
            <a:lstStyle/>
            <a:p>
              <a:endParaRPr lang="en-US"/>
            </a:p>
          </p:txBody>
        </p:sp>
        <p:sp>
          <p:nvSpPr>
            <p:cNvPr id="173081" name="Rectangle 25"/>
            <p:cNvSpPr>
              <a:spLocks noChangeArrowheads="1"/>
            </p:cNvSpPr>
            <p:nvPr/>
          </p:nvSpPr>
          <p:spPr bwMode="auto">
            <a:xfrm>
              <a:off x="4256" y="785"/>
              <a:ext cx="69" cy="236"/>
            </a:xfrm>
            <a:prstGeom prst="rect">
              <a:avLst/>
            </a:prstGeom>
            <a:solidFill>
              <a:srgbClr val="33CCCC"/>
            </a:solidFill>
            <a:ln w="9525">
              <a:noFill/>
              <a:miter lim="800000"/>
              <a:headEnd/>
              <a:tailEnd/>
            </a:ln>
            <a:effectLst/>
          </p:spPr>
          <p:txBody>
            <a:bodyPr wrap="none" anchor="ctr"/>
            <a:lstStyle/>
            <a:p>
              <a:endParaRPr lang="en-US"/>
            </a:p>
          </p:txBody>
        </p:sp>
        <p:sp>
          <p:nvSpPr>
            <p:cNvPr id="173082" name="Rectangle 26"/>
            <p:cNvSpPr>
              <a:spLocks noChangeArrowheads="1"/>
            </p:cNvSpPr>
            <p:nvPr/>
          </p:nvSpPr>
          <p:spPr bwMode="auto">
            <a:xfrm>
              <a:off x="4181" y="852"/>
              <a:ext cx="95" cy="236"/>
            </a:xfrm>
            <a:prstGeom prst="rect">
              <a:avLst/>
            </a:prstGeom>
            <a:solidFill>
              <a:srgbClr val="33CCCC"/>
            </a:solidFill>
            <a:ln w="9525">
              <a:solidFill>
                <a:schemeClr val="tx1"/>
              </a:solidFill>
              <a:miter lim="800000"/>
              <a:headEnd/>
              <a:tailEnd/>
            </a:ln>
            <a:effectLst/>
          </p:spPr>
          <p:txBody>
            <a:bodyPr wrap="none" anchor="ctr"/>
            <a:lstStyle/>
            <a:p>
              <a:endParaRPr lang="en-US"/>
            </a:p>
          </p:txBody>
        </p:sp>
        <p:sp>
          <p:nvSpPr>
            <p:cNvPr id="173083" name="AutoShape 27"/>
            <p:cNvSpPr>
              <a:spLocks noChangeArrowheads="1"/>
            </p:cNvSpPr>
            <p:nvPr/>
          </p:nvSpPr>
          <p:spPr bwMode="auto">
            <a:xfrm>
              <a:off x="4180" y="783"/>
              <a:ext cx="150" cy="71"/>
            </a:xfrm>
            <a:prstGeom prst="parallelogram">
              <a:avLst>
                <a:gd name="adj" fmla="val 81387"/>
              </a:avLst>
            </a:prstGeom>
            <a:solidFill>
              <a:srgbClr val="33CCCC"/>
            </a:solidFill>
            <a:ln w="9525">
              <a:solidFill>
                <a:schemeClr val="tx1"/>
              </a:solidFill>
              <a:miter lim="800000"/>
              <a:headEnd/>
              <a:tailEnd/>
            </a:ln>
            <a:effectLst/>
          </p:spPr>
          <p:txBody>
            <a:bodyPr wrap="none" anchor="ctr"/>
            <a:lstStyle/>
            <a:p>
              <a:endParaRPr lang="en-US"/>
            </a:p>
          </p:txBody>
        </p:sp>
        <p:sp>
          <p:nvSpPr>
            <p:cNvPr id="173084" name="Line 28"/>
            <p:cNvSpPr>
              <a:spLocks noChangeShapeType="1"/>
            </p:cNvSpPr>
            <p:nvPr/>
          </p:nvSpPr>
          <p:spPr bwMode="auto">
            <a:xfrm>
              <a:off x="4330" y="788"/>
              <a:ext cx="0" cy="231"/>
            </a:xfrm>
            <a:prstGeom prst="line">
              <a:avLst/>
            </a:prstGeom>
            <a:noFill/>
            <a:ln w="9525">
              <a:solidFill>
                <a:schemeClr val="tx1"/>
              </a:solidFill>
              <a:round/>
              <a:headEnd/>
              <a:tailEnd/>
            </a:ln>
            <a:effectLst/>
          </p:spPr>
          <p:txBody>
            <a:bodyPr wrap="none" anchor="ctr"/>
            <a:lstStyle/>
            <a:p>
              <a:endParaRPr lang="en-US"/>
            </a:p>
          </p:txBody>
        </p:sp>
        <p:sp>
          <p:nvSpPr>
            <p:cNvPr id="173085" name="Line 29"/>
            <p:cNvSpPr>
              <a:spLocks noChangeShapeType="1"/>
            </p:cNvSpPr>
            <p:nvPr/>
          </p:nvSpPr>
          <p:spPr bwMode="auto">
            <a:xfrm flipH="1">
              <a:off x="4276" y="1019"/>
              <a:ext cx="54" cy="69"/>
            </a:xfrm>
            <a:prstGeom prst="line">
              <a:avLst/>
            </a:prstGeom>
            <a:noFill/>
            <a:ln w="9525">
              <a:solidFill>
                <a:schemeClr val="tx1"/>
              </a:solidFill>
              <a:round/>
              <a:headEnd/>
              <a:tailEnd/>
            </a:ln>
            <a:effectLst/>
          </p:spPr>
          <p:txBody>
            <a:bodyPr wrap="none" anchor="ctr"/>
            <a:lstStyle/>
            <a:p>
              <a:endParaRPr lang="en-US"/>
            </a:p>
          </p:txBody>
        </p:sp>
        <p:sp>
          <p:nvSpPr>
            <p:cNvPr id="173086" name="Rectangle 30"/>
            <p:cNvSpPr>
              <a:spLocks noChangeArrowheads="1"/>
            </p:cNvSpPr>
            <p:nvPr/>
          </p:nvSpPr>
          <p:spPr bwMode="auto">
            <a:xfrm>
              <a:off x="4193" y="883"/>
              <a:ext cx="63" cy="136"/>
            </a:xfrm>
            <a:prstGeom prst="rect">
              <a:avLst/>
            </a:prstGeom>
            <a:solidFill>
              <a:schemeClr val="accent2"/>
            </a:solidFill>
            <a:ln w="9525">
              <a:solidFill>
                <a:schemeClr val="tx1"/>
              </a:solidFill>
              <a:miter lim="800000"/>
              <a:headEnd/>
              <a:tailEnd/>
            </a:ln>
            <a:effectLst/>
          </p:spPr>
          <p:txBody>
            <a:bodyPr wrap="none" anchor="ctr"/>
            <a:lstStyle/>
            <a:p>
              <a:endParaRPr lang="en-US"/>
            </a:p>
          </p:txBody>
        </p:sp>
        <p:sp>
          <p:nvSpPr>
            <p:cNvPr id="173087" name="Rectangle 31"/>
            <p:cNvSpPr>
              <a:spLocks noChangeArrowheads="1"/>
            </p:cNvSpPr>
            <p:nvPr/>
          </p:nvSpPr>
          <p:spPr bwMode="auto">
            <a:xfrm>
              <a:off x="4202" y="924"/>
              <a:ext cx="48" cy="48"/>
            </a:xfrm>
            <a:prstGeom prst="rect">
              <a:avLst/>
            </a:prstGeom>
            <a:solidFill>
              <a:schemeClr val="bg1"/>
            </a:solidFill>
            <a:ln w="9525">
              <a:noFill/>
              <a:miter lim="800000"/>
              <a:headEnd/>
              <a:tailEnd/>
            </a:ln>
            <a:effectLst/>
          </p:spPr>
          <p:txBody>
            <a:bodyPr wrap="none" anchor="ctr"/>
            <a:lstStyle/>
            <a:p>
              <a:endParaRPr lang="en-US"/>
            </a:p>
          </p:txBody>
        </p:sp>
      </p:grpSp>
      <p:grpSp>
        <p:nvGrpSpPr>
          <p:cNvPr id="173088" name="Group 32"/>
          <p:cNvGrpSpPr>
            <a:grpSpLocks/>
          </p:cNvGrpSpPr>
          <p:nvPr/>
        </p:nvGrpSpPr>
        <p:grpSpPr bwMode="auto">
          <a:xfrm>
            <a:off x="7059613" y="1365250"/>
            <a:ext cx="184150" cy="542925"/>
            <a:chOff x="4180" y="783"/>
            <a:chExt cx="150" cy="307"/>
          </a:xfrm>
        </p:grpSpPr>
        <p:sp>
          <p:nvSpPr>
            <p:cNvPr id="173089" name="AutoShape 33"/>
            <p:cNvSpPr>
              <a:spLocks noChangeArrowheads="1"/>
            </p:cNvSpPr>
            <p:nvPr/>
          </p:nvSpPr>
          <p:spPr bwMode="auto">
            <a:xfrm>
              <a:off x="4180" y="1019"/>
              <a:ext cx="150" cy="71"/>
            </a:xfrm>
            <a:prstGeom prst="parallelogram">
              <a:avLst>
                <a:gd name="adj" fmla="val 81387"/>
              </a:avLst>
            </a:prstGeom>
            <a:solidFill>
              <a:srgbClr val="33CCCC"/>
            </a:solidFill>
            <a:ln w="9525">
              <a:noFill/>
              <a:miter lim="800000"/>
              <a:headEnd/>
              <a:tailEnd/>
            </a:ln>
            <a:effectLst/>
          </p:spPr>
          <p:txBody>
            <a:bodyPr wrap="none" anchor="ctr"/>
            <a:lstStyle/>
            <a:p>
              <a:endParaRPr lang="en-US"/>
            </a:p>
          </p:txBody>
        </p:sp>
        <p:sp>
          <p:nvSpPr>
            <p:cNvPr id="173090" name="Rectangle 34"/>
            <p:cNvSpPr>
              <a:spLocks noChangeArrowheads="1"/>
            </p:cNvSpPr>
            <p:nvPr/>
          </p:nvSpPr>
          <p:spPr bwMode="auto">
            <a:xfrm>
              <a:off x="4256" y="785"/>
              <a:ext cx="69" cy="236"/>
            </a:xfrm>
            <a:prstGeom prst="rect">
              <a:avLst/>
            </a:prstGeom>
            <a:solidFill>
              <a:srgbClr val="33CCCC"/>
            </a:solidFill>
            <a:ln w="9525">
              <a:noFill/>
              <a:miter lim="800000"/>
              <a:headEnd/>
              <a:tailEnd/>
            </a:ln>
            <a:effectLst/>
          </p:spPr>
          <p:txBody>
            <a:bodyPr wrap="none" anchor="ctr"/>
            <a:lstStyle/>
            <a:p>
              <a:endParaRPr lang="en-US"/>
            </a:p>
          </p:txBody>
        </p:sp>
        <p:sp>
          <p:nvSpPr>
            <p:cNvPr id="173091" name="Rectangle 35"/>
            <p:cNvSpPr>
              <a:spLocks noChangeArrowheads="1"/>
            </p:cNvSpPr>
            <p:nvPr/>
          </p:nvSpPr>
          <p:spPr bwMode="auto">
            <a:xfrm>
              <a:off x="4181" y="852"/>
              <a:ext cx="95" cy="236"/>
            </a:xfrm>
            <a:prstGeom prst="rect">
              <a:avLst/>
            </a:prstGeom>
            <a:solidFill>
              <a:srgbClr val="33CCCC"/>
            </a:solidFill>
            <a:ln w="9525">
              <a:solidFill>
                <a:schemeClr val="tx1"/>
              </a:solidFill>
              <a:miter lim="800000"/>
              <a:headEnd/>
              <a:tailEnd/>
            </a:ln>
            <a:effectLst/>
          </p:spPr>
          <p:txBody>
            <a:bodyPr wrap="none" anchor="ctr"/>
            <a:lstStyle/>
            <a:p>
              <a:endParaRPr lang="en-US"/>
            </a:p>
          </p:txBody>
        </p:sp>
        <p:sp>
          <p:nvSpPr>
            <p:cNvPr id="173092" name="AutoShape 36"/>
            <p:cNvSpPr>
              <a:spLocks noChangeArrowheads="1"/>
            </p:cNvSpPr>
            <p:nvPr/>
          </p:nvSpPr>
          <p:spPr bwMode="auto">
            <a:xfrm>
              <a:off x="4180" y="783"/>
              <a:ext cx="150" cy="71"/>
            </a:xfrm>
            <a:prstGeom prst="parallelogram">
              <a:avLst>
                <a:gd name="adj" fmla="val 81387"/>
              </a:avLst>
            </a:prstGeom>
            <a:solidFill>
              <a:srgbClr val="33CCCC"/>
            </a:solidFill>
            <a:ln w="9525">
              <a:solidFill>
                <a:schemeClr val="tx1"/>
              </a:solidFill>
              <a:miter lim="800000"/>
              <a:headEnd/>
              <a:tailEnd/>
            </a:ln>
            <a:effectLst/>
          </p:spPr>
          <p:txBody>
            <a:bodyPr wrap="none" anchor="ctr"/>
            <a:lstStyle/>
            <a:p>
              <a:endParaRPr lang="en-US"/>
            </a:p>
          </p:txBody>
        </p:sp>
        <p:sp>
          <p:nvSpPr>
            <p:cNvPr id="173093" name="Line 37"/>
            <p:cNvSpPr>
              <a:spLocks noChangeShapeType="1"/>
            </p:cNvSpPr>
            <p:nvPr/>
          </p:nvSpPr>
          <p:spPr bwMode="auto">
            <a:xfrm>
              <a:off x="4330" y="788"/>
              <a:ext cx="0" cy="231"/>
            </a:xfrm>
            <a:prstGeom prst="line">
              <a:avLst/>
            </a:prstGeom>
            <a:noFill/>
            <a:ln w="9525">
              <a:solidFill>
                <a:schemeClr val="tx1"/>
              </a:solidFill>
              <a:round/>
              <a:headEnd/>
              <a:tailEnd/>
            </a:ln>
            <a:effectLst/>
          </p:spPr>
          <p:txBody>
            <a:bodyPr wrap="none" anchor="ctr"/>
            <a:lstStyle/>
            <a:p>
              <a:endParaRPr lang="en-US"/>
            </a:p>
          </p:txBody>
        </p:sp>
        <p:sp>
          <p:nvSpPr>
            <p:cNvPr id="173094" name="Line 38"/>
            <p:cNvSpPr>
              <a:spLocks noChangeShapeType="1"/>
            </p:cNvSpPr>
            <p:nvPr/>
          </p:nvSpPr>
          <p:spPr bwMode="auto">
            <a:xfrm flipH="1">
              <a:off x="4276" y="1019"/>
              <a:ext cx="54" cy="69"/>
            </a:xfrm>
            <a:prstGeom prst="line">
              <a:avLst/>
            </a:prstGeom>
            <a:noFill/>
            <a:ln w="9525">
              <a:solidFill>
                <a:schemeClr val="tx1"/>
              </a:solidFill>
              <a:round/>
              <a:headEnd/>
              <a:tailEnd/>
            </a:ln>
            <a:effectLst/>
          </p:spPr>
          <p:txBody>
            <a:bodyPr wrap="none" anchor="ctr"/>
            <a:lstStyle/>
            <a:p>
              <a:endParaRPr lang="en-US"/>
            </a:p>
          </p:txBody>
        </p:sp>
        <p:sp>
          <p:nvSpPr>
            <p:cNvPr id="173095" name="Rectangle 39"/>
            <p:cNvSpPr>
              <a:spLocks noChangeArrowheads="1"/>
            </p:cNvSpPr>
            <p:nvPr/>
          </p:nvSpPr>
          <p:spPr bwMode="auto">
            <a:xfrm>
              <a:off x="4193" y="883"/>
              <a:ext cx="63" cy="136"/>
            </a:xfrm>
            <a:prstGeom prst="rect">
              <a:avLst/>
            </a:prstGeom>
            <a:solidFill>
              <a:schemeClr val="accent2"/>
            </a:solidFill>
            <a:ln w="9525">
              <a:solidFill>
                <a:schemeClr val="tx1"/>
              </a:solidFill>
              <a:miter lim="800000"/>
              <a:headEnd/>
              <a:tailEnd/>
            </a:ln>
            <a:effectLst/>
          </p:spPr>
          <p:txBody>
            <a:bodyPr wrap="none" anchor="ctr"/>
            <a:lstStyle/>
            <a:p>
              <a:endParaRPr lang="en-US"/>
            </a:p>
          </p:txBody>
        </p:sp>
        <p:sp>
          <p:nvSpPr>
            <p:cNvPr id="173096" name="Rectangle 40"/>
            <p:cNvSpPr>
              <a:spLocks noChangeArrowheads="1"/>
            </p:cNvSpPr>
            <p:nvPr/>
          </p:nvSpPr>
          <p:spPr bwMode="auto">
            <a:xfrm>
              <a:off x="4202" y="924"/>
              <a:ext cx="48" cy="48"/>
            </a:xfrm>
            <a:prstGeom prst="rect">
              <a:avLst/>
            </a:prstGeom>
            <a:solidFill>
              <a:schemeClr val="bg1"/>
            </a:solidFill>
            <a:ln w="9525">
              <a:noFill/>
              <a:miter lim="800000"/>
              <a:headEnd/>
              <a:tailEnd/>
            </a:ln>
            <a:effectLst/>
          </p:spPr>
          <p:txBody>
            <a:bodyPr wrap="none" anchor="ctr"/>
            <a:lstStyle/>
            <a:p>
              <a:endParaRPr lang="en-US"/>
            </a:p>
          </p:txBody>
        </p:sp>
      </p:grpSp>
      <p:grpSp>
        <p:nvGrpSpPr>
          <p:cNvPr id="173097" name="Group 41"/>
          <p:cNvGrpSpPr>
            <a:grpSpLocks/>
          </p:cNvGrpSpPr>
          <p:nvPr/>
        </p:nvGrpSpPr>
        <p:grpSpPr bwMode="auto">
          <a:xfrm>
            <a:off x="7373938" y="2155825"/>
            <a:ext cx="184150" cy="542925"/>
            <a:chOff x="4180" y="783"/>
            <a:chExt cx="150" cy="307"/>
          </a:xfrm>
        </p:grpSpPr>
        <p:sp>
          <p:nvSpPr>
            <p:cNvPr id="173098" name="AutoShape 42"/>
            <p:cNvSpPr>
              <a:spLocks noChangeArrowheads="1"/>
            </p:cNvSpPr>
            <p:nvPr/>
          </p:nvSpPr>
          <p:spPr bwMode="auto">
            <a:xfrm>
              <a:off x="4180" y="1019"/>
              <a:ext cx="150" cy="71"/>
            </a:xfrm>
            <a:prstGeom prst="parallelogram">
              <a:avLst>
                <a:gd name="adj" fmla="val 81387"/>
              </a:avLst>
            </a:prstGeom>
            <a:solidFill>
              <a:srgbClr val="33CCCC"/>
            </a:solidFill>
            <a:ln w="9525">
              <a:noFill/>
              <a:miter lim="800000"/>
              <a:headEnd/>
              <a:tailEnd/>
            </a:ln>
            <a:effectLst/>
          </p:spPr>
          <p:txBody>
            <a:bodyPr wrap="none" anchor="ctr"/>
            <a:lstStyle/>
            <a:p>
              <a:endParaRPr lang="en-US"/>
            </a:p>
          </p:txBody>
        </p:sp>
        <p:sp>
          <p:nvSpPr>
            <p:cNvPr id="173099" name="Rectangle 43"/>
            <p:cNvSpPr>
              <a:spLocks noChangeArrowheads="1"/>
            </p:cNvSpPr>
            <p:nvPr/>
          </p:nvSpPr>
          <p:spPr bwMode="auto">
            <a:xfrm>
              <a:off x="4256" y="785"/>
              <a:ext cx="69" cy="236"/>
            </a:xfrm>
            <a:prstGeom prst="rect">
              <a:avLst/>
            </a:prstGeom>
            <a:solidFill>
              <a:srgbClr val="33CCCC"/>
            </a:solidFill>
            <a:ln w="9525">
              <a:noFill/>
              <a:miter lim="800000"/>
              <a:headEnd/>
              <a:tailEnd/>
            </a:ln>
            <a:effectLst/>
          </p:spPr>
          <p:txBody>
            <a:bodyPr wrap="none" anchor="ctr"/>
            <a:lstStyle/>
            <a:p>
              <a:endParaRPr lang="en-US"/>
            </a:p>
          </p:txBody>
        </p:sp>
        <p:sp>
          <p:nvSpPr>
            <p:cNvPr id="173100" name="Rectangle 44"/>
            <p:cNvSpPr>
              <a:spLocks noChangeArrowheads="1"/>
            </p:cNvSpPr>
            <p:nvPr/>
          </p:nvSpPr>
          <p:spPr bwMode="auto">
            <a:xfrm>
              <a:off x="4181" y="852"/>
              <a:ext cx="95" cy="236"/>
            </a:xfrm>
            <a:prstGeom prst="rect">
              <a:avLst/>
            </a:prstGeom>
            <a:solidFill>
              <a:srgbClr val="33CCCC"/>
            </a:solidFill>
            <a:ln w="9525">
              <a:solidFill>
                <a:schemeClr val="tx1"/>
              </a:solidFill>
              <a:miter lim="800000"/>
              <a:headEnd/>
              <a:tailEnd/>
            </a:ln>
            <a:effectLst/>
          </p:spPr>
          <p:txBody>
            <a:bodyPr wrap="none" anchor="ctr"/>
            <a:lstStyle/>
            <a:p>
              <a:endParaRPr lang="en-US"/>
            </a:p>
          </p:txBody>
        </p:sp>
        <p:sp>
          <p:nvSpPr>
            <p:cNvPr id="173101" name="AutoShape 45"/>
            <p:cNvSpPr>
              <a:spLocks noChangeArrowheads="1"/>
            </p:cNvSpPr>
            <p:nvPr/>
          </p:nvSpPr>
          <p:spPr bwMode="auto">
            <a:xfrm>
              <a:off x="4180" y="783"/>
              <a:ext cx="150" cy="71"/>
            </a:xfrm>
            <a:prstGeom prst="parallelogram">
              <a:avLst>
                <a:gd name="adj" fmla="val 81387"/>
              </a:avLst>
            </a:prstGeom>
            <a:solidFill>
              <a:srgbClr val="33CCCC"/>
            </a:solidFill>
            <a:ln w="9525">
              <a:solidFill>
                <a:schemeClr val="tx1"/>
              </a:solidFill>
              <a:miter lim="800000"/>
              <a:headEnd/>
              <a:tailEnd/>
            </a:ln>
            <a:effectLst/>
          </p:spPr>
          <p:txBody>
            <a:bodyPr wrap="none" anchor="ctr"/>
            <a:lstStyle/>
            <a:p>
              <a:endParaRPr lang="en-US"/>
            </a:p>
          </p:txBody>
        </p:sp>
        <p:sp>
          <p:nvSpPr>
            <p:cNvPr id="173102" name="Line 46"/>
            <p:cNvSpPr>
              <a:spLocks noChangeShapeType="1"/>
            </p:cNvSpPr>
            <p:nvPr/>
          </p:nvSpPr>
          <p:spPr bwMode="auto">
            <a:xfrm>
              <a:off x="4330" y="788"/>
              <a:ext cx="0" cy="231"/>
            </a:xfrm>
            <a:prstGeom prst="line">
              <a:avLst/>
            </a:prstGeom>
            <a:noFill/>
            <a:ln w="9525">
              <a:solidFill>
                <a:schemeClr val="tx1"/>
              </a:solidFill>
              <a:round/>
              <a:headEnd/>
              <a:tailEnd/>
            </a:ln>
            <a:effectLst/>
          </p:spPr>
          <p:txBody>
            <a:bodyPr wrap="none" anchor="ctr"/>
            <a:lstStyle/>
            <a:p>
              <a:endParaRPr lang="en-US"/>
            </a:p>
          </p:txBody>
        </p:sp>
        <p:sp>
          <p:nvSpPr>
            <p:cNvPr id="173103" name="Line 47"/>
            <p:cNvSpPr>
              <a:spLocks noChangeShapeType="1"/>
            </p:cNvSpPr>
            <p:nvPr/>
          </p:nvSpPr>
          <p:spPr bwMode="auto">
            <a:xfrm flipH="1">
              <a:off x="4276" y="1019"/>
              <a:ext cx="54" cy="69"/>
            </a:xfrm>
            <a:prstGeom prst="line">
              <a:avLst/>
            </a:prstGeom>
            <a:noFill/>
            <a:ln w="9525">
              <a:solidFill>
                <a:schemeClr val="tx1"/>
              </a:solidFill>
              <a:round/>
              <a:headEnd/>
              <a:tailEnd/>
            </a:ln>
            <a:effectLst/>
          </p:spPr>
          <p:txBody>
            <a:bodyPr wrap="none" anchor="ctr"/>
            <a:lstStyle/>
            <a:p>
              <a:endParaRPr lang="en-US"/>
            </a:p>
          </p:txBody>
        </p:sp>
        <p:sp>
          <p:nvSpPr>
            <p:cNvPr id="173104" name="Rectangle 48"/>
            <p:cNvSpPr>
              <a:spLocks noChangeArrowheads="1"/>
            </p:cNvSpPr>
            <p:nvPr/>
          </p:nvSpPr>
          <p:spPr bwMode="auto">
            <a:xfrm>
              <a:off x="4193" y="883"/>
              <a:ext cx="63" cy="136"/>
            </a:xfrm>
            <a:prstGeom prst="rect">
              <a:avLst/>
            </a:prstGeom>
            <a:solidFill>
              <a:schemeClr val="accent2"/>
            </a:solidFill>
            <a:ln w="9525">
              <a:solidFill>
                <a:schemeClr val="tx1"/>
              </a:solidFill>
              <a:miter lim="800000"/>
              <a:headEnd/>
              <a:tailEnd/>
            </a:ln>
            <a:effectLst/>
          </p:spPr>
          <p:txBody>
            <a:bodyPr wrap="none" anchor="ctr"/>
            <a:lstStyle/>
            <a:p>
              <a:endParaRPr lang="en-US"/>
            </a:p>
          </p:txBody>
        </p:sp>
        <p:sp>
          <p:nvSpPr>
            <p:cNvPr id="173105" name="Rectangle 49"/>
            <p:cNvSpPr>
              <a:spLocks noChangeArrowheads="1"/>
            </p:cNvSpPr>
            <p:nvPr/>
          </p:nvSpPr>
          <p:spPr bwMode="auto">
            <a:xfrm>
              <a:off x="4202" y="924"/>
              <a:ext cx="48" cy="48"/>
            </a:xfrm>
            <a:prstGeom prst="rect">
              <a:avLst/>
            </a:prstGeom>
            <a:solidFill>
              <a:schemeClr val="bg1"/>
            </a:solidFill>
            <a:ln w="9525">
              <a:noFill/>
              <a:miter lim="800000"/>
              <a:headEnd/>
              <a:tailEnd/>
            </a:ln>
            <a:effectLst/>
          </p:spPr>
          <p:txBody>
            <a:bodyPr wrap="none" anchor="ctr"/>
            <a:lstStyle/>
            <a:p>
              <a:endParaRPr lang="en-US"/>
            </a:p>
          </p:txBody>
        </p:sp>
      </p:grpSp>
      <p:sp>
        <p:nvSpPr>
          <p:cNvPr id="173106" name="Text Box 50"/>
          <p:cNvSpPr txBox="1">
            <a:spLocks noChangeArrowheads="1"/>
          </p:cNvSpPr>
          <p:nvPr/>
        </p:nvSpPr>
        <p:spPr bwMode="auto">
          <a:xfrm>
            <a:off x="7494588" y="1208088"/>
            <a:ext cx="1185862" cy="701675"/>
          </a:xfrm>
          <a:prstGeom prst="rect">
            <a:avLst/>
          </a:prstGeom>
          <a:noFill/>
          <a:ln w="9525">
            <a:noFill/>
            <a:miter lim="800000"/>
            <a:headEnd/>
            <a:tailEnd/>
          </a:ln>
          <a:effectLst/>
        </p:spPr>
        <p:txBody>
          <a:bodyPr wrap="none">
            <a:spAutoFit/>
          </a:bodyPr>
          <a:lstStyle/>
          <a:p>
            <a:pPr algn="ctr">
              <a:spcBef>
                <a:spcPct val="0"/>
              </a:spcBef>
              <a:buClrTx/>
              <a:buSzTx/>
              <a:buFontTx/>
              <a:buNone/>
            </a:pPr>
            <a:r>
              <a:rPr lang="en-US" altLang="it-IT" sz="2000"/>
              <a:t>Server</a:t>
            </a:r>
          </a:p>
          <a:p>
            <a:pPr algn="ctr">
              <a:spcBef>
                <a:spcPct val="0"/>
              </a:spcBef>
              <a:buClrTx/>
              <a:buSzTx/>
              <a:buFontTx/>
              <a:buNone/>
            </a:pPr>
            <a:r>
              <a:rPr lang="it-IT" sz="2000"/>
              <a:t>d’origine</a:t>
            </a:r>
            <a:endParaRPr lang="en-US">
              <a:latin typeface="Times New Roman" pitchFamily="64" charset="0"/>
            </a:endParaRPr>
          </a:p>
        </p:txBody>
      </p:sp>
      <p:sp>
        <p:nvSpPr>
          <p:cNvPr id="173107" name="Line 51"/>
          <p:cNvSpPr>
            <a:spLocks noChangeShapeType="1"/>
          </p:cNvSpPr>
          <p:nvPr/>
        </p:nvSpPr>
        <p:spPr bwMode="auto">
          <a:xfrm>
            <a:off x="5876925" y="1695450"/>
            <a:ext cx="66675" cy="276225"/>
          </a:xfrm>
          <a:prstGeom prst="line">
            <a:avLst/>
          </a:prstGeom>
          <a:noFill/>
          <a:ln w="28575">
            <a:solidFill>
              <a:schemeClr val="accent2"/>
            </a:solidFill>
            <a:round/>
            <a:headEnd/>
            <a:tailEnd/>
          </a:ln>
          <a:effectLst/>
        </p:spPr>
        <p:txBody>
          <a:bodyPr wrap="none" anchor="ctr"/>
          <a:lstStyle/>
          <a:p>
            <a:endParaRPr lang="en-US"/>
          </a:p>
        </p:txBody>
      </p:sp>
      <p:sp>
        <p:nvSpPr>
          <p:cNvPr id="173108" name="Line 52"/>
          <p:cNvSpPr>
            <a:spLocks noChangeShapeType="1"/>
          </p:cNvSpPr>
          <p:nvPr/>
        </p:nvSpPr>
        <p:spPr bwMode="auto">
          <a:xfrm flipH="1">
            <a:off x="6505575" y="1733550"/>
            <a:ext cx="9525" cy="238125"/>
          </a:xfrm>
          <a:prstGeom prst="line">
            <a:avLst/>
          </a:prstGeom>
          <a:noFill/>
          <a:ln w="28575">
            <a:solidFill>
              <a:schemeClr val="accent2"/>
            </a:solidFill>
            <a:round/>
            <a:headEnd/>
            <a:tailEnd/>
          </a:ln>
          <a:effectLst/>
        </p:spPr>
        <p:txBody>
          <a:bodyPr wrap="none" anchor="ctr"/>
          <a:lstStyle/>
          <a:p>
            <a:endParaRPr lang="en-US"/>
          </a:p>
        </p:txBody>
      </p:sp>
      <p:sp>
        <p:nvSpPr>
          <p:cNvPr id="173109" name="Line 53"/>
          <p:cNvSpPr>
            <a:spLocks noChangeShapeType="1"/>
          </p:cNvSpPr>
          <p:nvPr/>
        </p:nvSpPr>
        <p:spPr bwMode="auto">
          <a:xfrm flipH="1">
            <a:off x="6962775" y="1895475"/>
            <a:ext cx="133350" cy="209550"/>
          </a:xfrm>
          <a:prstGeom prst="line">
            <a:avLst/>
          </a:prstGeom>
          <a:noFill/>
          <a:ln w="28575">
            <a:solidFill>
              <a:schemeClr val="accent2"/>
            </a:solidFill>
            <a:round/>
            <a:headEnd/>
            <a:tailEnd/>
          </a:ln>
          <a:effectLst/>
        </p:spPr>
        <p:txBody>
          <a:bodyPr wrap="none" anchor="ctr"/>
          <a:lstStyle/>
          <a:p>
            <a:endParaRPr lang="en-US"/>
          </a:p>
        </p:txBody>
      </p:sp>
      <p:sp>
        <p:nvSpPr>
          <p:cNvPr id="173110" name="Line 54"/>
          <p:cNvSpPr>
            <a:spLocks noChangeShapeType="1"/>
          </p:cNvSpPr>
          <p:nvPr/>
        </p:nvSpPr>
        <p:spPr bwMode="auto">
          <a:xfrm flipH="1" flipV="1">
            <a:off x="7124700" y="2657475"/>
            <a:ext cx="247650" cy="0"/>
          </a:xfrm>
          <a:prstGeom prst="line">
            <a:avLst/>
          </a:prstGeom>
          <a:noFill/>
          <a:ln w="28575">
            <a:solidFill>
              <a:schemeClr val="accent2"/>
            </a:solidFill>
            <a:round/>
            <a:headEnd/>
            <a:tailEnd/>
          </a:ln>
          <a:effectLst/>
        </p:spPr>
        <p:txBody>
          <a:bodyPr wrap="none" anchor="ctr"/>
          <a:lstStyle/>
          <a:p>
            <a:endParaRPr lang="en-US"/>
          </a:p>
        </p:txBody>
      </p:sp>
      <p:sp>
        <p:nvSpPr>
          <p:cNvPr id="173111" name="Freeform 55"/>
          <p:cNvSpPr>
            <a:spLocks/>
          </p:cNvSpPr>
          <p:nvPr/>
        </p:nvSpPr>
        <p:spPr bwMode="auto">
          <a:xfrm>
            <a:off x="5162550" y="1689100"/>
            <a:ext cx="2174875" cy="1581150"/>
          </a:xfrm>
          <a:custGeom>
            <a:avLst/>
            <a:gdLst/>
            <a:ahLst/>
            <a:cxnLst>
              <a:cxn ang="0">
                <a:pos x="27" y="652"/>
              </a:cxn>
              <a:cxn ang="0">
                <a:pos x="105" y="76"/>
              </a:cxn>
              <a:cxn ang="0">
                <a:pos x="657" y="196"/>
              </a:cxn>
              <a:cxn ang="0">
                <a:pos x="1209" y="100"/>
              </a:cxn>
              <a:cxn ang="0">
                <a:pos x="2001" y="406"/>
              </a:cxn>
              <a:cxn ang="0">
                <a:pos x="2013" y="1144"/>
              </a:cxn>
              <a:cxn ang="0">
                <a:pos x="1581" y="1600"/>
              </a:cxn>
              <a:cxn ang="0">
                <a:pos x="813" y="1516"/>
              </a:cxn>
              <a:cxn ang="0">
                <a:pos x="501" y="1270"/>
              </a:cxn>
              <a:cxn ang="0">
                <a:pos x="183" y="1066"/>
              </a:cxn>
              <a:cxn ang="0">
                <a:pos x="27" y="652"/>
              </a:cxn>
            </a:cxnLst>
            <a:rect l="0" t="0" r="r" b="b"/>
            <a:pathLst>
              <a:path w="2135" h="1662">
                <a:moveTo>
                  <a:pt x="27" y="652"/>
                </a:moveTo>
                <a:cubicBezTo>
                  <a:pt x="14" y="487"/>
                  <a:pt x="0" y="152"/>
                  <a:pt x="105" y="76"/>
                </a:cubicBezTo>
                <a:cubicBezTo>
                  <a:pt x="210" y="0"/>
                  <a:pt x="473" y="192"/>
                  <a:pt x="657" y="196"/>
                </a:cubicBezTo>
                <a:cubicBezTo>
                  <a:pt x="841" y="200"/>
                  <a:pt x="985" y="65"/>
                  <a:pt x="1209" y="100"/>
                </a:cubicBezTo>
                <a:cubicBezTo>
                  <a:pt x="1433" y="135"/>
                  <a:pt x="1867" y="232"/>
                  <a:pt x="2001" y="406"/>
                </a:cubicBezTo>
                <a:cubicBezTo>
                  <a:pt x="2135" y="580"/>
                  <a:pt x="2083" y="945"/>
                  <a:pt x="2013" y="1144"/>
                </a:cubicBezTo>
                <a:cubicBezTo>
                  <a:pt x="1943" y="1343"/>
                  <a:pt x="1781" y="1538"/>
                  <a:pt x="1581" y="1600"/>
                </a:cubicBezTo>
                <a:cubicBezTo>
                  <a:pt x="1381" y="1662"/>
                  <a:pt x="993" y="1571"/>
                  <a:pt x="813" y="1516"/>
                </a:cubicBezTo>
                <a:cubicBezTo>
                  <a:pt x="633" y="1461"/>
                  <a:pt x="606" y="1345"/>
                  <a:pt x="501" y="1270"/>
                </a:cubicBezTo>
                <a:cubicBezTo>
                  <a:pt x="396" y="1195"/>
                  <a:pt x="262" y="1169"/>
                  <a:pt x="183" y="1066"/>
                </a:cubicBezTo>
                <a:cubicBezTo>
                  <a:pt x="104" y="963"/>
                  <a:pt x="25" y="819"/>
                  <a:pt x="27" y="652"/>
                </a:cubicBezTo>
                <a:close/>
              </a:path>
            </a:pathLst>
          </a:custGeom>
          <a:solidFill>
            <a:srgbClr val="33CCCC"/>
          </a:solidFill>
          <a:ln w="9525">
            <a:noFill/>
            <a:round/>
            <a:headEnd/>
            <a:tailEnd/>
          </a:ln>
          <a:effectLst/>
        </p:spPr>
        <p:txBody>
          <a:bodyPr wrap="none" anchor="ctr"/>
          <a:lstStyle/>
          <a:p>
            <a:endParaRPr lang="en-US"/>
          </a:p>
        </p:txBody>
      </p:sp>
      <p:grpSp>
        <p:nvGrpSpPr>
          <p:cNvPr id="173112" name="Group 56"/>
          <p:cNvGrpSpPr>
            <a:grpSpLocks/>
          </p:cNvGrpSpPr>
          <p:nvPr/>
        </p:nvGrpSpPr>
        <p:grpSpPr bwMode="auto">
          <a:xfrm>
            <a:off x="6145213" y="2890838"/>
            <a:ext cx="501650" cy="233362"/>
            <a:chOff x="3600" y="219"/>
            <a:chExt cx="360" cy="175"/>
          </a:xfrm>
        </p:grpSpPr>
        <p:sp>
          <p:nvSpPr>
            <p:cNvPr id="173113" name="Oval 57"/>
            <p:cNvSpPr>
              <a:spLocks noChangeArrowheads="1"/>
            </p:cNvSpPr>
            <p:nvPr/>
          </p:nvSpPr>
          <p:spPr bwMode="auto">
            <a:xfrm>
              <a:off x="3603" y="297"/>
              <a:ext cx="357" cy="97"/>
            </a:xfrm>
            <a:prstGeom prst="ellipse">
              <a:avLst/>
            </a:prstGeom>
            <a:solidFill>
              <a:schemeClr val="hlink"/>
            </a:solidFill>
            <a:ln w="12700">
              <a:solidFill>
                <a:schemeClr val="tx1"/>
              </a:solidFill>
              <a:round/>
              <a:headEnd/>
              <a:tailEnd/>
            </a:ln>
            <a:effectLst/>
          </p:spPr>
          <p:txBody>
            <a:bodyPr wrap="none" anchor="ctr"/>
            <a:lstStyle/>
            <a:p>
              <a:endParaRPr lang="en-US"/>
            </a:p>
          </p:txBody>
        </p:sp>
        <p:sp>
          <p:nvSpPr>
            <p:cNvPr id="173114" name="Line 58"/>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en-US"/>
            </a:p>
          </p:txBody>
        </p:sp>
        <p:sp>
          <p:nvSpPr>
            <p:cNvPr id="173115" name="Line 59"/>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en-US"/>
            </a:p>
          </p:txBody>
        </p:sp>
        <p:sp>
          <p:nvSpPr>
            <p:cNvPr id="173116" name="Rectangle 60"/>
            <p:cNvSpPr>
              <a:spLocks noChangeArrowheads="1"/>
            </p:cNvSpPr>
            <p:nvPr/>
          </p:nvSpPr>
          <p:spPr bwMode="auto">
            <a:xfrm>
              <a:off x="3603" y="289"/>
              <a:ext cx="354" cy="59"/>
            </a:xfrm>
            <a:prstGeom prst="rect">
              <a:avLst/>
            </a:prstGeom>
            <a:solidFill>
              <a:schemeClr val="hlink"/>
            </a:solidFill>
            <a:ln w="12700">
              <a:noFill/>
              <a:miter lim="800000"/>
              <a:headEnd/>
              <a:tailEnd/>
            </a:ln>
            <a:effectLst/>
          </p:spPr>
          <p:txBody>
            <a:bodyPr wrap="none" anchor="ctr"/>
            <a:lstStyle/>
            <a:p>
              <a:pPr algn="ctr">
                <a:spcBef>
                  <a:spcPct val="0"/>
                </a:spcBef>
                <a:buClrTx/>
                <a:buSzTx/>
                <a:buFontTx/>
                <a:buNone/>
              </a:pPr>
              <a:endParaRPr lang="it-IT">
                <a:latin typeface="Times New Roman" pitchFamily="64" charset="0"/>
              </a:endParaRPr>
            </a:p>
          </p:txBody>
        </p:sp>
        <p:sp>
          <p:nvSpPr>
            <p:cNvPr id="173117" name="Oval 61"/>
            <p:cNvSpPr>
              <a:spLocks noChangeArrowheads="1"/>
            </p:cNvSpPr>
            <p:nvPr/>
          </p:nvSpPr>
          <p:spPr bwMode="auto">
            <a:xfrm>
              <a:off x="3600" y="219"/>
              <a:ext cx="357" cy="113"/>
            </a:xfrm>
            <a:prstGeom prst="ellipse">
              <a:avLst/>
            </a:prstGeom>
            <a:solidFill>
              <a:schemeClr val="hlink"/>
            </a:solidFill>
            <a:ln w="12700">
              <a:solidFill>
                <a:schemeClr val="tx1"/>
              </a:solidFill>
              <a:round/>
              <a:headEnd/>
              <a:tailEnd/>
            </a:ln>
            <a:effectLst/>
          </p:spPr>
          <p:txBody>
            <a:bodyPr wrap="none" anchor="ctr"/>
            <a:lstStyle/>
            <a:p>
              <a:endParaRPr lang="en-US"/>
            </a:p>
          </p:txBody>
        </p:sp>
        <p:grpSp>
          <p:nvGrpSpPr>
            <p:cNvPr id="173118" name="Group 62"/>
            <p:cNvGrpSpPr>
              <a:grpSpLocks/>
            </p:cNvGrpSpPr>
            <p:nvPr/>
          </p:nvGrpSpPr>
          <p:grpSpPr bwMode="auto">
            <a:xfrm>
              <a:off x="3686" y="244"/>
              <a:ext cx="177" cy="66"/>
              <a:chOff x="2848" y="848"/>
              <a:chExt cx="140" cy="98"/>
            </a:xfrm>
          </p:grpSpPr>
          <p:sp>
            <p:nvSpPr>
              <p:cNvPr id="173119" name="Line 63"/>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en-US"/>
              </a:p>
            </p:txBody>
          </p:sp>
          <p:sp>
            <p:nvSpPr>
              <p:cNvPr id="173120" name="Line 64"/>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en-US"/>
              </a:p>
            </p:txBody>
          </p:sp>
          <p:sp>
            <p:nvSpPr>
              <p:cNvPr id="173121" name="Line 65"/>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en-US"/>
              </a:p>
            </p:txBody>
          </p:sp>
        </p:grpSp>
        <p:grpSp>
          <p:nvGrpSpPr>
            <p:cNvPr id="173122" name="Group 66"/>
            <p:cNvGrpSpPr>
              <a:grpSpLocks/>
            </p:cNvGrpSpPr>
            <p:nvPr/>
          </p:nvGrpSpPr>
          <p:grpSpPr bwMode="auto">
            <a:xfrm flipV="1">
              <a:off x="3686" y="243"/>
              <a:ext cx="177" cy="66"/>
              <a:chOff x="2848" y="848"/>
              <a:chExt cx="140" cy="98"/>
            </a:xfrm>
          </p:grpSpPr>
          <p:sp>
            <p:nvSpPr>
              <p:cNvPr id="173123" name="Line 67"/>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en-US"/>
              </a:p>
            </p:txBody>
          </p:sp>
          <p:sp>
            <p:nvSpPr>
              <p:cNvPr id="173124" name="Line 68"/>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en-US"/>
              </a:p>
            </p:txBody>
          </p:sp>
          <p:sp>
            <p:nvSpPr>
              <p:cNvPr id="173125" name="Line 69"/>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en-US"/>
              </a:p>
            </p:txBody>
          </p:sp>
        </p:grpSp>
      </p:grpSp>
      <p:sp>
        <p:nvSpPr>
          <p:cNvPr id="173126" name="Text Box 70"/>
          <p:cNvSpPr txBox="1">
            <a:spLocks noChangeArrowheads="1"/>
          </p:cNvSpPr>
          <p:nvPr/>
        </p:nvSpPr>
        <p:spPr bwMode="auto">
          <a:xfrm>
            <a:off x="5595938" y="1998663"/>
            <a:ext cx="1079500" cy="581025"/>
          </a:xfrm>
          <a:prstGeom prst="rect">
            <a:avLst/>
          </a:prstGeom>
          <a:noFill/>
          <a:ln w="9525">
            <a:noFill/>
            <a:miter lim="800000"/>
            <a:headEnd/>
            <a:tailEnd/>
          </a:ln>
          <a:effectLst/>
        </p:spPr>
        <p:txBody>
          <a:bodyPr wrap="none">
            <a:spAutoFit/>
          </a:bodyPr>
          <a:lstStyle/>
          <a:p>
            <a:pPr algn="ctr">
              <a:spcBef>
                <a:spcPct val="0"/>
              </a:spcBef>
              <a:buClrTx/>
              <a:buSzTx/>
              <a:buFontTx/>
              <a:buNone/>
            </a:pPr>
            <a:r>
              <a:rPr lang="en-US" altLang="it-IT" sz="1600"/>
              <a:t> Internet</a:t>
            </a:r>
            <a:br>
              <a:rPr lang="en-US" altLang="it-IT" sz="1600"/>
            </a:br>
            <a:r>
              <a:rPr lang="en-US" altLang="it-IT" sz="1600"/>
              <a:t>pubblica</a:t>
            </a:r>
            <a:endParaRPr lang="en-US" altLang="it-IT">
              <a:solidFill>
                <a:schemeClr val="accent2"/>
              </a:solidFill>
              <a:latin typeface="Times New Roman" pitchFamily="64" charset="0"/>
            </a:endParaRPr>
          </a:p>
        </p:txBody>
      </p:sp>
      <p:sp>
        <p:nvSpPr>
          <p:cNvPr id="173127" name="Freeform 71"/>
          <p:cNvSpPr>
            <a:spLocks/>
          </p:cNvSpPr>
          <p:nvPr/>
        </p:nvSpPr>
        <p:spPr bwMode="auto">
          <a:xfrm>
            <a:off x="4732338" y="4059238"/>
            <a:ext cx="2965450" cy="1390650"/>
          </a:xfrm>
          <a:custGeom>
            <a:avLst/>
            <a:gdLst/>
            <a:ahLst/>
            <a:cxnLst>
              <a:cxn ang="0">
                <a:pos x="31" y="327"/>
              </a:cxn>
              <a:cxn ang="0">
                <a:pos x="103" y="137"/>
              </a:cxn>
              <a:cxn ang="0">
                <a:pos x="649" y="17"/>
              </a:cxn>
              <a:cxn ang="0">
                <a:pos x="1141" y="35"/>
              </a:cxn>
              <a:cxn ang="0">
                <a:pos x="1763" y="121"/>
              </a:cxn>
              <a:cxn ang="0">
                <a:pos x="1774" y="741"/>
              </a:cxn>
              <a:cxn ang="0">
                <a:pos x="1369" y="845"/>
              </a:cxn>
              <a:cxn ang="0">
                <a:pos x="781" y="851"/>
              </a:cxn>
              <a:cxn ang="0">
                <a:pos x="447" y="847"/>
              </a:cxn>
              <a:cxn ang="0">
                <a:pos x="168" y="676"/>
              </a:cxn>
              <a:cxn ang="0">
                <a:pos x="31" y="327"/>
              </a:cxn>
            </a:cxnLst>
            <a:rect l="0" t="0" r="r" b="b"/>
            <a:pathLst>
              <a:path w="1868" h="876">
                <a:moveTo>
                  <a:pt x="31" y="327"/>
                </a:moveTo>
                <a:cubicBezTo>
                  <a:pt x="20" y="237"/>
                  <a:pt x="0" y="189"/>
                  <a:pt x="103" y="137"/>
                </a:cubicBezTo>
                <a:cubicBezTo>
                  <a:pt x="206" y="85"/>
                  <a:pt x="476" y="34"/>
                  <a:pt x="649" y="17"/>
                </a:cubicBezTo>
                <a:cubicBezTo>
                  <a:pt x="822" y="0"/>
                  <a:pt x="955" y="18"/>
                  <a:pt x="1141" y="35"/>
                </a:cubicBezTo>
                <a:cubicBezTo>
                  <a:pt x="1327" y="52"/>
                  <a:pt x="1658" y="3"/>
                  <a:pt x="1763" y="121"/>
                </a:cubicBezTo>
                <a:cubicBezTo>
                  <a:pt x="1868" y="239"/>
                  <a:pt x="1840" y="621"/>
                  <a:pt x="1774" y="741"/>
                </a:cubicBezTo>
                <a:cubicBezTo>
                  <a:pt x="1708" y="861"/>
                  <a:pt x="1534" y="827"/>
                  <a:pt x="1369" y="845"/>
                </a:cubicBezTo>
                <a:cubicBezTo>
                  <a:pt x="1204" y="863"/>
                  <a:pt x="935" y="851"/>
                  <a:pt x="781" y="851"/>
                </a:cubicBezTo>
                <a:cubicBezTo>
                  <a:pt x="627" y="851"/>
                  <a:pt x="549" y="876"/>
                  <a:pt x="447" y="847"/>
                </a:cubicBezTo>
                <a:cubicBezTo>
                  <a:pt x="345" y="818"/>
                  <a:pt x="237" y="762"/>
                  <a:pt x="168" y="676"/>
                </a:cubicBezTo>
                <a:cubicBezTo>
                  <a:pt x="98" y="589"/>
                  <a:pt x="29" y="468"/>
                  <a:pt x="31" y="327"/>
                </a:cubicBezTo>
                <a:close/>
              </a:path>
            </a:pathLst>
          </a:custGeom>
          <a:solidFill>
            <a:srgbClr val="33CCCC"/>
          </a:solidFill>
          <a:ln w="9525">
            <a:noFill/>
            <a:round/>
            <a:headEnd/>
            <a:tailEnd/>
          </a:ln>
          <a:effectLst/>
        </p:spPr>
        <p:txBody>
          <a:bodyPr wrap="none" anchor="ctr"/>
          <a:lstStyle/>
          <a:p>
            <a:endParaRPr lang="en-US"/>
          </a:p>
        </p:txBody>
      </p:sp>
      <p:graphicFrame>
        <p:nvGraphicFramePr>
          <p:cNvPr id="173128" name="Object 72"/>
          <p:cNvGraphicFramePr>
            <a:graphicFrameLocks noChangeAspect="1"/>
          </p:cNvGraphicFramePr>
          <p:nvPr/>
        </p:nvGraphicFramePr>
        <p:xfrm>
          <a:off x="4979988" y="4803775"/>
          <a:ext cx="444500" cy="357188"/>
        </p:xfrm>
        <a:graphic>
          <a:graphicData uri="http://schemas.openxmlformats.org/presentationml/2006/ole">
            <p:oleObj spid="_x0000_s173128" name="Clip" r:id="rId4" imgW="1305000" imgH="1085760" progId="MS_ClipArt_Gallery.2">
              <p:embed/>
            </p:oleObj>
          </a:graphicData>
        </a:graphic>
      </p:graphicFrame>
      <p:graphicFrame>
        <p:nvGraphicFramePr>
          <p:cNvPr id="173129" name="Object 73"/>
          <p:cNvGraphicFramePr>
            <a:graphicFrameLocks noChangeAspect="1"/>
          </p:cNvGraphicFramePr>
          <p:nvPr/>
        </p:nvGraphicFramePr>
        <p:xfrm>
          <a:off x="5484813" y="4803775"/>
          <a:ext cx="444500" cy="357188"/>
        </p:xfrm>
        <a:graphic>
          <a:graphicData uri="http://schemas.openxmlformats.org/presentationml/2006/ole">
            <p:oleObj spid="_x0000_s173129" name="Clip" r:id="rId5" imgW="1305000" imgH="1085760" progId="MS_ClipArt_Gallery.2">
              <p:embed/>
            </p:oleObj>
          </a:graphicData>
        </a:graphic>
      </p:graphicFrame>
      <p:graphicFrame>
        <p:nvGraphicFramePr>
          <p:cNvPr id="173130" name="Object 74"/>
          <p:cNvGraphicFramePr>
            <a:graphicFrameLocks noChangeAspect="1"/>
          </p:cNvGraphicFramePr>
          <p:nvPr/>
        </p:nvGraphicFramePr>
        <p:xfrm>
          <a:off x="6018213" y="4794250"/>
          <a:ext cx="444500" cy="357188"/>
        </p:xfrm>
        <a:graphic>
          <a:graphicData uri="http://schemas.openxmlformats.org/presentationml/2006/ole">
            <p:oleObj spid="_x0000_s173130" name="Clip" r:id="rId6" imgW="1305000" imgH="1085760" progId="MS_ClipArt_Gallery.2">
              <p:embed/>
            </p:oleObj>
          </a:graphicData>
        </a:graphic>
      </p:graphicFrame>
      <p:graphicFrame>
        <p:nvGraphicFramePr>
          <p:cNvPr id="173131" name="Object 75"/>
          <p:cNvGraphicFramePr>
            <a:graphicFrameLocks noChangeAspect="1"/>
          </p:cNvGraphicFramePr>
          <p:nvPr/>
        </p:nvGraphicFramePr>
        <p:xfrm>
          <a:off x="6532563" y="4803775"/>
          <a:ext cx="444500" cy="357188"/>
        </p:xfrm>
        <a:graphic>
          <a:graphicData uri="http://schemas.openxmlformats.org/presentationml/2006/ole">
            <p:oleObj spid="_x0000_s173131" name="Clip" r:id="rId7" imgW="1305000" imgH="1085760" progId="MS_ClipArt_Gallery.2">
              <p:embed/>
            </p:oleObj>
          </a:graphicData>
        </a:graphic>
      </p:graphicFrame>
      <p:sp>
        <p:nvSpPr>
          <p:cNvPr id="173132" name="Line 76"/>
          <p:cNvSpPr>
            <a:spLocks noChangeShapeType="1"/>
          </p:cNvSpPr>
          <p:nvPr/>
        </p:nvSpPr>
        <p:spPr bwMode="auto">
          <a:xfrm flipV="1">
            <a:off x="5172075" y="4592638"/>
            <a:ext cx="1557338" cy="12700"/>
          </a:xfrm>
          <a:prstGeom prst="line">
            <a:avLst/>
          </a:prstGeom>
          <a:noFill/>
          <a:ln w="28575">
            <a:solidFill>
              <a:schemeClr val="tx1"/>
            </a:solidFill>
            <a:round/>
            <a:headEnd/>
            <a:tailEnd/>
          </a:ln>
          <a:effectLst/>
        </p:spPr>
        <p:txBody>
          <a:bodyPr wrap="none" anchor="ctr"/>
          <a:lstStyle/>
          <a:p>
            <a:endParaRPr lang="en-US"/>
          </a:p>
        </p:txBody>
      </p:sp>
      <p:sp>
        <p:nvSpPr>
          <p:cNvPr id="173133" name="Line 77"/>
          <p:cNvSpPr>
            <a:spLocks noChangeShapeType="1"/>
          </p:cNvSpPr>
          <p:nvPr/>
        </p:nvSpPr>
        <p:spPr bwMode="auto">
          <a:xfrm>
            <a:off x="5181600" y="4605338"/>
            <a:ext cx="0" cy="195262"/>
          </a:xfrm>
          <a:prstGeom prst="line">
            <a:avLst/>
          </a:prstGeom>
          <a:noFill/>
          <a:ln w="28575">
            <a:solidFill>
              <a:schemeClr val="tx1"/>
            </a:solidFill>
            <a:round/>
            <a:headEnd/>
            <a:tailEnd/>
          </a:ln>
          <a:effectLst/>
        </p:spPr>
        <p:txBody>
          <a:bodyPr wrap="none" anchor="ctr"/>
          <a:lstStyle/>
          <a:p>
            <a:endParaRPr lang="en-US"/>
          </a:p>
        </p:txBody>
      </p:sp>
      <p:sp>
        <p:nvSpPr>
          <p:cNvPr id="173134" name="Line 78"/>
          <p:cNvSpPr>
            <a:spLocks noChangeShapeType="1"/>
          </p:cNvSpPr>
          <p:nvPr/>
        </p:nvSpPr>
        <p:spPr bwMode="auto">
          <a:xfrm>
            <a:off x="5691188" y="4614863"/>
            <a:ext cx="0" cy="195262"/>
          </a:xfrm>
          <a:prstGeom prst="line">
            <a:avLst/>
          </a:prstGeom>
          <a:noFill/>
          <a:ln w="28575">
            <a:solidFill>
              <a:schemeClr val="tx1"/>
            </a:solidFill>
            <a:round/>
            <a:headEnd/>
            <a:tailEnd/>
          </a:ln>
          <a:effectLst/>
        </p:spPr>
        <p:txBody>
          <a:bodyPr wrap="none" anchor="ctr"/>
          <a:lstStyle/>
          <a:p>
            <a:endParaRPr lang="en-US"/>
          </a:p>
        </p:txBody>
      </p:sp>
      <p:sp>
        <p:nvSpPr>
          <p:cNvPr id="173135" name="Line 79"/>
          <p:cNvSpPr>
            <a:spLocks noChangeShapeType="1"/>
          </p:cNvSpPr>
          <p:nvPr/>
        </p:nvSpPr>
        <p:spPr bwMode="auto">
          <a:xfrm>
            <a:off x="6229350" y="4610100"/>
            <a:ext cx="0" cy="195263"/>
          </a:xfrm>
          <a:prstGeom prst="line">
            <a:avLst/>
          </a:prstGeom>
          <a:noFill/>
          <a:ln w="28575">
            <a:solidFill>
              <a:schemeClr val="tx1"/>
            </a:solidFill>
            <a:round/>
            <a:headEnd/>
            <a:tailEnd/>
          </a:ln>
          <a:effectLst/>
        </p:spPr>
        <p:txBody>
          <a:bodyPr wrap="none" anchor="ctr"/>
          <a:lstStyle/>
          <a:p>
            <a:endParaRPr lang="en-US"/>
          </a:p>
        </p:txBody>
      </p:sp>
      <p:sp>
        <p:nvSpPr>
          <p:cNvPr id="173136" name="Line 80"/>
          <p:cNvSpPr>
            <a:spLocks noChangeShapeType="1"/>
          </p:cNvSpPr>
          <p:nvPr/>
        </p:nvSpPr>
        <p:spPr bwMode="auto">
          <a:xfrm>
            <a:off x="6729413" y="4610100"/>
            <a:ext cx="0" cy="223838"/>
          </a:xfrm>
          <a:prstGeom prst="line">
            <a:avLst/>
          </a:prstGeom>
          <a:noFill/>
          <a:ln w="28575">
            <a:solidFill>
              <a:schemeClr val="tx1"/>
            </a:solidFill>
            <a:round/>
            <a:headEnd/>
            <a:tailEnd/>
          </a:ln>
          <a:effectLst/>
        </p:spPr>
        <p:txBody>
          <a:bodyPr wrap="none" anchor="ctr"/>
          <a:lstStyle/>
          <a:p>
            <a:endParaRPr lang="en-US"/>
          </a:p>
        </p:txBody>
      </p:sp>
      <p:grpSp>
        <p:nvGrpSpPr>
          <p:cNvPr id="173137" name="Group 81"/>
          <p:cNvGrpSpPr>
            <a:grpSpLocks/>
          </p:cNvGrpSpPr>
          <p:nvPr/>
        </p:nvGrpSpPr>
        <p:grpSpPr bwMode="auto">
          <a:xfrm>
            <a:off x="6145213" y="4181475"/>
            <a:ext cx="501650" cy="233363"/>
            <a:chOff x="3600" y="219"/>
            <a:chExt cx="360" cy="175"/>
          </a:xfrm>
        </p:grpSpPr>
        <p:sp>
          <p:nvSpPr>
            <p:cNvPr id="173138" name="Oval 82"/>
            <p:cNvSpPr>
              <a:spLocks noChangeArrowheads="1"/>
            </p:cNvSpPr>
            <p:nvPr/>
          </p:nvSpPr>
          <p:spPr bwMode="auto">
            <a:xfrm>
              <a:off x="3603" y="297"/>
              <a:ext cx="357" cy="97"/>
            </a:xfrm>
            <a:prstGeom prst="ellipse">
              <a:avLst/>
            </a:prstGeom>
            <a:solidFill>
              <a:schemeClr val="hlink"/>
            </a:solidFill>
            <a:ln w="12700">
              <a:solidFill>
                <a:schemeClr val="tx1"/>
              </a:solidFill>
              <a:round/>
              <a:headEnd/>
              <a:tailEnd/>
            </a:ln>
            <a:effectLst/>
          </p:spPr>
          <p:txBody>
            <a:bodyPr wrap="none" anchor="ctr"/>
            <a:lstStyle/>
            <a:p>
              <a:endParaRPr lang="en-US"/>
            </a:p>
          </p:txBody>
        </p:sp>
        <p:sp>
          <p:nvSpPr>
            <p:cNvPr id="173139" name="Line 83"/>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en-US"/>
            </a:p>
          </p:txBody>
        </p:sp>
        <p:sp>
          <p:nvSpPr>
            <p:cNvPr id="173140" name="Line 84"/>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en-US"/>
            </a:p>
          </p:txBody>
        </p:sp>
        <p:sp>
          <p:nvSpPr>
            <p:cNvPr id="173141" name="Rectangle 85"/>
            <p:cNvSpPr>
              <a:spLocks noChangeArrowheads="1"/>
            </p:cNvSpPr>
            <p:nvPr/>
          </p:nvSpPr>
          <p:spPr bwMode="auto">
            <a:xfrm>
              <a:off x="3603" y="289"/>
              <a:ext cx="354" cy="59"/>
            </a:xfrm>
            <a:prstGeom prst="rect">
              <a:avLst/>
            </a:prstGeom>
            <a:solidFill>
              <a:schemeClr val="hlink"/>
            </a:solidFill>
            <a:ln w="12700">
              <a:noFill/>
              <a:miter lim="800000"/>
              <a:headEnd/>
              <a:tailEnd/>
            </a:ln>
            <a:effectLst/>
          </p:spPr>
          <p:txBody>
            <a:bodyPr wrap="none" anchor="ctr"/>
            <a:lstStyle/>
            <a:p>
              <a:pPr algn="ctr">
                <a:spcBef>
                  <a:spcPct val="0"/>
                </a:spcBef>
                <a:buClrTx/>
                <a:buSzTx/>
                <a:buFontTx/>
                <a:buNone/>
              </a:pPr>
              <a:endParaRPr lang="it-IT">
                <a:latin typeface="Times New Roman" pitchFamily="64" charset="0"/>
              </a:endParaRPr>
            </a:p>
          </p:txBody>
        </p:sp>
        <p:sp>
          <p:nvSpPr>
            <p:cNvPr id="173142" name="Oval 86"/>
            <p:cNvSpPr>
              <a:spLocks noChangeArrowheads="1"/>
            </p:cNvSpPr>
            <p:nvPr/>
          </p:nvSpPr>
          <p:spPr bwMode="auto">
            <a:xfrm>
              <a:off x="3600" y="219"/>
              <a:ext cx="357" cy="113"/>
            </a:xfrm>
            <a:prstGeom prst="ellipse">
              <a:avLst/>
            </a:prstGeom>
            <a:solidFill>
              <a:schemeClr val="hlink"/>
            </a:solidFill>
            <a:ln w="12700">
              <a:solidFill>
                <a:schemeClr val="tx1"/>
              </a:solidFill>
              <a:round/>
              <a:headEnd/>
              <a:tailEnd/>
            </a:ln>
            <a:effectLst/>
          </p:spPr>
          <p:txBody>
            <a:bodyPr wrap="none" anchor="ctr"/>
            <a:lstStyle/>
            <a:p>
              <a:endParaRPr lang="en-US"/>
            </a:p>
          </p:txBody>
        </p:sp>
        <p:grpSp>
          <p:nvGrpSpPr>
            <p:cNvPr id="173143" name="Group 87"/>
            <p:cNvGrpSpPr>
              <a:grpSpLocks/>
            </p:cNvGrpSpPr>
            <p:nvPr/>
          </p:nvGrpSpPr>
          <p:grpSpPr bwMode="auto">
            <a:xfrm>
              <a:off x="3686" y="244"/>
              <a:ext cx="177" cy="66"/>
              <a:chOff x="2848" y="848"/>
              <a:chExt cx="140" cy="98"/>
            </a:xfrm>
          </p:grpSpPr>
          <p:sp>
            <p:nvSpPr>
              <p:cNvPr id="173144" name="Line 88"/>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en-US"/>
              </a:p>
            </p:txBody>
          </p:sp>
          <p:sp>
            <p:nvSpPr>
              <p:cNvPr id="173145" name="Line 89"/>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en-US"/>
              </a:p>
            </p:txBody>
          </p:sp>
          <p:sp>
            <p:nvSpPr>
              <p:cNvPr id="173146" name="Line 90"/>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en-US"/>
              </a:p>
            </p:txBody>
          </p:sp>
        </p:grpSp>
        <p:grpSp>
          <p:nvGrpSpPr>
            <p:cNvPr id="173147" name="Group 91"/>
            <p:cNvGrpSpPr>
              <a:grpSpLocks/>
            </p:cNvGrpSpPr>
            <p:nvPr/>
          </p:nvGrpSpPr>
          <p:grpSpPr bwMode="auto">
            <a:xfrm flipV="1">
              <a:off x="3686" y="243"/>
              <a:ext cx="177" cy="66"/>
              <a:chOff x="2848" y="848"/>
              <a:chExt cx="140" cy="98"/>
            </a:xfrm>
          </p:grpSpPr>
          <p:sp>
            <p:nvSpPr>
              <p:cNvPr id="173148" name="Line 92"/>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en-US"/>
              </a:p>
            </p:txBody>
          </p:sp>
          <p:sp>
            <p:nvSpPr>
              <p:cNvPr id="173149" name="Line 93"/>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en-US"/>
              </a:p>
            </p:txBody>
          </p:sp>
          <p:sp>
            <p:nvSpPr>
              <p:cNvPr id="173150" name="Line 94"/>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en-US"/>
              </a:p>
            </p:txBody>
          </p:sp>
        </p:grpSp>
      </p:grpSp>
      <p:sp>
        <p:nvSpPr>
          <p:cNvPr id="173151" name="Line 95"/>
          <p:cNvSpPr>
            <a:spLocks noChangeShapeType="1"/>
          </p:cNvSpPr>
          <p:nvPr/>
        </p:nvSpPr>
        <p:spPr bwMode="auto">
          <a:xfrm>
            <a:off x="6391275" y="3133725"/>
            <a:ext cx="0" cy="1062038"/>
          </a:xfrm>
          <a:prstGeom prst="line">
            <a:avLst/>
          </a:prstGeom>
          <a:noFill/>
          <a:ln w="28575">
            <a:solidFill>
              <a:schemeClr val="tx1"/>
            </a:solidFill>
            <a:round/>
            <a:headEnd/>
            <a:tailEnd/>
          </a:ln>
          <a:effectLst/>
        </p:spPr>
        <p:txBody>
          <a:bodyPr wrap="none" anchor="ctr"/>
          <a:lstStyle/>
          <a:p>
            <a:endParaRPr lang="en-US"/>
          </a:p>
        </p:txBody>
      </p:sp>
      <p:sp>
        <p:nvSpPr>
          <p:cNvPr id="173152" name="Line 96"/>
          <p:cNvSpPr>
            <a:spLocks noChangeShapeType="1"/>
          </p:cNvSpPr>
          <p:nvPr/>
        </p:nvSpPr>
        <p:spPr bwMode="auto">
          <a:xfrm>
            <a:off x="6396038" y="4419600"/>
            <a:ext cx="0" cy="166688"/>
          </a:xfrm>
          <a:prstGeom prst="line">
            <a:avLst/>
          </a:prstGeom>
          <a:noFill/>
          <a:ln w="28575">
            <a:solidFill>
              <a:schemeClr val="tx1"/>
            </a:solidFill>
            <a:round/>
            <a:headEnd/>
            <a:tailEnd/>
          </a:ln>
          <a:effectLst/>
        </p:spPr>
        <p:txBody>
          <a:bodyPr wrap="none" anchor="ctr"/>
          <a:lstStyle/>
          <a:p>
            <a:endParaRPr lang="en-US"/>
          </a:p>
        </p:txBody>
      </p:sp>
      <p:sp>
        <p:nvSpPr>
          <p:cNvPr id="173153" name="Text Box 97"/>
          <p:cNvSpPr txBox="1">
            <a:spLocks noChangeArrowheads="1"/>
          </p:cNvSpPr>
          <p:nvPr/>
        </p:nvSpPr>
        <p:spPr bwMode="auto">
          <a:xfrm>
            <a:off x="4778375" y="3908425"/>
            <a:ext cx="1344613" cy="581025"/>
          </a:xfrm>
          <a:prstGeom prst="rect">
            <a:avLst/>
          </a:prstGeom>
          <a:noFill/>
          <a:ln w="9525">
            <a:noFill/>
            <a:miter lim="800000"/>
            <a:headEnd/>
            <a:tailEnd/>
          </a:ln>
          <a:effectLst/>
        </p:spPr>
        <p:txBody>
          <a:bodyPr wrap="none">
            <a:spAutoFit/>
          </a:bodyPr>
          <a:lstStyle/>
          <a:p>
            <a:pPr algn="ctr">
              <a:spcBef>
                <a:spcPct val="0"/>
              </a:spcBef>
              <a:buClrTx/>
              <a:buSzTx/>
              <a:buFontTx/>
              <a:buNone/>
            </a:pPr>
            <a:r>
              <a:rPr lang="en-US" altLang="it-IT" sz="1600"/>
              <a:t>Rete</a:t>
            </a:r>
            <a:r>
              <a:rPr lang="it-IT" sz="1600"/>
              <a:t/>
            </a:r>
            <a:br>
              <a:rPr lang="it-IT" sz="1600"/>
            </a:br>
            <a:r>
              <a:rPr lang="en-US" sz="1600"/>
              <a:t>istituzionale</a:t>
            </a:r>
            <a:endParaRPr lang="en-US">
              <a:solidFill>
                <a:schemeClr val="accent2"/>
              </a:solidFill>
              <a:latin typeface="Times New Roman" pitchFamily="64" charset="0"/>
            </a:endParaRPr>
          </a:p>
        </p:txBody>
      </p:sp>
      <p:sp>
        <p:nvSpPr>
          <p:cNvPr id="173154" name="Text Box 98"/>
          <p:cNvSpPr txBox="1">
            <a:spLocks noChangeArrowheads="1"/>
          </p:cNvSpPr>
          <p:nvPr/>
        </p:nvSpPr>
        <p:spPr bwMode="auto">
          <a:xfrm>
            <a:off x="6564313" y="4278313"/>
            <a:ext cx="1616075" cy="374650"/>
          </a:xfrm>
          <a:prstGeom prst="rect">
            <a:avLst/>
          </a:prstGeom>
          <a:noFill/>
          <a:ln w="9525">
            <a:noFill/>
            <a:miter lim="800000"/>
            <a:headEnd/>
            <a:tailEnd/>
          </a:ln>
          <a:effectLst/>
        </p:spPr>
        <p:txBody>
          <a:bodyPr wrap="none">
            <a:spAutoFit/>
          </a:bodyPr>
          <a:lstStyle/>
          <a:p>
            <a:pPr algn="ctr">
              <a:spcBef>
                <a:spcPct val="0"/>
              </a:spcBef>
              <a:buClrTx/>
              <a:buSzTx/>
              <a:buFontTx/>
              <a:buNone/>
            </a:pPr>
            <a:r>
              <a:rPr lang="en-US" altLang="it-IT" sz="1600"/>
              <a:t>LAN a 10 Mbps</a:t>
            </a:r>
            <a:endParaRPr lang="en-US" altLang="it-IT">
              <a:solidFill>
                <a:schemeClr val="accent2"/>
              </a:solidFill>
              <a:latin typeface="Times New Roman" pitchFamily="64" charset="0"/>
            </a:endParaRPr>
          </a:p>
        </p:txBody>
      </p:sp>
      <p:sp>
        <p:nvSpPr>
          <p:cNvPr id="173155" name="Text Box 99"/>
          <p:cNvSpPr txBox="1">
            <a:spLocks noChangeArrowheads="1"/>
          </p:cNvSpPr>
          <p:nvPr/>
        </p:nvSpPr>
        <p:spPr bwMode="auto">
          <a:xfrm>
            <a:off x="6392863" y="3322638"/>
            <a:ext cx="2368550" cy="657225"/>
          </a:xfrm>
          <a:prstGeom prst="rect">
            <a:avLst/>
          </a:prstGeom>
          <a:noFill/>
          <a:ln w="9525">
            <a:noFill/>
            <a:miter lim="800000"/>
            <a:headEnd/>
            <a:tailEnd/>
          </a:ln>
          <a:effectLst/>
        </p:spPr>
        <p:txBody>
          <a:bodyPr wrap="none">
            <a:spAutoFit/>
          </a:bodyPr>
          <a:lstStyle/>
          <a:p>
            <a:pPr>
              <a:spcBef>
                <a:spcPct val="0"/>
              </a:spcBef>
              <a:buClrTx/>
              <a:buSzTx/>
              <a:buFontTx/>
              <a:buNone/>
            </a:pPr>
            <a:r>
              <a:rPr lang="en-US" altLang="it-IT" sz="1600"/>
              <a:t>Collegamen</a:t>
            </a:r>
            <a:r>
              <a:rPr lang="it-IT" sz="1600"/>
              <a:t>to d’accesso</a:t>
            </a:r>
            <a:br>
              <a:rPr lang="it-IT" sz="1600"/>
            </a:br>
            <a:r>
              <a:rPr lang="it-IT" sz="1600"/>
              <a:t>a </a:t>
            </a:r>
            <a:r>
              <a:rPr lang="en-US" sz="1600"/>
              <a:t>1,5 Mbps </a:t>
            </a:r>
            <a:endParaRPr lang="en-US">
              <a:solidFill>
                <a:schemeClr val="accent2"/>
              </a:solidFill>
              <a:latin typeface="Times New Roman" pitchFamily="64" charset="0"/>
            </a:endParaRPr>
          </a:p>
        </p:txBody>
      </p:sp>
      <p:sp>
        <p:nvSpPr>
          <p:cNvPr id="173156" name="Text Box 100"/>
          <p:cNvSpPr txBox="1">
            <a:spLocks noChangeArrowheads="1"/>
          </p:cNvSpPr>
          <p:nvPr/>
        </p:nvSpPr>
        <p:spPr bwMode="auto">
          <a:xfrm>
            <a:off x="6869113" y="5370513"/>
            <a:ext cx="1487487" cy="641350"/>
          </a:xfrm>
          <a:prstGeom prst="rect">
            <a:avLst/>
          </a:prstGeom>
          <a:noFill/>
          <a:ln w="9525">
            <a:noFill/>
            <a:miter lim="800000"/>
            <a:headEnd/>
            <a:tailEnd/>
          </a:ln>
          <a:effectLst/>
        </p:spPr>
        <p:txBody>
          <a:bodyPr wrap="none">
            <a:spAutoFit/>
          </a:bodyPr>
          <a:lstStyle/>
          <a:p>
            <a:pPr algn="ctr">
              <a:spcBef>
                <a:spcPct val="0"/>
              </a:spcBef>
              <a:buClrTx/>
              <a:buSzTx/>
              <a:buFontTx/>
              <a:buNone/>
            </a:pPr>
            <a:r>
              <a:rPr lang="en-US" altLang="it-IT" sz="1800">
                <a:solidFill>
                  <a:srgbClr val="FF0000"/>
                </a:solidFill>
              </a:rPr>
              <a:t>Cache</a:t>
            </a:r>
            <a:endParaRPr lang="it-IT" sz="1800">
              <a:solidFill>
                <a:srgbClr val="FF0000"/>
              </a:solidFill>
            </a:endParaRPr>
          </a:p>
          <a:p>
            <a:pPr algn="ctr">
              <a:spcBef>
                <a:spcPct val="0"/>
              </a:spcBef>
              <a:buClrTx/>
              <a:buSzTx/>
              <a:buFontTx/>
              <a:buNone/>
            </a:pPr>
            <a:r>
              <a:rPr lang="en-US" sz="1800">
                <a:solidFill>
                  <a:srgbClr val="FF0000"/>
                </a:solidFill>
              </a:rPr>
              <a:t>istituzionale</a:t>
            </a:r>
            <a:endParaRPr lang="en-US">
              <a:solidFill>
                <a:schemeClr val="accent2"/>
              </a:solidFill>
              <a:latin typeface="Times New Roman" pitchFamily="64" charset="0"/>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 name="Segnaposto numero diapositiva 6"/>
          <p:cNvSpPr>
            <a:spLocks noGrp="1"/>
          </p:cNvSpPr>
          <p:nvPr>
            <p:ph type="sldNum" sz="quarter" idx="12"/>
          </p:nvPr>
        </p:nvSpPr>
        <p:spPr/>
        <p:txBody>
          <a:bodyPr/>
          <a:lstStyle/>
          <a:p>
            <a:r>
              <a:rPr lang="en-US" altLang="it-IT"/>
              <a:t>2-</a:t>
            </a:r>
            <a:fld id="{7608AD72-A3FF-47F4-A518-ACBD7D87A282}" type="slidenum">
              <a:rPr lang="en-US" altLang="it-IT"/>
              <a:pPr/>
              <a:t>41</a:t>
            </a:fld>
            <a:endParaRPr lang="en-US" altLang="it-IT"/>
          </a:p>
        </p:txBody>
      </p:sp>
      <p:sp>
        <p:nvSpPr>
          <p:cNvPr id="174082" name="Line 2"/>
          <p:cNvSpPr>
            <a:spLocks noChangeShapeType="1"/>
          </p:cNvSpPr>
          <p:nvPr/>
        </p:nvSpPr>
        <p:spPr bwMode="auto">
          <a:xfrm>
            <a:off x="5067300" y="2076450"/>
            <a:ext cx="285750" cy="114300"/>
          </a:xfrm>
          <a:prstGeom prst="line">
            <a:avLst/>
          </a:prstGeom>
          <a:noFill/>
          <a:ln w="28575">
            <a:solidFill>
              <a:schemeClr val="accent2"/>
            </a:solidFill>
            <a:round/>
            <a:headEnd/>
            <a:tailEnd/>
          </a:ln>
          <a:effectLst/>
        </p:spPr>
        <p:txBody>
          <a:bodyPr wrap="none" anchor="ctr"/>
          <a:lstStyle/>
          <a:p>
            <a:endParaRPr lang="en-US"/>
          </a:p>
        </p:txBody>
      </p:sp>
      <p:sp>
        <p:nvSpPr>
          <p:cNvPr id="174083" name="Rectangle 3"/>
          <p:cNvSpPr>
            <a:spLocks noGrp="1" noChangeArrowheads="1"/>
          </p:cNvSpPr>
          <p:nvPr>
            <p:ph type="title"/>
          </p:nvPr>
        </p:nvSpPr>
        <p:spPr/>
        <p:txBody>
          <a:bodyPr/>
          <a:lstStyle/>
          <a:p>
            <a:r>
              <a:rPr lang="en-US" altLang="it-IT" sz="3600"/>
              <a:t>Esempio di caching (continua)</a:t>
            </a:r>
          </a:p>
        </p:txBody>
      </p:sp>
      <p:sp>
        <p:nvSpPr>
          <p:cNvPr id="174084" name="Rectangle 4"/>
          <p:cNvSpPr>
            <a:spLocks noGrp="1" noChangeArrowheads="1"/>
          </p:cNvSpPr>
          <p:nvPr>
            <p:ph type="body" sz="half" idx="1"/>
          </p:nvPr>
        </p:nvSpPr>
        <p:spPr>
          <a:xfrm>
            <a:off x="520700" y="1379538"/>
            <a:ext cx="4164013" cy="4648200"/>
          </a:xfrm>
        </p:spPr>
        <p:txBody>
          <a:bodyPr/>
          <a:lstStyle/>
          <a:p>
            <a:pPr>
              <a:buFont typeface="ZapfDingbats" pitchFamily="82" charset="2"/>
              <a:buNone/>
            </a:pPr>
            <a:r>
              <a:rPr lang="it-IT" sz="2000" u="sng">
                <a:solidFill>
                  <a:srgbClr val="FF0000"/>
                </a:solidFill>
              </a:rPr>
              <a:t>Soluzione possibile</a:t>
            </a:r>
            <a:endParaRPr lang="it-IT" sz="2000"/>
          </a:p>
          <a:p>
            <a:pPr>
              <a:buFont typeface="Wingdings" pitchFamily="64" charset="2"/>
              <a:buChar char="r"/>
            </a:pPr>
            <a:r>
              <a:rPr lang="it-IT" sz="1800"/>
              <a:t>aumentare l’ampiezza di banda del collegamento d’accesso a</a:t>
            </a:r>
            <a:br>
              <a:rPr lang="it-IT" sz="1800"/>
            </a:br>
            <a:r>
              <a:rPr lang="it-IT" sz="1800"/>
              <a:t>10 Mbps, per esempio</a:t>
            </a:r>
          </a:p>
          <a:p>
            <a:pPr>
              <a:buFont typeface="ZapfDingbats" pitchFamily="82" charset="2"/>
              <a:buNone/>
            </a:pPr>
            <a:r>
              <a:rPr lang="it-IT" sz="2000" u="sng">
                <a:solidFill>
                  <a:srgbClr val="FF0000"/>
                </a:solidFill>
              </a:rPr>
              <a:t>Conseguenze</a:t>
            </a:r>
            <a:endParaRPr lang="it-IT" sz="2000"/>
          </a:p>
          <a:p>
            <a:pPr>
              <a:buFont typeface="Wingdings" pitchFamily="64" charset="2"/>
              <a:buChar char="r"/>
            </a:pPr>
            <a:r>
              <a:rPr lang="it-IT" sz="1800"/>
              <a:t>utilizzo sulla LAN = 15%</a:t>
            </a:r>
          </a:p>
          <a:p>
            <a:pPr>
              <a:buFont typeface="Wingdings" pitchFamily="64" charset="2"/>
              <a:buChar char="r"/>
            </a:pPr>
            <a:r>
              <a:rPr lang="it-IT" sz="1800"/>
              <a:t>utilizzo sul collegamento d’accesso = 15%</a:t>
            </a:r>
          </a:p>
          <a:p>
            <a:pPr>
              <a:buFont typeface="Wingdings" pitchFamily="64" charset="2"/>
              <a:buChar char="r"/>
            </a:pPr>
            <a:r>
              <a:rPr lang="it-IT" sz="1800"/>
              <a:t>ritardo totale = ritardo di Internet + ritardo di accesso + ritardo della LAN</a:t>
            </a:r>
          </a:p>
          <a:p>
            <a:pPr>
              <a:buFont typeface="Wingdings" pitchFamily="64" charset="2"/>
              <a:buNone/>
            </a:pPr>
            <a:r>
              <a:rPr lang="it-IT" sz="1800"/>
              <a:t>  =  2 sec + msecs + msecs</a:t>
            </a:r>
          </a:p>
          <a:p>
            <a:pPr>
              <a:buFont typeface="Wingdings" pitchFamily="64" charset="2"/>
              <a:buChar char="r"/>
            </a:pPr>
            <a:r>
              <a:rPr lang="it-IT" sz="1800"/>
              <a:t>l’aggiornamento spesso è</a:t>
            </a:r>
            <a:br>
              <a:rPr lang="it-IT" sz="1800"/>
            </a:br>
            <a:r>
              <a:rPr lang="it-IT" sz="1800"/>
              <a:t>molto costoso</a:t>
            </a:r>
          </a:p>
          <a:p>
            <a:endParaRPr lang="it-IT" sz="2000"/>
          </a:p>
          <a:p>
            <a:endParaRPr lang="it-IT" sz="2000"/>
          </a:p>
        </p:txBody>
      </p:sp>
      <p:grpSp>
        <p:nvGrpSpPr>
          <p:cNvPr id="174085" name="Group 5"/>
          <p:cNvGrpSpPr>
            <a:grpSpLocks/>
          </p:cNvGrpSpPr>
          <p:nvPr/>
        </p:nvGrpSpPr>
        <p:grpSpPr bwMode="auto">
          <a:xfrm>
            <a:off x="4878388" y="1698625"/>
            <a:ext cx="184150" cy="542925"/>
            <a:chOff x="4180" y="783"/>
            <a:chExt cx="150" cy="307"/>
          </a:xfrm>
        </p:grpSpPr>
        <p:sp>
          <p:nvSpPr>
            <p:cNvPr id="174086" name="AutoShape 6"/>
            <p:cNvSpPr>
              <a:spLocks noChangeArrowheads="1"/>
            </p:cNvSpPr>
            <p:nvPr/>
          </p:nvSpPr>
          <p:spPr bwMode="auto">
            <a:xfrm>
              <a:off x="4180" y="1019"/>
              <a:ext cx="150" cy="71"/>
            </a:xfrm>
            <a:prstGeom prst="parallelogram">
              <a:avLst>
                <a:gd name="adj" fmla="val 81387"/>
              </a:avLst>
            </a:prstGeom>
            <a:solidFill>
              <a:srgbClr val="33CCCC"/>
            </a:solidFill>
            <a:ln w="9525">
              <a:noFill/>
              <a:miter lim="800000"/>
              <a:headEnd/>
              <a:tailEnd/>
            </a:ln>
            <a:effectLst/>
          </p:spPr>
          <p:txBody>
            <a:bodyPr wrap="none" anchor="ctr"/>
            <a:lstStyle/>
            <a:p>
              <a:endParaRPr lang="en-US"/>
            </a:p>
          </p:txBody>
        </p:sp>
        <p:sp>
          <p:nvSpPr>
            <p:cNvPr id="174087" name="Rectangle 7"/>
            <p:cNvSpPr>
              <a:spLocks noChangeArrowheads="1"/>
            </p:cNvSpPr>
            <p:nvPr/>
          </p:nvSpPr>
          <p:spPr bwMode="auto">
            <a:xfrm>
              <a:off x="4256" y="785"/>
              <a:ext cx="69" cy="236"/>
            </a:xfrm>
            <a:prstGeom prst="rect">
              <a:avLst/>
            </a:prstGeom>
            <a:solidFill>
              <a:srgbClr val="33CCCC"/>
            </a:solidFill>
            <a:ln w="9525">
              <a:noFill/>
              <a:miter lim="800000"/>
              <a:headEnd/>
              <a:tailEnd/>
            </a:ln>
            <a:effectLst/>
          </p:spPr>
          <p:txBody>
            <a:bodyPr wrap="none" anchor="ctr"/>
            <a:lstStyle/>
            <a:p>
              <a:endParaRPr lang="en-US"/>
            </a:p>
          </p:txBody>
        </p:sp>
        <p:sp>
          <p:nvSpPr>
            <p:cNvPr id="174088" name="Rectangle 8"/>
            <p:cNvSpPr>
              <a:spLocks noChangeArrowheads="1"/>
            </p:cNvSpPr>
            <p:nvPr/>
          </p:nvSpPr>
          <p:spPr bwMode="auto">
            <a:xfrm>
              <a:off x="4181" y="852"/>
              <a:ext cx="95" cy="236"/>
            </a:xfrm>
            <a:prstGeom prst="rect">
              <a:avLst/>
            </a:prstGeom>
            <a:solidFill>
              <a:srgbClr val="33CCCC"/>
            </a:solidFill>
            <a:ln w="9525">
              <a:solidFill>
                <a:schemeClr val="tx1"/>
              </a:solidFill>
              <a:miter lim="800000"/>
              <a:headEnd/>
              <a:tailEnd/>
            </a:ln>
            <a:effectLst/>
          </p:spPr>
          <p:txBody>
            <a:bodyPr wrap="none" anchor="ctr"/>
            <a:lstStyle/>
            <a:p>
              <a:endParaRPr lang="en-US"/>
            </a:p>
          </p:txBody>
        </p:sp>
        <p:sp>
          <p:nvSpPr>
            <p:cNvPr id="174089" name="AutoShape 9"/>
            <p:cNvSpPr>
              <a:spLocks noChangeArrowheads="1"/>
            </p:cNvSpPr>
            <p:nvPr/>
          </p:nvSpPr>
          <p:spPr bwMode="auto">
            <a:xfrm>
              <a:off x="4180" y="783"/>
              <a:ext cx="150" cy="71"/>
            </a:xfrm>
            <a:prstGeom prst="parallelogram">
              <a:avLst>
                <a:gd name="adj" fmla="val 81387"/>
              </a:avLst>
            </a:prstGeom>
            <a:solidFill>
              <a:srgbClr val="33CCCC"/>
            </a:solidFill>
            <a:ln w="9525">
              <a:solidFill>
                <a:schemeClr val="tx1"/>
              </a:solidFill>
              <a:miter lim="800000"/>
              <a:headEnd/>
              <a:tailEnd/>
            </a:ln>
            <a:effectLst/>
          </p:spPr>
          <p:txBody>
            <a:bodyPr wrap="none" anchor="ctr"/>
            <a:lstStyle/>
            <a:p>
              <a:endParaRPr lang="en-US"/>
            </a:p>
          </p:txBody>
        </p:sp>
        <p:sp>
          <p:nvSpPr>
            <p:cNvPr id="174090" name="Line 10"/>
            <p:cNvSpPr>
              <a:spLocks noChangeShapeType="1"/>
            </p:cNvSpPr>
            <p:nvPr/>
          </p:nvSpPr>
          <p:spPr bwMode="auto">
            <a:xfrm>
              <a:off x="4330" y="788"/>
              <a:ext cx="0" cy="231"/>
            </a:xfrm>
            <a:prstGeom prst="line">
              <a:avLst/>
            </a:prstGeom>
            <a:noFill/>
            <a:ln w="9525">
              <a:solidFill>
                <a:schemeClr val="tx1"/>
              </a:solidFill>
              <a:round/>
              <a:headEnd/>
              <a:tailEnd/>
            </a:ln>
            <a:effectLst/>
          </p:spPr>
          <p:txBody>
            <a:bodyPr wrap="none" anchor="ctr"/>
            <a:lstStyle/>
            <a:p>
              <a:endParaRPr lang="en-US"/>
            </a:p>
          </p:txBody>
        </p:sp>
        <p:sp>
          <p:nvSpPr>
            <p:cNvPr id="174091" name="Line 11"/>
            <p:cNvSpPr>
              <a:spLocks noChangeShapeType="1"/>
            </p:cNvSpPr>
            <p:nvPr/>
          </p:nvSpPr>
          <p:spPr bwMode="auto">
            <a:xfrm flipH="1">
              <a:off x="4276" y="1019"/>
              <a:ext cx="54" cy="69"/>
            </a:xfrm>
            <a:prstGeom prst="line">
              <a:avLst/>
            </a:prstGeom>
            <a:noFill/>
            <a:ln w="9525">
              <a:solidFill>
                <a:schemeClr val="tx1"/>
              </a:solidFill>
              <a:round/>
              <a:headEnd/>
              <a:tailEnd/>
            </a:ln>
            <a:effectLst/>
          </p:spPr>
          <p:txBody>
            <a:bodyPr wrap="none" anchor="ctr"/>
            <a:lstStyle/>
            <a:p>
              <a:endParaRPr lang="en-US"/>
            </a:p>
          </p:txBody>
        </p:sp>
        <p:sp>
          <p:nvSpPr>
            <p:cNvPr id="174092" name="Rectangle 12"/>
            <p:cNvSpPr>
              <a:spLocks noChangeArrowheads="1"/>
            </p:cNvSpPr>
            <p:nvPr/>
          </p:nvSpPr>
          <p:spPr bwMode="auto">
            <a:xfrm>
              <a:off x="4193" y="883"/>
              <a:ext cx="63" cy="136"/>
            </a:xfrm>
            <a:prstGeom prst="rect">
              <a:avLst/>
            </a:prstGeom>
            <a:solidFill>
              <a:schemeClr val="accent2"/>
            </a:solidFill>
            <a:ln w="9525">
              <a:solidFill>
                <a:schemeClr val="tx1"/>
              </a:solidFill>
              <a:miter lim="800000"/>
              <a:headEnd/>
              <a:tailEnd/>
            </a:ln>
            <a:effectLst/>
          </p:spPr>
          <p:txBody>
            <a:bodyPr wrap="none" anchor="ctr"/>
            <a:lstStyle/>
            <a:p>
              <a:endParaRPr lang="en-US"/>
            </a:p>
          </p:txBody>
        </p:sp>
        <p:sp>
          <p:nvSpPr>
            <p:cNvPr id="174093" name="Rectangle 13"/>
            <p:cNvSpPr>
              <a:spLocks noChangeArrowheads="1"/>
            </p:cNvSpPr>
            <p:nvPr/>
          </p:nvSpPr>
          <p:spPr bwMode="auto">
            <a:xfrm>
              <a:off x="4202" y="924"/>
              <a:ext cx="48" cy="48"/>
            </a:xfrm>
            <a:prstGeom prst="rect">
              <a:avLst/>
            </a:prstGeom>
            <a:solidFill>
              <a:schemeClr val="bg1"/>
            </a:solidFill>
            <a:ln w="9525">
              <a:noFill/>
              <a:miter lim="800000"/>
              <a:headEnd/>
              <a:tailEnd/>
            </a:ln>
            <a:effectLst/>
          </p:spPr>
          <p:txBody>
            <a:bodyPr wrap="none" anchor="ctr"/>
            <a:lstStyle/>
            <a:p>
              <a:endParaRPr lang="en-US"/>
            </a:p>
          </p:txBody>
        </p:sp>
      </p:grpSp>
      <p:grpSp>
        <p:nvGrpSpPr>
          <p:cNvPr id="174094" name="Group 14"/>
          <p:cNvGrpSpPr>
            <a:grpSpLocks/>
          </p:cNvGrpSpPr>
          <p:nvPr/>
        </p:nvGrpSpPr>
        <p:grpSpPr bwMode="auto">
          <a:xfrm>
            <a:off x="5802313" y="1155700"/>
            <a:ext cx="184150" cy="542925"/>
            <a:chOff x="4180" y="783"/>
            <a:chExt cx="150" cy="307"/>
          </a:xfrm>
        </p:grpSpPr>
        <p:sp>
          <p:nvSpPr>
            <p:cNvPr id="174095" name="AutoShape 15"/>
            <p:cNvSpPr>
              <a:spLocks noChangeArrowheads="1"/>
            </p:cNvSpPr>
            <p:nvPr/>
          </p:nvSpPr>
          <p:spPr bwMode="auto">
            <a:xfrm>
              <a:off x="4180" y="1019"/>
              <a:ext cx="150" cy="71"/>
            </a:xfrm>
            <a:prstGeom prst="parallelogram">
              <a:avLst>
                <a:gd name="adj" fmla="val 81387"/>
              </a:avLst>
            </a:prstGeom>
            <a:solidFill>
              <a:srgbClr val="33CCCC"/>
            </a:solidFill>
            <a:ln w="9525">
              <a:noFill/>
              <a:miter lim="800000"/>
              <a:headEnd/>
              <a:tailEnd/>
            </a:ln>
            <a:effectLst/>
          </p:spPr>
          <p:txBody>
            <a:bodyPr wrap="none" anchor="ctr"/>
            <a:lstStyle/>
            <a:p>
              <a:endParaRPr lang="en-US"/>
            </a:p>
          </p:txBody>
        </p:sp>
        <p:sp>
          <p:nvSpPr>
            <p:cNvPr id="174096" name="Rectangle 16"/>
            <p:cNvSpPr>
              <a:spLocks noChangeArrowheads="1"/>
            </p:cNvSpPr>
            <p:nvPr/>
          </p:nvSpPr>
          <p:spPr bwMode="auto">
            <a:xfrm>
              <a:off x="4256" y="785"/>
              <a:ext cx="69" cy="236"/>
            </a:xfrm>
            <a:prstGeom prst="rect">
              <a:avLst/>
            </a:prstGeom>
            <a:solidFill>
              <a:srgbClr val="33CCCC"/>
            </a:solidFill>
            <a:ln w="9525">
              <a:noFill/>
              <a:miter lim="800000"/>
              <a:headEnd/>
              <a:tailEnd/>
            </a:ln>
            <a:effectLst/>
          </p:spPr>
          <p:txBody>
            <a:bodyPr wrap="none" anchor="ctr"/>
            <a:lstStyle/>
            <a:p>
              <a:endParaRPr lang="en-US"/>
            </a:p>
          </p:txBody>
        </p:sp>
        <p:sp>
          <p:nvSpPr>
            <p:cNvPr id="174097" name="Rectangle 17"/>
            <p:cNvSpPr>
              <a:spLocks noChangeArrowheads="1"/>
            </p:cNvSpPr>
            <p:nvPr/>
          </p:nvSpPr>
          <p:spPr bwMode="auto">
            <a:xfrm>
              <a:off x="4181" y="852"/>
              <a:ext cx="95" cy="236"/>
            </a:xfrm>
            <a:prstGeom prst="rect">
              <a:avLst/>
            </a:prstGeom>
            <a:solidFill>
              <a:srgbClr val="33CCCC"/>
            </a:solidFill>
            <a:ln w="9525">
              <a:solidFill>
                <a:schemeClr val="tx1"/>
              </a:solidFill>
              <a:miter lim="800000"/>
              <a:headEnd/>
              <a:tailEnd/>
            </a:ln>
            <a:effectLst/>
          </p:spPr>
          <p:txBody>
            <a:bodyPr wrap="none" anchor="ctr"/>
            <a:lstStyle/>
            <a:p>
              <a:endParaRPr lang="en-US"/>
            </a:p>
          </p:txBody>
        </p:sp>
        <p:sp>
          <p:nvSpPr>
            <p:cNvPr id="174098" name="AutoShape 18"/>
            <p:cNvSpPr>
              <a:spLocks noChangeArrowheads="1"/>
            </p:cNvSpPr>
            <p:nvPr/>
          </p:nvSpPr>
          <p:spPr bwMode="auto">
            <a:xfrm>
              <a:off x="4180" y="783"/>
              <a:ext cx="150" cy="71"/>
            </a:xfrm>
            <a:prstGeom prst="parallelogram">
              <a:avLst>
                <a:gd name="adj" fmla="val 81387"/>
              </a:avLst>
            </a:prstGeom>
            <a:solidFill>
              <a:srgbClr val="33CCCC"/>
            </a:solidFill>
            <a:ln w="9525">
              <a:solidFill>
                <a:schemeClr val="tx1"/>
              </a:solidFill>
              <a:miter lim="800000"/>
              <a:headEnd/>
              <a:tailEnd/>
            </a:ln>
            <a:effectLst/>
          </p:spPr>
          <p:txBody>
            <a:bodyPr wrap="none" anchor="ctr"/>
            <a:lstStyle/>
            <a:p>
              <a:endParaRPr lang="en-US"/>
            </a:p>
          </p:txBody>
        </p:sp>
        <p:sp>
          <p:nvSpPr>
            <p:cNvPr id="174099" name="Line 19"/>
            <p:cNvSpPr>
              <a:spLocks noChangeShapeType="1"/>
            </p:cNvSpPr>
            <p:nvPr/>
          </p:nvSpPr>
          <p:spPr bwMode="auto">
            <a:xfrm>
              <a:off x="4330" y="788"/>
              <a:ext cx="0" cy="231"/>
            </a:xfrm>
            <a:prstGeom prst="line">
              <a:avLst/>
            </a:prstGeom>
            <a:noFill/>
            <a:ln w="9525">
              <a:solidFill>
                <a:schemeClr val="tx1"/>
              </a:solidFill>
              <a:round/>
              <a:headEnd/>
              <a:tailEnd/>
            </a:ln>
            <a:effectLst/>
          </p:spPr>
          <p:txBody>
            <a:bodyPr wrap="none" anchor="ctr"/>
            <a:lstStyle/>
            <a:p>
              <a:endParaRPr lang="en-US"/>
            </a:p>
          </p:txBody>
        </p:sp>
        <p:sp>
          <p:nvSpPr>
            <p:cNvPr id="174100" name="Line 20"/>
            <p:cNvSpPr>
              <a:spLocks noChangeShapeType="1"/>
            </p:cNvSpPr>
            <p:nvPr/>
          </p:nvSpPr>
          <p:spPr bwMode="auto">
            <a:xfrm flipH="1">
              <a:off x="4276" y="1019"/>
              <a:ext cx="54" cy="69"/>
            </a:xfrm>
            <a:prstGeom prst="line">
              <a:avLst/>
            </a:prstGeom>
            <a:noFill/>
            <a:ln w="9525">
              <a:solidFill>
                <a:schemeClr val="tx1"/>
              </a:solidFill>
              <a:round/>
              <a:headEnd/>
              <a:tailEnd/>
            </a:ln>
            <a:effectLst/>
          </p:spPr>
          <p:txBody>
            <a:bodyPr wrap="none" anchor="ctr"/>
            <a:lstStyle/>
            <a:p>
              <a:endParaRPr lang="en-US"/>
            </a:p>
          </p:txBody>
        </p:sp>
        <p:sp>
          <p:nvSpPr>
            <p:cNvPr id="174101" name="Rectangle 21"/>
            <p:cNvSpPr>
              <a:spLocks noChangeArrowheads="1"/>
            </p:cNvSpPr>
            <p:nvPr/>
          </p:nvSpPr>
          <p:spPr bwMode="auto">
            <a:xfrm>
              <a:off x="4193" y="883"/>
              <a:ext cx="63" cy="136"/>
            </a:xfrm>
            <a:prstGeom prst="rect">
              <a:avLst/>
            </a:prstGeom>
            <a:solidFill>
              <a:schemeClr val="accent2"/>
            </a:solidFill>
            <a:ln w="9525">
              <a:solidFill>
                <a:schemeClr val="tx1"/>
              </a:solidFill>
              <a:miter lim="800000"/>
              <a:headEnd/>
              <a:tailEnd/>
            </a:ln>
            <a:effectLst/>
          </p:spPr>
          <p:txBody>
            <a:bodyPr wrap="none" anchor="ctr"/>
            <a:lstStyle/>
            <a:p>
              <a:endParaRPr lang="en-US"/>
            </a:p>
          </p:txBody>
        </p:sp>
        <p:sp>
          <p:nvSpPr>
            <p:cNvPr id="174102" name="Rectangle 22"/>
            <p:cNvSpPr>
              <a:spLocks noChangeArrowheads="1"/>
            </p:cNvSpPr>
            <p:nvPr/>
          </p:nvSpPr>
          <p:spPr bwMode="auto">
            <a:xfrm>
              <a:off x="4202" y="924"/>
              <a:ext cx="48" cy="48"/>
            </a:xfrm>
            <a:prstGeom prst="rect">
              <a:avLst/>
            </a:prstGeom>
            <a:solidFill>
              <a:schemeClr val="bg1"/>
            </a:solidFill>
            <a:ln w="9525">
              <a:noFill/>
              <a:miter lim="800000"/>
              <a:headEnd/>
              <a:tailEnd/>
            </a:ln>
            <a:effectLst/>
          </p:spPr>
          <p:txBody>
            <a:bodyPr wrap="none" anchor="ctr"/>
            <a:lstStyle/>
            <a:p>
              <a:endParaRPr lang="en-US"/>
            </a:p>
          </p:txBody>
        </p:sp>
      </p:grpSp>
      <p:grpSp>
        <p:nvGrpSpPr>
          <p:cNvPr id="174103" name="Group 23"/>
          <p:cNvGrpSpPr>
            <a:grpSpLocks/>
          </p:cNvGrpSpPr>
          <p:nvPr/>
        </p:nvGrpSpPr>
        <p:grpSpPr bwMode="auto">
          <a:xfrm>
            <a:off x="6478588" y="1184275"/>
            <a:ext cx="184150" cy="542925"/>
            <a:chOff x="4180" y="783"/>
            <a:chExt cx="150" cy="307"/>
          </a:xfrm>
        </p:grpSpPr>
        <p:sp>
          <p:nvSpPr>
            <p:cNvPr id="174104" name="AutoShape 24"/>
            <p:cNvSpPr>
              <a:spLocks noChangeArrowheads="1"/>
            </p:cNvSpPr>
            <p:nvPr/>
          </p:nvSpPr>
          <p:spPr bwMode="auto">
            <a:xfrm>
              <a:off x="4180" y="1019"/>
              <a:ext cx="150" cy="71"/>
            </a:xfrm>
            <a:prstGeom prst="parallelogram">
              <a:avLst>
                <a:gd name="adj" fmla="val 81387"/>
              </a:avLst>
            </a:prstGeom>
            <a:solidFill>
              <a:srgbClr val="33CCCC"/>
            </a:solidFill>
            <a:ln w="9525">
              <a:noFill/>
              <a:miter lim="800000"/>
              <a:headEnd/>
              <a:tailEnd/>
            </a:ln>
            <a:effectLst/>
          </p:spPr>
          <p:txBody>
            <a:bodyPr wrap="none" anchor="ctr"/>
            <a:lstStyle/>
            <a:p>
              <a:endParaRPr lang="en-US"/>
            </a:p>
          </p:txBody>
        </p:sp>
        <p:sp>
          <p:nvSpPr>
            <p:cNvPr id="174105" name="Rectangle 25"/>
            <p:cNvSpPr>
              <a:spLocks noChangeArrowheads="1"/>
            </p:cNvSpPr>
            <p:nvPr/>
          </p:nvSpPr>
          <p:spPr bwMode="auto">
            <a:xfrm>
              <a:off x="4256" y="785"/>
              <a:ext cx="69" cy="236"/>
            </a:xfrm>
            <a:prstGeom prst="rect">
              <a:avLst/>
            </a:prstGeom>
            <a:solidFill>
              <a:srgbClr val="33CCCC"/>
            </a:solidFill>
            <a:ln w="9525">
              <a:noFill/>
              <a:miter lim="800000"/>
              <a:headEnd/>
              <a:tailEnd/>
            </a:ln>
            <a:effectLst/>
          </p:spPr>
          <p:txBody>
            <a:bodyPr wrap="none" anchor="ctr"/>
            <a:lstStyle/>
            <a:p>
              <a:endParaRPr lang="en-US"/>
            </a:p>
          </p:txBody>
        </p:sp>
        <p:sp>
          <p:nvSpPr>
            <p:cNvPr id="174106" name="Rectangle 26"/>
            <p:cNvSpPr>
              <a:spLocks noChangeArrowheads="1"/>
            </p:cNvSpPr>
            <p:nvPr/>
          </p:nvSpPr>
          <p:spPr bwMode="auto">
            <a:xfrm>
              <a:off x="4181" y="852"/>
              <a:ext cx="95" cy="236"/>
            </a:xfrm>
            <a:prstGeom prst="rect">
              <a:avLst/>
            </a:prstGeom>
            <a:solidFill>
              <a:srgbClr val="33CCCC"/>
            </a:solidFill>
            <a:ln w="9525">
              <a:solidFill>
                <a:schemeClr val="tx1"/>
              </a:solidFill>
              <a:miter lim="800000"/>
              <a:headEnd/>
              <a:tailEnd/>
            </a:ln>
            <a:effectLst/>
          </p:spPr>
          <p:txBody>
            <a:bodyPr wrap="none" anchor="ctr"/>
            <a:lstStyle/>
            <a:p>
              <a:endParaRPr lang="en-US"/>
            </a:p>
          </p:txBody>
        </p:sp>
        <p:sp>
          <p:nvSpPr>
            <p:cNvPr id="174107" name="AutoShape 27"/>
            <p:cNvSpPr>
              <a:spLocks noChangeArrowheads="1"/>
            </p:cNvSpPr>
            <p:nvPr/>
          </p:nvSpPr>
          <p:spPr bwMode="auto">
            <a:xfrm>
              <a:off x="4180" y="783"/>
              <a:ext cx="150" cy="71"/>
            </a:xfrm>
            <a:prstGeom prst="parallelogram">
              <a:avLst>
                <a:gd name="adj" fmla="val 81387"/>
              </a:avLst>
            </a:prstGeom>
            <a:solidFill>
              <a:srgbClr val="33CCCC"/>
            </a:solidFill>
            <a:ln w="9525">
              <a:solidFill>
                <a:schemeClr val="tx1"/>
              </a:solidFill>
              <a:miter lim="800000"/>
              <a:headEnd/>
              <a:tailEnd/>
            </a:ln>
            <a:effectLst/>
          </p:spPr>
          <p:txBody>
            <a:bodyPr wrap="none" anchor="ctr"/>
            <a:lstStyle/>
            <a:p>
              <a:endParaRPr lang="en-US"/>
            </a:p>
          </p:txBody>
        </p:sp>
        <p:sp>
          <p:nvSpPr>
            <p:cNvPr id="174108" name="Line 28"/>
            <p:cNvSpPr>
              <a:spLocks noChangeShapeType="1"/>
            </p:cNvSpPr>
            <p:nvPr/>
          </p:nvSpPr>
          <p:spPr bwMode="auto">
            <a:xfrm>
              <a:off x="4330" y="788"/>
              <a:ext cx="0" cy="231"/>
            </a:xfrm>
            <a:prstGeom prst="line">
              <a:avLst/>
            </a:prstGeom>
            <a:noFill/>
            <a:ln w="9525">
              <a:solidFill>
                <a:schemeClr val="tx1"/>
              </a:solidFill>
              <a:round/>
              <a:headEnd/>
              <a:tailEnd/>
            </a:ln>
            <a:effectLst/>
          </p:spPr>
          <p:txBody>
            <a:bodyPr wrap="none" anchor="ctr"/>
            <a:lstStyle/>
            <a:p>
              <a:endParaRPr lang="en-US"/>
            </a:p>
          </p:txBody>
        </p:sp>
        <p:sp>
          <p:nvSpPr>
            <p:cNvPr id="174109" name="Line 29"/>
            <p:cNvSpPr>
              <a:spLocks noChangeShapeType="1"/>
            </p:cNvSpPr>
            <p:nvPr/>
          </p:nvSpPr>
          <p:spPr bwMode="auto">
            <a:xfrm flipH="1">
              <a:off x="4276" y="1019"/>
              <a:ext cx="54" cy="69"/>
            </a:xfrm>
            <a:prstGeom prst="line">
              <a:avLst/>
            </a:prstGeom>
            <a:noFill/>
            <a:ln w="9525">
              <a:solidFill>
                <a:schemeClr val="tx1"/>
              </a:solidFill>
              <a:round/>
              <a:headEnd/>
              <a:tailEnd/>
            </a:ln>
            <a:effectLst/>
          </p:spPr>
          <p:txBody>
            <a:bodyPr wrap="none" anchor="ctr"/>
            <a:lstStyle/>
            <a:p>
              <a:endParaRPr lang="en-US"/>
            </a:p>
          </p:txBody>
        </p:sp>
        <p:sp>
          <p:nvSpPr>
            <p:cNvPr id="174110" name="Rectangle 30"/>
            <p:cNvSpPr>
              <a:spLocks noChangeArrowheads="1"/>
            </p:cNvSpPr>
            <p:nvPr/>
          </p:nvSpPr>
          <p:spPr bwMode="auto">
            <a:xfrm>
              <a:off x="4193" y="883"/>
              <a:ext cx="63" cy="136"/>
            </a:xfrm>
            <a:prstGeom prst="rect">
              <a:avLst/>
            </a:prstGeom>
            <a:solidFill>
              <a:schemeClr val="accent2"/>
            </a:solidFill>
            <a:ln w="9525">
              <a:solidFill>
                <a:schemeClr val="tx1"/>
              </a:solidFill>
              <a:miter lim="800000"/>
              <a:headEnd/>
              <a:tailEnd/>
            </a:ln>
            <a:effectLst/>
          </p:spPr>
          <p:txBody>
            <a:bodyPr wrap="none" anchor="ctr"/>
            <a:lstStyle/>
            <a:p>
              <a:endParaRPr lang="en-US"/>
            </a:p>
          </p:txBody>
        </p:sp>
        <p:sp>
          <p:nvSpPr>
            <p:cNvPr id="174111" name="Rectangle 31"/>
            <p:cNvSpPr>
              <a:spLocks noChangeArrowheads="1"/>
            </p:cNvSpPr>
            <p:nvPr/>
          </p:nvSpPr>
          <p:spPr bwMode="auto">
            <a:xfrm>
              <a:off x="4202" y="924"/>
              <a:ext cx="48" cy="48"/>
            </a:xfrm>
            <a:prstGeom prst="rect">
              <a:avLst/>
            </a:prstGeom>
            <a:solidFill>
              <a:schemeClr val="bg1"/>
            </a:solidFill>
            <a:ln w="9525">
              <a:noFill/>
              <a:miter lim="800000"/>
              <a:headEnd/>
              <a:tailEnd/>
            </a:ln>
            <a:effectLst/>
          </p:spPr>
          <p:txBody>
            <a:bodyPr wrap="none" anchor="ctr"/>
            <a:lstStyle/>
            <a:p>
              <a:endParaRPr lang="en-US"/>
            </a:p>
          </p:txBody>
        </p:sp>
      </p:grpSp>
      <p:grpSp>
        <p:nvGrpSpPr>
          <p:cNvPr id="174112" name="Group 32"/>
          <p:cNvGrpSpPr>
            <a:grpSpLocks/>
          </p:cNvGrpSpPr>
          <p:nvPr/>
        </p:nvGrpSpPr>
        <p:grpSpPr bwMode="auto">
          <a:xfrm>
            <a:off x="7059613" y="1365250"/>
            <a:ext cx="184150" cy="542925"/>
            <a:chOff x="4180" y="783"/>
            <a:chExt cx="150" cy="307"/>
          </a:xfrm>
        </p:grpSpPr>
        <p:sp>
          <p:nvSpPr>
            <p:cNvPr id="174113" name="AutoShape 33"/>
            <p:cNvSpPr>
              <a:spLocks noChangeArrowheads="1"/>
            </p:cNvSpPr>
            <p:nvPr/>
          </p:nvSpPr>
          <p:spPr bwMode="auto">
            <a:xfrm>
              <a:off x="4180" y="1019"/>
              <a:ext cx="150" cy="71"/>
            </a:xfrm>
            <a:prstGeom prst="parallelogram">
              <a:avLst>
                <a:gd name="adj" fmla="val 81387"/>
              </a:avLst>
            </a:prstGeom>
            <a:solidFill>
              <a:srgbClr val="33CCCC"/>
            </a:solidFill>
            <a:ln w="9525">
              <a:noFill/>
              <a:miter lim="800000"/>
              <a:headEnd/>
              <a:tailEnd/>
            </a:ln>
            <a:effectLst/>
          </p:spPr>
          <p:txBody>
            <a:bodyPr wrap="none" anchor="ctr"/>
            <a:lstStyle/>
            <a:p>
              <a:endParaRPr lang="en-US"/>
            </a:p>
          </p:txBody>
        </p:sp>
        <p:sp>
          <p:nvSpPr>
            <p:cNvPr id="174114" name="Rectangle 34"/>
            <p:cNvSpPr>
              <a:spLocks noChangeArrowheads="1"/>
            </p:cNvSpPr>
            <p:nvPr/>
          </p:nvSpPr>
          <p:spPr bwMode="auto">
            <a:xfrm>
              <a:off x="4256" y="785"/>
              <a:ext cx="69" cy="236"/>
            </a:xfrm>
            <a:prstGeom prst="rect">
              <a:avLst/>
            </a:prstGeom>
            <a:solidFill>
              <a:srgbClr val="33CCCC"/>
            </a:solidFill>
            <a:ln w="9525">
              <a:noFill/>
              <a:miter lim="800000"/>
              <a:headEnd/>
              <a:tailEnd/>
            </a:ln>
            <a:effectLst/>
          </p:spPr>
          <p:txBody>
            <a:bodyPr wrap="none" anchor="ctr"/>
            <a:lstStyle/>
            <a:p>
              <a:endParaRPr lang="en-US"/>
            </a:p>
          </p:txBody>
        </p:sp>
        <p:sp>
          <p:nvSpPr>
            <p:cNvPr id="174115" name="Rectangle 35"/>
            <p:cNvSpPr>
              <a:spLocks noChangeArrowheads="1"/>
            </p:cNvSpPr>
            <p:nvPr/>
          </p:nvSpPr>
          <p:spPr bwMode="auto">
            <a:xfrm>
              <a:off x="4181" y="852"/>
              <a:ext cx="95" cy="236"/>
            </a:xfrm>
            <a:prstGeom prst="rect">
              <a:avLst/>
            </a:prstGeom>
            <a:solidFill>
              <a:srgbClr val="33CCCC"/>
            </a:solidFill>
            <a:ln w="9525">
              <a:solidFill>
                <a:schemeClr val="tx1"/>
              </a:solidFill>
              <a:miter lim="800000"/>
              <a:headEnd/>
              <a:tailEnd/>
            </a:ln>
            <a:effectLst/>
          </p:spPr>
          <p:txBody>
            <a:bodyPr wrap="none" anchor="ctr"/>
            <a:lstStyle/>
            <a:p>
              <a:endParaRPr lang="en-US"/>
            </a:p>
          </p:txBody>
        </p:sp>
        <p:sp>
          <p:nvSpPr>
            <p:cNvPr id="174116" name="AutoShape 36"/>
            <p:cNvSpPr>
              <a:spLocks noChangeArrowheads="1"/>
            </p:cNvSpPr>
            <p:nvPr/>
          </p:nvSpPr>
          <p:spPr bwMode="auto">
            <a:xfrm>
              <a:off x="4180" y="783"/>
              <a:ext cx="150" cy="71"/>
            </a:xfrm>
            <a:prstGeom prst="parallelogram">
              <a:avLst>
                <a:gd name="adj" fmla="val 81387"/>
              </a:avLst>
            </a:prstGeom>
            <a:solidFill>
              <a:srgbClr val="33CCCC"/>
            </a:solidFill>
            <a:ln w="9525">
              <a:solidFill>
                <a:schemeClr val="tx1"/>
              </a:solidFill>
              <a:miter lim="800000"/>
              <a:headEnd/>
              <a:tailEnd/>
            </a:ln>
            <a:effectLst/>
          </p:spPr>
          <p:txBody>
            <a:bodyPr wrap="none" anchor="ctr"/>
            <a:lstStyle/>
            <a:p>
              <a:endParaRPr lang="en-US"/>
            </a:p>
          </p:txBody>
        </p:sp>
        <p:sp>
          <p:nvSpPr>
            <p:cNvPr id="174117" name="Line 37"/>
            <p:cNvSpPr>
              <a:spLocks noChangeShapeType="1"/>
            </p:cNvSpPr>
            <p:nvPr/>
          </p:nvSpPr>
          <p:spPr bwMode="auto">
            <a:xfrm>
              <a:off x="4330" y="788"/>
              <a:ext cx="0" cy="231"/>
            </a:xfrm>
            <a:prstGeom prst="line">
              <a:avLst/>
            </a:prstGeom>
            <a:noFill/>
            <a:ln w="9525">
              <a:solidFill>
                <a:schemeClr val="tx1"/>
              </a:solidFill>
              <a:round/>
              <a:headEnd/>
              <a:tailEnd/>
            </a:ln>
            <a:effectLst/>
          </p:spPr>
          <p:txBody>
            <a:bodyPr wrap="none" anchor="ctr"/>
            <a:lstStyle/>
            <a:p>
              <a:endParaRPr lang="en-US"/>
            </a:p>
          </p:txBody>
        </p:sp>
        <p:sp>
          <p:nvSpPr>
            <p:cNvPr id="174118" name="Line 38"/>
            <p:cNvSpPr>
              <a:spLocks noChangeShapeType="1"/>
            </p:cNvSpPr>
            <p:nvPr/>
          </p:nvSpPr>
          <p:spPr bwMode="auto">
            <a:xfrm flipH="1">
              <a:off x="4276" y="1019"/>
              <a:ext cx="54" cy="69"/>
            </a:xfrm>
            <a:prstGeom prst="line">
              <a:avLst/>
            </a:prstGeom>
            <a:noFill/>
            <a:ln w="9525">
              <a:solidFill>
                <a:schemeClr val="tx1"/>
              </a:solidFill>
              <a:round/>
              <a:headEnd/>
              <a:tailEnd/>
            </a:ln>
            <a:effectLst/>
          </p:spPr>
          <p:txBody>
            <a:bodyPr wrap="none" anchor="ctr"/>
            <a:lstStyle/>
            <a:p>
              <a:endParaRPr lang="en-US"/>
            </a:p>
          </p:txBody>
        </p:sp>
        <p:sp>
          <p:nvSpPr>
            <p:cNvPr id="174119" name="Rectangle 39"/>
            <p:cNvSpPr>
              <a:spLocks noChangeArrowheads="1"/>
            </p:cNvSpPr>
            <p:nvPr/>
          </p:nvSpPr>
          <p:spPr bwMode="auto">
            <a:xfrm>
              <a:off x="4193" y="883"/>
              <a:ext cx="63" cy="136"/>
            </a:xfrm>
            <a:prstGeom prst="rect">
              <a:avLst/>
            </a:prstGeom>
            <a:solidFill>
              <a:schemeClr val="accent2"/>
            </a:solidFill>
            <a:ln w="9525">
              <a:solidFill>
                <a:schemeClr val="tx1"/>
              </a:solidFill>
              <a:miter lim="800000"/>
              <a:headEnd/>
              <a:tailEnd/>
            </a:ln>
            <a:effectLst/>
          </p:spPr>
          <p:txBody>
            <a:bodyPr wrap="none" anchor="ctr"/>
            <a:lstStyle/>
            <a:p>
              <a:endParaRPr lang="en-US"/>
            </a:p>
          </p:txBody>
        </p:sp>
        <p:sp>
          <p:nvSpPr>
            <p:cNvPr id="174120" name="Rectangle 40"/>
            <p:cNvSpPr>
              <a:spLocks noChangeArrowheads="1"/>
            </p:cNvSpPr>
            <p:nvPr/>
          </p:nvSpPr>
          <p:spPr bwMode="auto">
            <a:xfrm>
              <a:off x="4202" y="924"/>
              <a:ext cx="48" cy="48"/>
            </a:xfrm>
            <a:prstGeom prst="rect">
              <a:avLst/>
            </a:prstGeom>
            <a:solidFill>
              <a:schemeClr val="bg1"/>
            </a:solidFill>
            <a:ln w="9525">
              <a:noFill/>
              <a:miter lim="800000"/>
              <a:headEnd/>
              <a:tailEnd/>
            </a:ln>
            <a:effectLst/>
          </p:spPr>
          <p:txBody>
            <a:bodyPr wrap="none" anchor="ctr"/>
            <a:lstStyle/>
            <a:p>
              <a:endParaRPr lang="en-US"/>
            </a:p>
          </p:txBody>
        </p:sp>
      </p:grpSp>
      <p:grpSp>
        <p:nvGrpSpPr>
          <p:cNvPr id="174121" name="Group 41"/>
          <p:cNvGrpSpPr>
            <a:grpSpLocks/>
          </p:cNvGrpSpPr>
          <p:nvPr/>
        </p:nvGrpSpPr>
        <p:grpSpPr bwMode="auto">
          <a:xfrm>
            <a:off x="7373938" y="2155825"/>
            <a:ext cx="184150" cy="542925"/>
            <a:chOff x="4180" y="783"/>
            <a:chExt cx="150" cy="307"/>
          </a:xfrm>
        </p:grpSpPr>
        <p:sp>
          <p:nvSpPr>
            <p:cNvPr id="174122" name="AutoShape 42"/>
            <p:cNvSpPr>
              <a:spLocks noChangeArrowheads="1"/>
            </p:cNvSpPr>
            <p:nvPr/>
          </p:nvSpPr>
          <p:spPr bwMode="auto">
            <a:xfrm>
              <a:off x="4180" y="1019"/>
              <a:ext cx="150" cy="71"/>
            </a:xfrm>
            <a:prstGeom prst="parallelogram">
              <a:avLst>
                <a:gd name="adj" fmla="val 81387"/>
              </a:avLst>
            </a:prstGeom>
            <a:solidFill>
              <a:srgbClr val="33CCCC"/>
            </a:solidFill>
            <a:ln w="9525">
              <a:noFill/>
              <a:miter lim="800000"/>
              <a:headEnd/>
              <a:tailEnd/>
            </a:ln>
            <a:effectLst/>
          </p:spPr>
          <p:txBody>
            <a:bodyPr wrap="none" anchor="ctr"/>
            <a:lstStyle/>
            <a:p>
              <a:endParaRPr lang="en-US"/>
            </a:p>
          </p:txBody>
        </p:sp>
        <p:sp>
          <p:nvSpPr>
            <p:cNvPr id="174123" name="Rectangle 43"/>
            <p:cNvSpPr>
              <a:spLocks noChangeArrowheads="1"/>
            </p:cNvSpPr>
            <p:nvPr/>
          </p:nvSpPr>
          <p:spPr bwMode="auto">
            <a:xfrm>
              <a:off x="4256" y="785"/>
              <a:ext cx="69" cy="236"/>
            </a:xfrm>
            <a:prstGeom prst="rect">
              <a:avLst/>
            </a:prstGeom>
            <a:solidFill>
              <a:srgbClr val="33CCCC"/>
            </a:solidFill>
            <a:ln w="9525">
              <a:noFill/>
              <a:miter lim="800000"/>
              <a:headEnd/>
              <a:tailEnd/>
            </a:ln>
            <a:effectLst/>
          </p:spPr>
          <p:txBody>
            <a:bodyPr wrap="none" anchor="ctr"/>
            <a:lstStyle/>
            <a:p>
              <a:endParaRPr lang="en-US"/>
            </a:p>
          </p:txBody>
        </p:sp>
        <p:sp>
          <p:nvSpPr>
            <p:cNvPr id="174124" name="Rectangle 44"/>
            <p:cNvSpPr>
              <a:spLocks noChangeArrowheads="1"/>
            </p:cNvSpPr>
            <p:nvPr/>
          </p:nvSpPr>
          <p:spPr bwMode="auto">
            <a:xfrm>
              <a:off x="4181" y="852"/>
              <a:ext cx="95" cy="236"/>
            </a:xfrm>
            <a:prstGeom prst="rect">
              <a:avLst/>
            </a:prstGeom>
            <a:solidFill>
              <a:srgbClr val="33CCCC"/>
            </a:solidFill>
            <a:ln w="9525">
              <a:solidFill>
                <a:schemeClr val="tx1"/>
              </a:solidFill>
              <a:miter lim="800000"/>
              <a:headEnd/>
              <a:tailEnd/>
            </a:ln>
            <a:effectLst/>
          </p:spPr>
          <p:txBody>
            <a:bodyPr wrap="none" anchor="ctr"/>
            <a:lstStyle/>
            <a:p>
              <a:endParaRPr lang="en-US"/>
            </a:p>
          </p:txBody>
        </p:sp>
        <p:sp>
          <p:nvSpPr>
            <p:cNvPr id="174125" name="AutoShape 45"/>
            <p:cNvSpPr>
              <a:spLocks noChangeArrowheads="1"/>
            </p:cNvSpPr>
            <p:nvPr/>
          </p:nvSpPr>
          <p:spPr bwMode="auto">
            <a:xfrm>
              <a:off x="4180" y="783"/>
              <a:ext cx="150" cy="71"/>
            </a:xfrm>
            <a:prstGeom prst="parallelogram">
              <a:avLst>
                <a:gd name="adj" fmla="val 81387"/>
              </a:avLst>
            </a:prstGeom>
            <a:solidFill>
              <a:srgbClr val="33CCCC"/>
            </a:solidFill>
            <a:ln w="9525">
              <a:solidFill>
                <a:schemeClr val="tx1"/>
              </a:solidFill>
              <a:miter lim="800000"/>
              <a:headEnd/>
              <a:tailEnd/>
            </a:ln>
            <a:effectLst/>
          </p:spPr>
          <p:txBody>
            <a:bodyPr wrap="none" anchor="ctr"/>
            <a:lstStyle/>
            <a:p>
              <a:endParaRPr lang="en-US"/>
            </a:p>
          </p:txBody>
        </p:sp>
        <p:sp>
          <p:nvSpPr>
            <p:cNvPr id="174126" name="Line 46"/>
            <p:cNvSpPr>
              <a:spLocks noChangeShapeType="1"/>
            </p:cNvSpPr>
            <p:nvPr/>
          </p:nvSpPr>
          <p:spPr bwMode="auto">
            <a:xfrm>
              <a:off x="4330" y="788"/>
              <a:ext cx="0" cy="231"/>
            </a:xfrm>
            <a:prstGeom prst="line">
              <a:avLst/>
            </a:prstGeom>
            <a:noFill/>
            <a:ln w="9525">
              <a:solidFill>
                <a:schemeClr val="tx1"/>
              </a:solidFill>
              <a:round/>
              <a:headEnd/>
              <a:tailEnd/>
            </a:ln>
            <a:effectLst/>
          </p:spPr>
          <p:txBody>
            <a:bodyPr wrap="none" anchor="ctr"/>
            <a:lstStyle/>
            <a:p>
              <a:endParaRPr lang="en-US"/>
            </a:p>
          </p:txBody>
        </p:sp>
        <p:sp>
          <p:nvSpPr>
            <p:cNvPr id="174127" name="Line 47"/>
            <p:cNvSpPr>
              <a:spLocks noChangeShapeType="1"/>
            </p:cNvSpPr>
            <p:nvPr/>
          </p:nvSpPr>
          <p:spPr bwMode="auto">
            <a:xfrm flipH="1">
              <a:off x="4276" y="1019"/>
              <a:ext cx="54" cy="69"/>
            </a:xfrm>
            <a:prstGeom prst="line">
              <a:avLst/>
            </a:prstGeom>
            <a:noFill/>
            <a:ln w="9525">
              <a:solidFill>
                <a:schemeClr val="tx1"/>
              </a:solidFill>
              <a:round/>
              <a:headEnd/>
              <a:tailEnd/>
            </a:ln>
            <a:effectLst/>
          </p:spPr>
          <p:txBody>
            <a:bodyPr wrap="none" anchor="ctr"/>
            <a:lstStyle/>
            <a:p>
              <a:endParaRPr lang="en-US"/>
            </a:p>
          </p:txBody>
        </p:sp>
        <p:sp>
          <p:nvSpPr>
            <p:cNvPr id="174128" name="Rectangle 48"/>
            <p:cNvSpPr>
              <a:spLocks noChangeArrowheads="1"/>
            </p:cNvSpPr>
            <p:nvPr/>
          </p:nvSpPr>
          <p:spPr bwMode="auto">
            <a:xfrm>
              <a:off x="4193" y="883"/>
              <a:ext cx="63" cy="136"/>
            </a:xfrm>
            <a:prstGeom prst="rect">
              <a:avLst/>
            </a:prstGeom>
            <a:solidFill>
              <a:schemeClr val="accent2"/>
            </a:solidFill>
            <a:ln w="9525">
              <a:solidFill>
                <a:schemeClr val="tx1"/>
              </a:solidFill>
              <a:miter lim="800000"/>
              <a:headEnd/>
              <a:tailEnd/>
            </a:ln>
            <a:effectLst/>
          </p:spPr>
          <p:txBody>
            <a:bodyPr wrap="none" anchor="ctr"/>
            <a:lstStyle/>
            <a:p>
              <a:endParaRPr lang="en-US"/>
            </a:p>
          </p:txBody>
        </p:sp>
        <p:sp>
          <p:nvSpPr>
            <p:cNvPr id="174129" name="Rectangle 49"/>
            <p:cNvSpPr>
              <a:spLocks noChangeArrowheads="1"/>
            </p:cNvSpPr>
            <p:nvPr/>
          </p:nvSpPr>
          <p:spPr bwMode="auto">
            <a:xfrm>
              <a:off x="4202" y="924"/>
              <a:ext cx="48" cy="48"/>
            </a:xfrm>
            <a:prstGeom prst="rect">
              <a:avLst/>
            </a:prstGeom>
            <a:solidFill>
              <a:schemeClr val="bg1"/>
            </a:solidFill>
            <a:ln w="9525">
              <a:noFill/>
              <a:miter lim="800000"/>
              <a:headEnd/>
              <a:tailEnd/>
            </a:ln>
            <a:effectLst/>
          </p:spPr>
          <p:txBody>
            <a:bodyPr wrap="none" anchor="ctr"/>
            <a:lstStyle/>
            <a:p>
              <a:endParaRPr lang="en-US"/>
            </a:p>
          </p:txBody>
        </p:sp>
      </p:grpSp>
      <p:sp>
        <p:nvSpPr>
          <p:cNvPr id="174130" name="Text Box 50"/>
          <p:cNvSpPr txBox="1">
            <a:spLocks noChangeArrowheads="1"/>
          </p:cNvSpPr>
          <p:nvPr/>
        </p:nvSpPr>
        <p:spPr bwMode="auto">
          <a:xfrm>
            <a:off x="7494588" y="1208088"/>
            <a:ext cx="1185862" cy="701675"/>
          </a:xfrm>
          <a:prstGeom prst="rect">
            <a:avLst/>
          </a:prstGeom>
          <a:noFill/>
          <a:ln w="9525">
            <a:noFill/>
            <a:miter lim="800000"/>
            <a:headEnd/>
            <a:tailEnd/>
          </a:ln>
          <a:effectLst/>
        </p:spPr>
        <p:txBody>
          <a:bodyPr wrap="none">
            <a:spAutoFit/>
          </a:bodyPr>
          <a:lstStyle/>
          <a:p>
            <a:pPr algn="ctr">
              <a:spcBef>
                <a:spcPct val="0"/>
              </a:spcBef>
              <a:buClrTx/>
              <a:buSzTx/>
              <a:buFontTx/>
              <a:buNone/>
            </a:pPr>
            <a:r>
              <a:rPr lang="en-US" altLang="it-IT" sz="2000"/>
              <a:t>Server</a:t>
            </a:r>
          </a:p>
          <a:p>
            <a:pPr algn="ctr">
              <a:spcBef>
                <a:spcPct val="0"/>
              </a:spcBef>
              <a:buClrTx/>
              <a:buSzTx/>
              <a:buFontTx/>
              <a:buNone/>
            </a:pPr>
            <a:r>
              <a:rPr lang="it-IT" sz="2000"/>
              <a:t>d’origine</a:t>
            </a:r>
            <a:endParaRPr lang="en-US" sz="2000"/>
          </a:p>
        </p:txBody>
      </p:sp>
      <p:sp>
        <p:nvSpPr>
          <p:cNvPr id="174131" name="Line 51"/>
          <p:cNvSpPr>
            <a:spLocks noChangeShapeType="1"/>
          </p:cNvSpPr>
          <p:nvPr/>
        </p:nvSpPr>
        <p:spPr bwMode="auto">
          <a:xfrm>
            <a:off x="5876925" y="1695450"/>
            <a:ext cx="66675" cy="276225"/>
          </a:xfrm>
          <a:prstGeom prst="line">
            <a:avLst/>
          </a:prstGeom>
          <a:noFill/>
          <a:ln w="28575">
            <a:solidFill>
              <a:schemeClr val="accent2"/>
            </a:solidFill>
            <a:round/>
            <a:headEnd/>
            <a:tailEnd/>
          </a:ln>
          <a:effectLst/>
        </p:spPr>
        <p:txBody>
          <a:bodyPr wrap="none" anchor="ctr"/>
          <a:lstStyle/>
          <a:p>
            <a:endParaRPr lang="en-US"/>
          </a:p>
        </p:txBody>
      </p:sp>
      <p:sp>
        <p:nvSpPr>
          <p:cNvPr id="174132" name="Line 52"/>
          <p:cNvSpPr>
            <a:spLocks noChangeShapeType="1"/>
          </p:cNvSpPr>
          <p:nvPr/>
        </p:nvSpPr>
        <p:spPr bwMode="auto">
          <a:xfrm flipH="1">
            <a:off x="6505575" y="1733550"/>
            <a:ext cx="9525" cy="238125"/>
          </a:xfrm>
          <a:prstGeom prst="line">
            <a:avLst/>
          </a:prstGeom>
          <a:noFill/>
          <a:ln w="28575">
            <a:solidFill>
              <a:schemeClr val="accent2"/>
            </a:solidFill>
            <a:round/>
            <a:headEnd/>
            <a:tailEnd/>
          </a:ln>
          <a:effectLst/>
        </p:spPr>
        <p:txBody>
          <a:bodyPr wrap="none" anchor="ctr"/>
          <a:lstStyle/>
          <a:p>
            <a:endParaRPr lang="en-US"/>
          </a:p>
        </p:txBody>
      </p:sp>
      <p:sp>
        <p:nvSpPr>
          <p:cNvPr id="174133" name="Line 53"/>
          <p:cNvSpPr>
            <a:spLocks noChangeShapeType="1"/>
          </p:cNvSpPr>
          <p:nvPr/>
        </p:nvSpPr>
        <p:spPr bwMode="auto">
          <a:xfrm flipH="1">
            <a:off x="6962775" y="1895475"/>
            <a:ext cx="133350" cy="209550"/>
          </a:xfrm>
          <a:prstGeom prst="line">
            <a:avLst/>
          </a:prstGeom>
          <a:noFill/>
          <a:ln w="28575">
            <a:solidFill>
              <a:schemeClr val="accent2"/>
            </a:solidFill>
            <a:round/>
            <a:headEnd/>
            <a:tailEnd/>
          </a:ln>
          <a:effectLst/>
        </p:spPr>
        <p:txBody>
          <a:bodyPr wrap="none" anchor="ctr"/>
          <a:lstStyle/>
          <a:p>
            <a:endParaRPr lang="en-US"/>
          </a:p>
        </p:txBody>
      </p:sp>
      <p:sp>
        <p:nvSpPr>
          <p:cNvPr id="174134" name="Line 54"/>
          <p:cNvSpPr>
            <a:spLocks noChangeShapeType="1"/>
          </p:cNvSpPr>
          <p:nvPr/>
        </p:nvSpPr>
        <p:spPr bwMode="auto">
          <a:xfrm flipH="1" flipV="1">
            <a:off x="7124700" y="2657475"/>
            <a:ext cx="247650" cy="0"/>
          </a:xfrm>
          <a:prstGeom prst="line">
            <a:avLst/>
          </a:prstGeom>
          <a:noFill/>
          <a:ln w="28575">
            <a:solidFill>
              <a:schemeClr val="accent2"/>
            </a:solidFill>
            <a:round/>
            <a:headEnd/>
            <a:tailEnd/>
          </a:ln>
          <a:effectLst/>
        </p:spPr>
        <p:txBody>
          <a:bodyPr wrap="none" anchor="ctr"/>
          <a:lstStyle/>
          <a:p>
            <a:endParaRPr lang="en-US"/>
          </a:p>
        </p:txBody>
      </p:sp>
      <p:sp>
        <p:nvSpPr>
          <p:cNvPr id="174135" name="Freeform 55"/>
          <p:cNvSpPr>
            <a:spLocks/>
          </p:cNvSpPr>
          <p:nvPr/>
        </p:nvSpPr>
        <p:spPr bwMode="auto">
          <a:xfrm>
            <a:off x="5162550" y="1689100"/>
            <a:ext cx="2174875" cy="1581150"/>
          </a:xfrm>
          <a:custGeom>
            <a:avLst/>
            <a:gdLst/>
            <a:ahLst/>
            <a:cxnLst>
              <a:cxn ang="0">
                <a:pos x="27" y="652"/>
              </a:cxn>
              <a:cxn ang="0">
                <a:pos x="105" y="76"/>
              </a:cxn>
              <a:cxn ang="0">
                <a:pos x="657" y="196"/>
              </a:cxn>
              <a:cxn ang="0">
                <a:pos x="1209" y="100"/>
              </a:cxn>
              <a:cxn ang="0">
                <a:pos x="2001" y="406"/>
              </a:cxn>
              <a:cxn ang="0">
                <a:pos x="2013" y="1144"/>
              </a:cxn>
              <a:cxn ang="0">
                <a:pos x="1581" y="1600"/>
              </a:cxn>
              <a:cxn ang="0">
                <a:pos x="813" y="1516"/>
              </a:cxn>
              <a:cxn ang="0">
                <a:pos x="501" y="1270"/>
              </a:cxn>
              <a:cxn ang="0">
                <a:pos x="183" y="1066"/>
              </a:cxn>
              <a:cxn ang="0">
                <a:pos x="27" y="652"/>
              </a:cxn>
            </a:cxnLst>
            <a:rect l="0" t="0" r="r" b="b"/>
            <a:pathLst>
              <a:path w="2135" h="1662">
                <a:moveTo>
                  <a:pt x="27" y="652"/>
                </a:moveTo>
                <a:cubicBezTo>
                  <a:pt x="14" y="487"/>
                  <a:pt x="0" y="152"/>
                  <a:pt x="105" y="76"/>
                </a:cubicBezTo>
                <a:cubicBezTo>
                  <a:pt x="210" y="0"/>
                  <a:pt x="473" y="192"/>
                  <a:pt x="657" y="196"/>
                </a:cubicBezTo>
                <a:cubicBezTo>
                  <a:pt x="841" y="200"/>
                  <a:pt x="985" y="65"/>
                  <a:pt x="1209" y="100"/>
                </a:cubicBezTo>
                <a:cubicBezTo>
                  <a:pt x="1433" y="135"/>
                  <a:pt x="1867" y="232"/>
                  <a:pt x="2001" y="406"/>
                </a:cubicBezTo>
                <a:cubicBezTo>
                  <a:pt x="2135" y="580"/>
                  <a:pt x="2083" y="945"/>
                  <a:pt x="2013" y="1144"/>
                </a:cubicBezTo>
                <a:cubicBezTo>
                  <a:pt x="1943" y="1343"/>
                  <a:pt x="1781" y="1538"/>
                  <a:pt x="1581" y="1600"/>
                </a:cubicBezTo>
                <a:cubicBezTo>
                  <a:pt x="1381" y="1662"/>
                  <a:pt x="993" y="1571"/>
                  <a:pt x="813" y="1516"/>
                </a:cubicBezTo>
                <a:cubicBezTo>
                  <a:pt x="633" y="1461"/>
                  <a:pt x="606" y="1345"/>
                  <a:pt x="501" y="1270"/>
                </a:cubicBezTo>
                <a:cubicBezTo>
                  <a:pt x="396" y="1195"/>
                  <a:pt x="262" y="1169"/>
                  <a:pt x="183" y="1066"/>
                </a:cubicBezTo>
                <a:cubicBezTo>
                  <a:pt x="104" y="963"/>
                  <a:pt x="25" y="819"/>
                  <a:pt x="27" y="652"/>
                </a:cubicBezTo>
                <a:close/>
              </a:path>
            </a:pathLst>
          </a:custGeom>
          <a:solidFill>
            <a:srgbClr val="33CCCC"/>
          </a:solidFill>
          <a:ln w="9525">
            <a:noFill/>
            <a:round/>
            <a:headEnd/>
            <a:tailEnd/>
          </a:ln>
          <a:effectLst/>
        </p:spPr>
        <p:txBody>
          <a:bodyPr wrap="none" anchor="ctr"/>
          <a:lstStyle/>
          <a:p>
            <a:endParaRPr lang="en-US"/>
          </a:p>
        </p:txBody>
      </p:sp>
      <p:grpSp>
        <p:nvGrpSpPr>
          <p:cNvPr id="174136" name="Group 56"/>
          <p:cNvGrpSpPr>
            <a:grpSpLocks/>
          </p:cNvGrpSpPr>
          <p:nvPr/>
        </p:nvGrpSpPr>
        <p:grpSpPr bwMode="auto">
          <a:xfrm>
            <a:off x="6145213" y="2890838"/>
            <a:ext cx="501650" cy="233362"/>
            <a:chOff x="3600" y="219"/>
            <a:chExt cx="360" cy="175"/>
          </a:xfrm>
        </p:grpSpPr>
        <p:sp>
          <p:nvSpPr>
            <p:cNvPr id="174137" name="Oval 57"/>
            <p:cNvSpPr>
              <a:spLocks noChangeArrowheads="1"/>
            </p:cNvSpPr>
            <p:nvPr/>
          </p:nvSpPr>
          <p:spPr bwMode="auto">
            <a:xfrm>
              <a:off x="3603" y="297"/>
              <a:ext cx="357" cy="97"/>
            </a:xfrm>
            <a:prstGeom prst="ellipse">
              <a:avLst/>
            </a:prstGeom>
            <a:solidFill>
              <a:schemeClr val="hlink"/>
            </a:solidFill>
            <a:ln w="12700">
              <a:solidFill>
                <a:schemeClr val="tx1"/>
              </a:solidFill>
              <a:round/>
              <a:headEnd/>
              <a:tailEnd/>
            </a:ln>
            <a:effectLst/>
          </p:spPr>
          <p:txBody>
            <a:bodyPr wrap="none" anchor="ctr"/>
            <a:lstStyle/>
            <a:p>
              <a:endParaRPr lang="en-US"/>
            </a:p>
          </p:txBody>
        </p:sp>
        <p:sp>
          <p:nvSpPr>
            <p:cNvPr id="174138" name="Line 58"/>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en-US"/>
            </a:p>
          </p:txBody>
        </p:sp>
        <p:sp>
          <p:nvSpPr>
            <p:cNvPr id="174139" name="Line 59"/>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en-US"/>
            </a:p>
          </p:txBody>
        </p:sp>
        <p:sp>
          <p:nvSpPr>
            <p:cNvPr id="174140" name="Rectangle 60"/>
            <p:cNvSpPr>
              <a:spLocks noChangeArrowheads="1"/>
            </p:cNvSpPr>
            <p:nvPr/>
          </p:nvSpPr>
          <p:spPr bwMode="auto">
            <a:xfrm>
              <a:off x="3603" y="289"/>
              <a:ext cx="354" cy="59"/>
            </a:xfrm>
            <a:prstGeom prst="rect">
              <a:avLst/>
            </a:prstGeom>
            <a:solidFill>
              <a:schemeClr val="hlink"/>
            </a:solidFill>
            <a:ln w="12700">
              <a:noFill/>
              <a:miter lim="800000"/>
              <a:headEnd/>
              <a:tailEnd/>
            </a:ln>
            <a:effectLst/>
          </p:spPr>
          <p:txBody>
            <a:bodyPr wrap="none" anchor="ctr"/>
            <a:lstStyle/>
            <a:p>
              <a:pPr algn="ctr">
                <a:spcBef>
                  <a:spcPct val="0"/>
                </a:spcBef>
                <a:buClrTx/>
                <a:buSzTx/>
                <a:buFontTx/>
                <a:buNone/>
              </a:pPr>
              <a:endParaRPr lang="it-IT">
                <a:latin typeface="Times New Roman" pitchFamily="64" charset="0"/>
              </a:endParaRPr>
            </a:p>
          </p:txBody>
        </p:sp>
        <p:sp>
          <p:nvSpPr>
            <p:cNvPr id="174141" name="Oval 61"/>
            <p:cNvSpPr>
              <a:spLocks noChangeArrowheads="1"/>
            </p:cNvSpPr>
            <p:nvPr/>
          </p:nvSpPr>
          <p:spPr bwMode="auto">
            <a:xfrm>
              <a:off x="3600" y="219"/>
              <a:ext cx="357" cy="113"/>
            </a:xfrm>
            <a:prstGeom prst="ellipse">
              <a:avLst/>
            </a:prstGeom>
            <a:solidFill>
              <a:schemeClr val="hlink"/>
            </a:solidFill>
            <a:ln w="12700">
              <a:solidFill>
                <a:schemeClr val="tx1"/>
              </a:solidFill>
              <a:round/>
              <a:headEnd/>
              <a:tailEnd/>
            </a:ln>
            <a:effectLst/>
          </p:spPr>
          <p:txBody>
            <a:bodyPr wrap="none" anchor="ctr"/>
            <a:lstStyle/>
            <a:p>
              <a:endParaRPr lang="en-US"/>
            </a:p>
          </p:txBody>
        </p:sp>
        <p:grpSp>
          <p:nvGrpSpPr>
            <p:cNvPr id="174142" name="Group 62"/>
            <p:cNvGrpSpPr>
              <a:grpSpLocks/>
            </p:cNvGrpSpPr>
            <p:nvPr/>
          </p:nvGrpSpPr>
          <p:grpSpPr bwMode="auto">
            <a:xfrm>
              <a:off x="3686" y="244"/>
              <a:ext cx="177" cy="66"/>
              <a:chOff x="2848" y="848"/>
              <a:chExt cx="140" cy="98"/>
            </a:xfrm>
          </p:grpSpPr>
          <p:sp>
            <p:nvSpPr>
              <p:cNvPr id="174143" name="Line 63"/>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en-US"/>
              </a:p>
            </p:txBody>
          </p:sp>
          <p:sp>
            <p:nvSpPr>
              <p:cNvPr id="174144" name="Line 64"/>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en-US"/>
              </a:p>
            </p:txBody>
          </p:sp>
          <p:sp>
            <p:nvSpPr>
              <p:cNvPr id="174145" name="Line 65"/>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en-US"/>
              </a:p>
            </p:txBody>
          </p:sp>
        </p:grpSp>
        <p:grpSp>
          <p:nvGrpSpPr>
            <p:cNvPr id="174146" name="Group 66"/>
            <p:cNvGrpSpPr>
              <a:grpSpLocks/>
            </p:cNvGrpSpPr>
            <p:nvPr/>
          </p:nvGrpSpPr>
          <p:grpSpPr bwMode="auto">
            <a:xfrm flipV="1">
              <a:off x="3686" y="243"/>
              <a:ext cx="177" cy="66"/>
              <a:chOff x="2848" y="848"/>
              <a:chExt cx="140" cy="98"/>
            </a:xfrm>
          </p:grpSpPr>
          <p:sp>
            <p:nvSpPr>
              <p:cNvPr id="174147" name="Line 67"/>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en-US"/>
              </a:p>
            </p:txBody>
          </p:sp>
          <p:sp>
            <p:nvSpPr>
              <p:cNvPr id="174148" name="Line 68"/>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en-US"/>
              </a:p>
            </p:txBody>
          </p:sp>
          <p:sp>
            <p:nvSpPr>
              <p:cNvPr id="174149" name="Line 69"/>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en-US"/>
              </a:p>
            </p:txBody>
          </p:sp>
        </p:grpSp>
      </p:grpSp>
      <p:sp>
        <p:nvSpPr>
          <p:cNvPr id="174150" name="Text Box 70"/>
          <p:cNvSpPr txBox="1">
            <a:spLocks noChangeArrowheads="1"/>
          </p:cNvSpPr>
          <p:nvPr/>
        </p:nvSpPr>
        <p:spPr bwMode="auto">
          <a:xfrm>
            <a:off x="5626100" y="1998663"/>
            <a:ext cx="1019175" cy="581025"/>
          </a:xfrm>
          <a:prstGeom prst="rect">
            <a:avLst/>
          </a:prstGeom>
          <a:noFill/>
          <a:ln w="9525">
            <a:noFill/>
            <a:miter lim="800000"/>
            <a:headEnd/>
            <a:tailEnd/>
          </a:ln>
          <a:effectLst/>
        </p:spPr>
        <p:txBody>
          <a:bodyPr wrap="none">
            <a:spAutoFit/>
          </a:bodyPr>
          <a:lstStyle/>
          <a:p>
            <a:pPr algn="ctr">
              <a:spcBef>
                <a:spcPct val="0"/>
              </a:spcBef>
              <a:buClrTx/>
              <a:buSzTx/>
              <a:buFontTx/>
              <a:buNone/>
            </a:pPr>
            <a:r>
              <a:rPr lang="en-US" altLang="it-IT" sz="1600"/>
              <a:t>Internet</a:t>
            </a:r>
            <a:br>
              <a:rPr lang="en-US" altLang="it-IT" sz="1600"/>
            </a:br>
            <a:r>
              <a:rPr lang="en-US" altLang="it-IT" sz="1600"/>
              <a:t>pubblica</a:t>
            </a:r>
          </a:p>
        </p:txBody>
      </p:sp>
      <p:sp>
        <p:nvSpPr>
          <p:cNvPr id="174151" name="Freeform 71"/>
          <p:cNvSpPr>
            <a:spLocks/>
          </p:cNvSpPr>
          <p:nvPr/>
        </p:nvSpPr>
        <p:spPr bwMode="auto">
          <a:xfrm>
            <a:off x="4732338" y="4059238"/>
            <a:ext cx="2965450" cy="1390650"/>
          </a:xfrm>
          <a:custGeom>
            <a:avLst/>
            <a:gdLst/>
            <a:ahLst/>
            <a:cxnLst>
              <a:cxn ang="0">
                <a:pos x="31" y="327"/>
              </a:cxn>
              <a:cxn ang="0">
                <a:pos x="103" y="137"/>
              </a:cxn>
              <a:cxn ang="0">
                <a:pos x="649" y="17"/>
              </a:cxn>
              <a:cxn ang="0">
                <a:pos x="1141" y="35"/>
              </a:cxn>
              <a:cxn ang="0">
                <a:pos x="1763" y="121"/>
              </a:cxn>
              <a:cxn ang="0">
                <a:pos x="1774" y="741"/>
              </a:cxn>
              <a:cxn ang="0">
                <a:pos x="1369" y="845"/>
              </a:cxn>
              <a:cxn ang="0">
                <a:pos x="781" y="851"/>
              </a:cxn>
              <a:cxn ang="0">
                <a:pos x="447" y="847"/>
              </a:cxn>
              <a:cxn ang="0">
                <a:pos x="168" y="676"/>
              </a:cxn>
              <a:cxn ang="0">
                <a:pos x="31" y="327"/>
              </a:cxn>
            </a:cxnLst>
            <a:rect l="0" t="0" r="r" b="b"/>
            <a:pathLst>
              <a:path w="1868" h="876">
                <a:moveTo>
                  <a:pt x="31" y="327"/>
                </a:moveTo>
                <a:cubicBezTo>
                  <a:pt x="20" y="237"/>
                  <a:pt x="0" y="189"/>
                  <a:pt x="103" y="137"/>
                </a:cubicBezTo>
                <a:cubicBezTo>
                  <a:pt x="206" y="85"/>
                  <a:pt x="476" y="34"/>
                  <a:pt x="649" y="17"/>
                </a:cubicBezTo>
                <a:cubicBezTo>
                  <a:pt x="822" y="0"/>
                  <a:pt x="955" y="18"/>
                  <a:pt x="1141" y="35"/>
                </a:cubicBezTo>
                <a:cubicBezTo>
                  <a:pt x="1327" y="52"/>
                  <a:pt x="1658" y="3"/>
                  <a:pt x="1763" y="121"/>
                </a:cubicBezTo>
                <a:cubicBezTo>
                  <a:pt x="1868" y="239"/>
                  <a:pt x="1840" y="621"/>
                  <a:pt x="1774" y="741"/>
                </a:cubicBezTo>
                <a:cubicBezTo>
                  <a:pt x="1708" y="861"/>
                  <a:pt x="1534" y="827"/>
                  <a:pt x="1369" y="845"/>
                </a:cubicBezTo>
                <a:cubicBezTo>
                  <a:pt x="1204" y="863"/>
                  <a:pt x="935" y="851"/>
                  <a:pt x="781" y="851"/>
                </a:cubicBezTo>
                <a:cubicBezTo>
                  <a:pt x="627" y="851"/>
                  <a:pt x="549" y="876"/>
                  <a:pt x="447" y="847"/>
                </a:cubicBezTo>
                <a:cubicBezTo>
                  <a:pt x="345" y="818"/>
                  <a:pt x="237" y="762"/>
                  <a:pt x="168" y="676"/>
                </a:cubicBezTo>
                <a:cubicBezTo>
                  <a:pt x="98" y="589"/>
                  <a:pt x="29" y="468"/>
                  <a:pt x="31" y="327"/>
                </a:cubicBezTo>
                <a:close/>
              </a:path>
            </a:pathLst>
          </a:custGeom>
          <a:solidFill>
            <a:srgbClr val="33CCCC"/>
          </a:solidFill>
          <a:ln w="9525">
            <a:noFill/>
            <a:round/>
            <a:headEnd/>
            <a:tailEnd/>
          </a:ln>
          <a:effectLst/>
        </p:spPr>
        <p:txBody>
          <a:bodyPr wrap="none" anchor="ctr"/>
          <a:lstStyle/>
          <a:p>
            <a:endParaRPr lang="en-US"/>
          </a:p>
        </p:txBody>
      </p:sp>
      <p:graphicFrame>
        <p:nvGraphicFramePr>
          <p:cNvPr id="174152" name="Object 72"/>
          <p:cNvGraphicFramePr>
            <a:graphicFrameLocks noChangeAspect="1"/>
          </p:cNvGraphicFramePr>
          <p:nvPr/>
        </p:nvGraphicFramePr>
        <p:xfrm>
          <a:off x="4979988" y="4803775"/>
          <a:ext cx="444500" cy="357188"/>
        </p:xfrm>
        <a:graphic>
          <a:graphicData uri="http://schemas.openxmlformats.org/presentationml/2006/ole">
            <p:oleObj spid="_x0000_s174152" name="Clip" r:id="rId4" imgW="1305000" imgH="1085760" progId="MS_ClipArt_Gallery.2">
              <p:embed/>
            </p:oleObj>
          </a:graphicData>
        </a:graphic>
      </p:graphicFrame>
      <p:graphicFrame>
        <p:nvGraphicFramePr>
          <p:cNvPr id="174153" name="Object 73"/>
          <p:cNvGraphicFramePr>
            <a:graphicFrameLocks noChangeAspect="1"/>
          </p:cNvGraphicFramePr>
          <p:nvPr/>
        </p:nvGraphicFramePr>
        <p:xfrm>
          <a:off x="5484813" y="4803775"/>
          <a:ext cx="444500" cy="357188"/>
        </p:xfrm>
        <a:graphic>
          <a:graphicData uri="http://schemas.openxmlformats.org/presentationml/2006/ole">
            <p:oleObj spid="_x0000_s174153" name="Clip" r:id="rId5" imgW="1305000" imgH="1085760" progId="MS_ClipArt_Gallery.2">
              <p:embed/>
            </p:oleObj>
          </a:graphicData>
        </a:graphic>
      </p:graphicFrame>
      <p:graphicFrame>
        <p:nvGraphicFramePr>
          <p:cNvPr id="174154" name="Object 74"/>
          <p:cNvGraphicFramePr>
            <a:graphicFrameLocks noChangeAspect="1"/>
          </p:cNvGraphicFramePr>
          <p:nvPr/>
        </p:nvGraphicFramePr>
        <p:xfrm>
          <a:off x="6018213" y="4794250"/>
          <a:ext cx="444500" cy="357188"/>
        </p:xfrm>
        <a:graphic>
          <a:graphicData uri="http://schemas.openxmlformats.org/presentationml/2006/ole">
            <p:oleObj spid="_x0000_s174154" name="Clip" r:id="rId6" imgW="1305000" imgH="1085760" progId="MS_ClipArt_Gallery.2">
              <p:embed/>
            </p:oleObj>
          </a:graphicData>
        </a:graphic>
      </p:graphicFrame>
      <p:graphicFrame>
        <p:nvGraphicFramePr>
          <p:cNvPr id="174155" name="Object 75"/>
          <p:cNvGraphicFramePr>
            <a:graphicFrameLocks noChangeAspect="1"/>
          </p:cNvGraphicFramePr>
          <p:nvPr/>
        </p:nvGraphicFramePr>
        <p:xfrm>
          <a:off x="6532563" y="4803775"/>
          <a:ext cx="444500" cy="357188"/>
        </p:xfrm>
        <a:graphic>
          <a:graphicData uri="http://schemas.openxmlformats.org/presentationml/2006/ole">
            <p:oleObj spid="_x0000_s174155" name="Clip" r:id="rId7" imgW="1305000" imgH="1085760" progId="MS_ClipArt_Gallery.2">
              <p:embed/>
            </p:oleObj>
          </a:graphicData>
        </a:graphic>
      </p:graphicFrame>
      <p:sp>
        <p:nvSpPr>
          <p:cNvPr id="174156" name="Line 76"/>
          <p:cNvSpPr>
            <a:spLocks noChangeShapeType="1"/>
          </p:cNvSpPr>
          <p:nvPr/>
        </p:nvSpPr>
        <p:spPr bwMode="auto">
          <a:xfrm flipV="1">
            <a:off x="5172075" y="4592638"/>
            <a:ext cx="1557338" cy="12700"/>
          </a:xfrm>
          <a:prstGeom prst="line">
            <a:avLst/>
          </a:prstGeom>
          <a:noFill/>
          <a:ln w="28575">
            <a:solidFill>
              <a:schemeClr val="tx1"/>
            </a:solidFill>
            <a:round/>
            <a:headEnd/>
            <a:tailEnd/>
          </a:ln>
          <a:effectLst/>
        </p:spPr>
        <p:txBody>
          <a:bodyPr wrap="none" anchor="ctr"/>
          <a:lstStyle/>
          <a:p>
            <a:endParaRPr lang="en-US"/>
          </a:p>
        </p:txBody>
      </p:sp>
      <p:sp>
        <p:nvSpPr>
          <p:cNvPr id="174157" name="Line 77"/>
          <p:cNvSpPr>
            <a:spLocks noChangeShapeType="1"/>
          </p:cNvSpPr>
          <p:nvPr/>
        </p:nvSpPr>
        <p:spPr bwMode="auto">
          <a:xfrm>
            <a:off x="5181600" y="4605338"/>
            <a:ext cx="0" cy="195262"/>
          </a:xfrm>
          <a:prstGeom prst="line">
            <a:avLst/>
          </a:prstGeom>
          <a:noFill/>
          <a:ln w="28575">
            <a:solidFill>
              <a:schemeClr val="tx1"/>
            </a:solidFill>
            <a:round/>
            <a:headEnd/>
            <a:tailEnd/>
          </a:ln>
          <a:effectLst/>
        </p:spPr>
        <p:txBody>
          <a:bodyPr wrap="none" anchor="ctr"/>
          <a:lstStyle/>
          <a:p>
            <a:endParaRPr lang="en-US"/>
          </a:p>
        </p:txBody>
      </p:sp>
      <p:sp>
        <p:nvSpPr>
          <p:cNvPr id="174158" name="Line 78"/>
          <p:cNvSpPr>
            <a:spLocks noChangeShapeType="1"/>
          </p:cNvSpPr>
          <p:nvPr/>
        </p:nvSpPr>
        <p:spPr bwMode="auto">
          <a:xfrm>
            <a:off x="5691188" y="4614863"/>
            <a:ext cx="0" cy="195262"/>
          </a:xfrm>
          <a:prstGeom prst="line">
            <a:avLst/>
          </a:prstGeom>
          <a:noFill/>
          <a:ln w="28575">
            <a:solidFill>
              <a:schemeClr val="tx1"/>
            </a:solidFill>
            <a:round/>
            <a:headEnd/>
            <a:tailEnd/>
          </a:ln>
          <a:effectLst/>
        </p:spPr>
        <p:txBody>
          <a:bodyPr wrap="none" anchor="ctr"/>
          <a:lstStyle/>
          <a:p>
            <a:endParaRPr lang="en-US"/>
          </a:p>
        </p:txBody>
      </p:sp>
      <p:sp>
        <p:nvSpPr>
          <p:cNvPr id="174159" name="Line 79"/>
          <p:cNvSpPr>
            <a:spLocks noChangeShapeType="1"/>
          </p:cNvSpPr>
          <p:nvPr/>
        </p:nvSpPr>
        <p:spPr bwMode="auto">
          <a:xfrm>
            <a:off x="6229350" y="4610100"/>
            <a:ext cx="0" cy="195263"/>
          </a:xfrm>
          <a:prstGeom prst="line">
            <a:avLst/>
          </a:prstGeom>
          <a:noFill/>
          <a:ln w="28575">
            <a:solidFill>
              <a:schemeClr val="tx1"/>
            </a:solidFill>
            <a:round/>
            <a:headEnd/>
            <a:tailEnd/>
          </a:ln>
          <a:effectLst/>
        </p:spPr>
        <p:txBody>
          <a:bodyPr wrap="none" anchor="ctr"/>
          <a:lstStyle/>
          <a:p>
            <a:endParaRPr lang="en-US"/>
          </a:p>
        </p:txBody>
      </p:sp>
      <p:sp>
        <p:nvSpPr>
          <p:cNvPr id="174160" name="Line 80"/>
          <p:cNvSpPr>
            <a:spLocks noChangeShapeType="1"/>
          </p:cNvSpPr>
          <p:nvPr/>
        </p:nvSpPr>
        <p:spPr bwMode="auto">
          <a:xfrm>
            <a:off x="6729413" y="4610100"/>
            <a:ext cx="0" cy="223838"/>
          </a:xfrm>
          <a:prstGeom prst="line">
            <a:avLst/>
          </a:prstGeom>
          <a:noFill/>
          <a:ln w="28575">
            <a:solidFill>
              <a:schemeClr val="tx1"/>
            </a:solidFill>
            <a:round/>
            <a:headEnd/>
            <a:tailEnd/>
          </a:ln>
          <a:effectLst/>
        </p:spPr>
        <p:txBody>
          <a:bodyPr wrap="none" anchor="ctr"/>
          <a:lstStyle/>
          <a:p>
            <a:endParaRPr lang="en-US"/>
          </a:p>
        </p:txBody>
      </p:sp>
      <p:grpSp>
        <p:nvGrpSpPr>
          <p:cNvPr id="174161" name="Group 81"/>
          <p:cNvGrpSpPr>
            <a:grpSpLocks/>
          </p:cNvGrpSpPr>
          <p:nvPr/>
        </p:nvGrpSpPr>
        <p:grpSpPr bwMode="auto">
          <a:xfrm>
            <a:off x="6145213" y="4181475"/>
            <a:ext cx="501650" cy="233363"/>
            <a:chOff x="3600" y="219"/>
            <a:chExt cx="360" cy="175"/>
          </a:xfrm>
        </p:grpSpPr>
        <p:sp>
          <p:nvSpPr>
            <p:cNvPr id="174162" name="Oval 82"/>
            <p:cNvSpPr>
              <a:spLocks noChangeArrowheads="1"/>
            </p:cNvSpPr>
            <p:nvPr/>
          </p:nvSpPr>
          <p:spPr bwMode="auto">
            <a:xfrm>
              <a:off x="3603" y="297"/>
              <a:ext cx="357" cy="97"/>
            </a:xfrm>
            <a:prstGeom prst="ellipse">
              <a:avLst/>
            </a:prstGeom>
            <a:solidFill>
              <a:schemeClr val="hlink"/>
            </a:solidFill>
            <a:ln w="12700">
              <a:solidFill>
                <a:schemeClr val="tx1"/>
              </a:solidFill>
              <a:round/>
              <a:headEnd/>
              <a:tailEnd/>
            </a:ln>
            <a:effectLst/>
          </p:spPr>
          <p:txBody>
            <a:bodyPr wrap="none" anchor="ctr"/>
            <a:lstStyle/>
            <a:p>
              <a:endParaRPr lang="en-US"/>
            </a:p>
          </p:txBody>
        </p:sp>
        <p:sp>
          <p:nvSpPr>
            <p:cNvPr id="174163" name="Line 83"/>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en-US"/>
            </a:p>
          </p:txBody>
        </p:sp>
        <p:sp>
          <p:nvSpPr>
            <p:cNvPr id="174164" name="Line 84"/>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en-US"/>
            </a:p>
          </p:txBody>
        </p:sp>
        <p:sp>
          <p:nvSpPr>
            <p:cNvPr id="174165" name="Rectangle 85"/>
            <p:cNvSpPr>
              <a:spLocks noChangeArrowheads="1"/>
            </p:cNvSpPr>
            <p:nvPr/>
          </p:nvSpPr>
          <p:spPr bwMode="auto">
            <a:xfrm>
              <a:off x="3603" y="289"/>
              <a:ext cx="354" cy="59"/>
            </a:xfrm>
            <a:prstGeom prst="rect">
              <a:avLst/>
            </a:prstGeom>
            <a:solidFill>
              <a:schemeClr val="hlink"/>
            </a:solidFill>
            <a:ln w="12700">
              <a:noFill/>
              <a:miter lim="800000"/>
              <a:headEnd/>
              <a:tailEnd/>
            </a:ln>
            <a:effectLst/>
          </p:spPr>
          <p:txBody>
            <a:bodyPr wrap="none" anchor="ctr"/>
            <a:lstStyle/>
            <a:p>
              <a:pPr algn="ctr">
                <a:spcBef>
                  <a:spcPct val="0"/>
                </a:spcBef>
                <a:buClrTx/>
                <a:buSzTx/>
                <a:buFontTx/>
                <a:buNone/>
              </a:pPr>
              <a:endParaRPr lang="it-IT">
                <a:latin typeface="Times New Roman" pitchFamily="64" charset="0"/>
              </a:endParaRPr>
            </a:p>
          </p:txBody>
        </p:sp>
        <p:sp>
          <p:nvSpPr>
            <p:cNvPr id="174166" name="Oval 86"/>
            <p:cNvSpPr>
              <a:spLocks noChangeArrowheads="1"/>
            </p:cNvSpPr>
            <p:nvPr/>
          </p:nvSpPr>
          <p:spPr bwMode="auto">
            <a:xfrm>
              <a:off x="3600" y="219"/>
              <a:ext cx="357" cy="113"/>
            </a:xfrm>
            <a:prstGeom prst="ellipse">
              <a:avLst/>
            </a:prstGeom>
            <a:solidFill>
              <a:schemeClr val="hlink"/>
            </a:solidFill>
            <a:ln w="12700">
              <a:solidFill>
                <a:schemeClr val="tx1"/>
              </a:solidFill>
              <a:round/>
              <a:headEnd/>
              <a:tailEnd/>
            </a:ln>
            <a:effectLst/>
          </p:spPr>
          <p:txBody>
            <a:bodyPr wrap="none" anchor="ctr"/>
            <a:lstStyle/>
            <a:p>
              <a:endParaRPr lang="en-US"/>
            </a:p>
          </p:txBody>
        </p:sp>
        <p:grpSp>
          <p:nvGrpSpPr>
            <p:cNvPr id="174167" name="Group 87"/>
            <p:cNvGrpSpPr>
              <a:grpSpLocks/>
            </p:cNvGrpSpPr>
            <p:nvPr/>
          </p:nvGrpSpPr>
          <p:grpSpPr bwMode="auto">
            <a:xfrm>
              <a:off x="3686" y="244"/>
              <a:ext cx="177" cy="66"/>
              <a:chOff x="2848" y="848"/>
              <a:chExt cx="140" cy="98"/>
            </a:xfrm>
          </p:grpSpPr>
          <p:sp>
            <p:nvSpPr>
              <p:cNvPr id="174168" name="Line 88"/>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en-US"/>
              </a:p>
            </p:txBody>
          </p:sp>
          <p:sp>
            <p:nvSpPr>
              <p:cNvPr id="174169" name="Line 89"/>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en-US"/>
              </a:p>
            </p:txBody>
          </p:sp>
          <p:sp>
            <p:nvSpPr>
              <p:cNvPr id="174170" name="Line 90"/>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en-US"/>
              </a:p>
            </p:txBody>
          </p:sp>
        </p:grpSp>
        <p:grpSp>
          <p:nvGrpSpPr>
            <p:cNvPr id="174171" name="Group 91"/>
            <p:cNvGrpSpPr>
              <a:grpSpLocks/>
            </p:cNvGrpSpPr>
            <p:nvPr/>
          </p:nvGrpSpPr>
          <p:grpSpPr bwMode="auto">
            <a:xfrm flipV="1">
              <a:off x="3686" y="243"/>
              <a:ext cx="177" cy="66"/>
              <a:chOff x="2848" y="848"/>
              <a:chExt cx="140" cy="98"/>
            </a:xfrm>
          </p:grpSpPr>
          <p:sp>
            <p:nvSpPr>
              <p:cNvPr id="174172" name="Line 92"/>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en-US"/>
              </a:p>
            </p:txBody>
          </p:sp>
          <p:sp>
            <p:nvSpPr>
              <p:cNvPr id="174173" name="Line 93"/>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en-US"/>
              </a:p>
            </p:txBody>
          </p:sp>
          <p:sp>
            <p:nvSpPr>
              <p:cNvPr id="174174" name="Line 94"/>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en-US"/>
              </a:p>
            </p:txBody>
          </p:sp>
        </p:grpSp>
      </p:grpSp>
      <p:sp>
        <p:nvSpPr>
          <p:cNvPr id="174175" name="Line 95"/>
          <p:cNvSpPr>
            <a:spLocks noChangeShapeType="1"/>
          </p:cNvSpPr>
          <p:nvPr/>
        </p:nvSpPr>
        <p:spPr bwMode="auto">
          <a:xfrm>
            <a:off x="6391275" y="3133725"/>
            <a:ext cx="0" cy="1062038"/>
          </a:xfrm>
          <a:prstGeom prst="line">
            <a:avLst/>
          </a:prstGeom>
          <a:noFill/>
          <a:ln w="28575">
            <a:solidFill>
              <a:schemeClr val="tx1"/>
            </a:solidFill>
            <a:round/>
            <a:headEnd/>
            <a:tailEnd/>
          </a:ln>
          <a:effectLst/>
        </p:spPr>
        <p:txBody>
          <a:bodyPr wrap="none" anchor="ctr"/>
          <a:lstStyle/>
          <a:p>
            <a:endParaRPr lang="en-US"/>
          </a:p>
        </p:txBody>
      </p:sp>
      <p:sp>
        <p:nvSpPr>
          <p:cNvPr id="174176" name="Line 96"/>
          <p:cNvSpPr>
            <a:spLocks noChangeShapeType="1"/>
          </p:cNvSpPr>
          <p:nvPr/>
        </p:nvSpPr>
        <p:spPr bwMode="auto">
          <a:xfrm>
            <a:off x="6396038" y="4419600"/>
            <a:ext cx="0" cy="166688"/>
          </a:xfrm>
          <a:prstGeom prst="line">
            <a:avLst/>
          </a:prstGeom>
          <a:noFill/>
          <a:ln w="28575">
            <a:solidFill>
              <a:schemeClr val="tx1"/>
            </a:solidFill>
            <a:round/>
            <a:headEnd/>
            <a:tailEnd/>
          </a:ln>
          <a:effectLst/>
        </p:spPr>
        <p:txBody>
          <a:bodyPr wrap="none" anchor="ctr"/>
          <a:lstStyle/>
          <a:p>
            <a:endParaRPr lang="en-US"/>
          </a:p>
        </p:txBody>
      </p:sp>
      <p:sp>
        <p:nvSpPr>
          <p:cNvPr id="174177" name="Text Box 97"/>
          <p:cNvSpPr txBox="1">
            <a:spLocks noChangeArrowheads="1"/>
          </p:cNvSpPr>
          <p:nvPr/>
        </p:nvSpPr>
        <p:spPr bwMode="auto">
          <a:xfrm>
            <a:off x="4686300" y="3946525"/>
            <a:ext cx="1344613" cy="581025"/>
          </a:xfrm>
          <a:prstGeom prst="rect">
            <a:avLst/>
          </a:prstGeom>
          <a:noFill/>
          <a:ln w="9525">
            <a:noFill/>
            <a:miter lim="800000"/>
            <a:headEnd/>
            <a:tailEnd/>
          </a:ln>
          <a:effectLst/>
        </p:spPr>
        <p:txBody>
          <a:bodyPr wrap="none">
            <a:spAutoFit/>
          </a:bodyPr>
          <a:lstStyle/>
          <a:p>
            <a:pPr algn="ctr">
              <a:spcBef>
                <a:spcPct val="0"/>
              </a:spcBef>
              <a:buClrTx/>
              <a:buSzTx/>
              <a:buFontTx/>
              <a:buNone/>
            </a:pPr>
            <a:r>
              <a:rPr lang="en-US" altLang="it-IT" sz="1600"/>
              <a:t>Rete</a:t>
            </a:r>
            <a:r>
              <a:rPr lang="it-IT" sz="1600"/>
              <a:t/>
            </a:r>
            <a:br>
              <a:rPr lang="it-IT" sz="1600"/>
            </a:br>
            <a:r>
              <a:rPr lang="en-US" sz="1600"/>
              <a:t>istituzionale</a:t>
            </a:r>
          </a:p>
        </p:txBody>
      </p:sp>
      <p:sp>
        <p:nvSpPr>
          <p:cNvPr id="174178" name="Text Box 98"/>
          <p:cNvSpPr txBox="1">
            <a:spLocks noChangeArrowheads="1"/>
          </p:cNvSpPr>
          <p:nvPr/>
        </p:nvSpPr>
        <p:spPr bwMode="auto">
          <a:xfrm>
            <a:off x="6548438" y="4294188"/>
            <a:ext cx="1616075" cy="336550"/>
          </a:xfrm>
          <a:prstGeom prst="rect">
            <a:avLst/>
          </a:prstGeom>
          <a:noFill/>
          <a:ln w="9525">
            <a:noFill/>
            <a:miter lim="800000"/>
            <a:headEnd/>
            <a:tailEnd/>
          </a:ln>
          <a:effectLst/>
        </p:spPr>
        <p:txBody>
          <a:bodyPr wrap="none">
            <a:spAutoFit/>
          </a:bodyPr>
          <a:lstStyle/>
          <a:p>
            <a:pPr algn="ctr">
              <a:spcBef>
                <a:spcPct val="0"/>
              </a:spcBef>
              <a:buClrTx/>
              <a:buSzTx/>
              <a:buFontTx/>
              <a:buNone/>
            </a:pPr>
            <a:r>
              <a:rPr lang="en-US" altLang="it-IT" sz="1600"/>
              <a:t>LAN a 10 Mbps</a:t>
            </a:r>
            <a:endParaRPr lang="en-US" altLang="it-IT">
              <a:solidFill>
                <a:schemeClr val="accent2"/>
              </a:solidFill>
              <a:latin typeface="Times New Roman" pitchFamily="64" charset="0"/>
            </a:endParaRPr>
          </a:p>
        </p:txBody>
      </p:sp>
      <p:sp>
        <p:nvSpPr>
          <p:cNvPr id="174179" name="Text Box 99"/>
          <p:cNvSpPr txBox="1">
            <a:spLocks noChangeArrowheads="1"/>
          </p:cNvSpPr>
          <p:nvPr/>
        </p:nvSpPr>
        <p:spPr bwMode="auto">
          <a:xfrm>
            <a:off x="6392863" y="3322638"/>
            <a:ext cx="2368550" cy="581025"/>
          </a:xfrm>
          <a:prstGeom prst="rect">
            <a:avLst/>
          </a:prstGeom>
          <a:noFill/>
          <a:ln w="9525">
            <a:noFill/>
            <a:miter lim="800000"/>
            <a:headEnd/>
            <a:tailEnd/>
          </a:ln>
          <a:effectLst/>
        </p:spPr>
        <p:txBody>
          <a:bodyPr wrap="none">
            <a:spAutoFit/>
          </a:bodyPr>
          <a:lstStyle/>
          <a:p>
            <a:pPr>
              <a:spcBef>
                <a:spcPct val="0"/>
              </a:spcBef>
              <a:buClrTx/>
              <a:buSzTx/>
              <a:buFontTx/>
              <a:buNone/>
            </a:pPr>
            <a:r>
              <a:rPr lang="en-US" altLang="it-IT" sz="1600"/>
              <a:t>Collegamen</a:t>
            </a:r>
            <a:r>
              <a:rPr lang="it-IT" sz="1600"/>
              <a:t>to d’accesso</a:t>
            </a:r>
            <a:br>
              <a:rPr lang="it-IT" sz="1600"/>
            </a:br>
            <a:r>
              <a:rPr lang="it-IT" sz="1600"/>
              <a:t>a </a:t>
            </a:r>
            <a:r>
              <a:rPr lang="en-US" sz="1600"/>
              <a:t>10 Mbps</a:t>
            </a:r>
          </a:p>
        </p:txBody>
      </p:sp>
      <p:sp>
        <p:nvSpPr>
          <p:cNvPr id="174180" name="Text Box 100"/>
          <p:cNvSpPr txBox="1">
            <a:spLocks noChangeArrowheads="1"/>
          </p:cNvSpPr>
          <p:nvPr/>
        </p:nvSpPr>
        <p:spPr bwMode="auto">
          <a:xfrm>
            <a:off x="6867525" y="5370513"/>
            <a:ext cx="1487488" cy="641350"/>
          </a:xfrm>
          <a:prstGeom prst="rect">
            <a:avLst/>
          </a:prstGeom>
          <a:noFill/>
          <a:ln w="9525">
            <a:noFill/>
            <a:miter lim="800000"/>
            <a:headEnd/>
            <a:tailEnd/>
          </a:ln>
          <a:effectLst/>
        </p:spPr>
        <p:txBody>
          <a:bodyPr wrap="none">
            <a:spAutoFit/>
          </a:bodyPr>
          <a:lstStyle/>
          <a:p>
            <a:pPr algn="ctr">
              <a:spcBef>
                <a:spcPct val="0"/>
              </a:spcBef>
              <a:buClrTx/>
              <a:buSzTx/>
              <a:buFontTx/>
              <a:buNone/>
            </a:pPr>
            <a:r>
              <a:rPr lang="en-US" altLang="it-IT" sz="1800">
                <a:solidFill>
                  <a:srgbClr val="FF0000"/>
                </a:solidFill>
              </a:rPr>
              <a:t>Cache</a:t>
            </a:r>
            <a:endParaRPr lang="it-IT" sz="1800">
              <a:solidFill>
                <a:srgbClr val="FF0000"/>
              </a:solidFill>
            </a:endParaRPr>
          </a:p>
          <a:p>
            <a:pPr algn="ctr">
              <a:spcBef>
                <a:spcPct val="0"/>
              </a:spcBef>
              <a:buClrTx/>
              <a:buSzTx/>
              <a:buFontTx/>
              <a:buNone/>
            </a:pPr>
            <a:r>
              <a:rPr lang="en-US" sz="1800">
                <a:solidFill>
                  <a:srgbClr val="FF0000"/>
                </a:solidFill>
              </a:rPr>
              <a:t>istituzionale</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 name="Segnaposto numero diapositiva 6"/>
          <p:cNvSpPr>
            <a:spLocks noGrp="1"/>
          </p:cNvSpPr>
          <p:nvPr>
            <p:ph type="sldNum" sz="quarter" idx="12"/>
          </p:nvPr>
        </p:nvSpPr>
        <p:spPr/>
        <p:txBody>
          <a:bodyPr/>
          <a:lstStyle/>
          <a:p>
            <a:r>
              <a:rPr lang="en-US" altLang="it-IT"/>
              <a:t>2-</a:t>
            </a:r>
            <a:fld id="{C9E2241C-46C6-4FB2-BBC4-BA82946CA323}" type="slidenum">
              <a:rPr lang="en-US" altLang="it-IT"/>
              <a:pPr/>
              <a:t>42</a:t>
            </a:fld>
            <a:endParaRPr lang="en-US" altLang="it-IT"/>
          </a:p>
        </p:txBody>
      </p:sp>
      <p:sp>
        <p:nvSpPr>
          <p:cNvPr id="175106" name="Line 2"/>
          <p:cNvSpPr>
            <a:spLocks noChangeShapeType="1"/>
          </p:cNvSpPr>
          <p:nvPr/>
        </p:nvSpPr>
        <p:spPr bwMode="auto">
          <a:xfrm>
            <a:off x="5067300" y="2076450"/>
            <a:ext cx="285750" cy="114300"/>
          </a:xfrm>
          <a:prstGeom prst="line">
            <a:avLst/>
          </a:prstGeom>
          <a:noFill/>
          <a:ln w="28575">
            <a:solidFill>
              <a:schemeClr val="accent2"/>
            </a:solidFill>
            <a:round/>
            <a:headEnd/>
            <a:tailEnd/>
          </a:ln>
          <a:effectLst/>
        </p:spPr>
        <p:txBody>
          <a:bodyPr wrap="none" anchor="ctr"/>
          <a:lstStyle/>
          <a:p>
            <a:endParaRPr lang="en-US"/>
          </a:p>
        </p:txBody>
      </p:sp>
      <p:sp>
        <p:nvSpPr>
          <p:cNvPr id="175107" name="Rectangle 3"/>
          <p:cNvSpPr>
            <a:spLocks noGrp="1" noChangeArrowheads="1"/>
          </p:cNvSpPr>
          <p:nvPr>
            <p:ph type="title"/>
          </p:nvPr>
        </p:nvSpPr>
        <p:spPr/>
        <p:txBody>
          <a:bodyPr/>
          <a:lstStyle/>
          <a:p>
            <a:r>
              <a:rPr lang="en-US" altLang="it-IT" sz="3600"/>
              <a:t>Esempio di caching (continua)</a:t>
            </a:r>
          </a:p>
        </p:txBody>
      </p:sp>
      <p:sp>
        <p:nvSpPr>
          <p:cNvPr id="175108" name="Rectangle 4"/>
          <p:cNvSpPr>
            <a:spLocks noGrp="1" noChangeArrowheads="1"/>
          </p:cNvSpPr>
          <p:nvPr>
            <p:ph type="body" sz="half" idx="1"/>
          </p:nvPr>
        </p:nvSpPr>
        <p:spPr>
          <a:xfrm>
            <a:off x="355600" y="1600200"/>
            <a:ext cx="4438650" cy="4394200"/>
          </a:xfrm>
        </p:spPr>
        <p:txBody>
          <a:bodyPr/>
          <a:lstStyle/>
          <a:p>
            <a:pPr>
              <a:lnSpc>
                <a:spcPct val="80000"/>
              </a:lnSpc>
              <a:buFont typeface="ZapfDingbats" pitchFamily="82" charset="2"/>
              <a:buNone/>
            </a:pPr>
            <a:r>
              <a:rPr lang="it-IT" sz="2000">
                <a:solidFill>
                  <a:srgbClr val="FF0000"/>
                </a:solidFill>
              </a:rPr>
              <a:t>Soluzione possibile: installare la cache</a:t>
            </a:r>
            <a:endParaRPr lang="it-IT" sz="2000"/>
          </a:p>
          <a:p>
            <a:pPr>
              <a:lnSpc>
                <a:spcPct val="80000"/>
              </a:lnSpc>
              <a:buFont typeface="Wingdings" pitchFamily="64" charset="2"/>
              <a:buChar char="r"/>
            </a:pPr>
            <a:r>
              <a:rPr lang="it-IT" sz="1800"/>
              <a:t>supponiamo una percentuale di successo (</a:t>
            </a:r>
            <a:r>
              <a:rPr lang="it-IT" sz="1800" i="1"/>
              <a:t>hit rate</a:t>
            </a:r>
            <a:r>
              <a:rPr lang="it-IT" sz="1800"/>
              <a:t>) pari a 0,4</a:t>
            </a:r>
            <a:endParaRPr lang="it-IT" sz="2000"/>
          </a:p>
          <a:p>
            <a:pPr>
              <a:lnSpc>
                <a:spcPct val="80000"/>
              </a:lnSpc>
              <a:buFont typeface="ZapfDingbats" pitchFamily="82" charset="2"/>
              <a:buNone/>
            </a:pPr>
            <a:r>
              <a:rPr lang="it-IT" sz="2000">
                <a:solidFill>
                  <a:srgbClr val="FF0000"/>
                </a:solidFill>
              </a:rPr>
              <a:t>Conseguenze</a:t>
            </a:r>
            <a:endParaRPr lang="it-IT" sz="2000"/>
          </a:p>
          <a:p>
            <a:pPr>
              <a:lnSpc>
                <a:spcPct val="80000"/>
              </a:lnSpc>
              <a:buFont typeface="Wingdings" pitchFamily="64" charset="2"/>
              <a:buChar char="r"/>
            </a:pPr>
            <a:r>
              <a:rPr lang="it-IT" sz="1800"/>
              <a:t>il 40% delle richieste sarà soddisfatto quasi immediatamente</a:t>
            </a:r>
          </a:p>
          <a:p>
            <a:pPr>
              <a:lnSpc>
                <a:spcPct val="80000"/>
              </a:lnSpc>
              <a:buFont typeface="Wingdings" pitchFamily="64" charset="2"/>
              <a:buChar char="r"/>
            </a:pPr>
            <a:r>
              <a:rPr lang="it-IT" sz="1800"/>
              <a:t>il 60% delle richieste sarà soddisfatto dal server d’origine</a:t>
            </a:r>
          </a:p>
          <a:p>
            <a:pPr>
              <a:lnSpc>
                <a:spcPct val="80000"/>
              </a:lnSpc>
              <a:buFont typeface="Wingdings" pitchFamily="64" charset="2"/>
              <a:buChar char="r"/>
            </a:pPr>
            <a:r>
              <a:rPr lang="it-IT" sz="1800"/>
              <a:t>l’utilizzazione del collegamento d’accesso si è ridotta al 60%, determinando ritardi trascurabili (circa 10 msec)</a:t>
            </a:r>
          </a:p>
          <a:p>
            <a:pPr>
              <a:lnSpc>
                <a:spcPct val="80000"/>
              </a:lnSpc>
              <a:buFont typeface="Wingdings" pitchFamily="64" charset="2"/>
              <a:buChar char="r"/>
            </a:pPr>
            <a:r>
              <a:rPr lang="it-IT" sz="1800"/>
              <a:t>ritardo totale medio   = ritardo di Internet + ritardo di accesso + ritardo della LAN =</a:t>
            </a:r>
            <a:endParaRPr lang="it-IT" sz="2000"/>
          </a:p>
        </p:txBody>
      </p:sp>
      <p:grpSp>
        <p:nvGrpSpPr>
          <p:cNvPr id="175109" name="Group 5"/>
          <p:cNvGrpSpPr>
            <a:grpSpLocks/>
          </p:cNvGrpSpPr>
          <p:nvPr/>
        </p:nvGrpSpPr>
        <p:grpSpPr bwMode="auto">
          <a:xfrm>
            <a:off x="4878388" y="1698625"/>
            <a:ext cx="184150" cy="542925"/>
            <a:chOff x="4180" y="783"/>
            <a:chExt cx="150" cy="307"/>
          </a:xfrm>
        </p:grpSpPr>
        <p:sp>
          <p:nvSpPr>
            <p:cNvPr id="175110" name="AutoShape 6"/>
            <p:cNvSpPr>
              <a:spLocks noChangeArrowheads="1"/>
            </p:cNvSpPr>
            <p:nvPr/>
          </p:nvSpPr>
          <p:spPr bwMode="auto">
            <a:xfrm>
              <a:off x="4180" y="1019"/>
              <a:ext cx="150" cy="71"/>
            </a:xfrm>
            <a:prstGeom prst="parallelogram">
              <a:avLst>
                <a:gd name="adj" fmla="val 81387"/>
              </a:avLst>
            </a:prstGeom>
            <a:solidFill>
              <a:srgbClr val="33CCCC"/>
            </a:solidFill>
            <a:ln w="9525">
              <a:noFill/>
              <a:miter lim="800000"/>
              <a:headEnd/>
              <a:tailEnd/>
            </a:ln>
            <a:effectLst/>
          </p:spPr>
          <p:txBody>
            <a:bodyPr wrap="none" anchor="ctr"/>
            <a:lstStyle/>
            <a:p>
              <a:endParaRPr lang="en-US"/>
            </a:p>
          </p:txBody>
        </p:sp>
        <p:sp>
          <p:nvSpPr>
            <p:cNvPr id="175111" name="Rectangle 7"/>
            <p:cNvSpPr>
              <a:spLocks noChangeArrowheads="1"/>
            </p:cNvSpPr>
            <p:nvPr/>
          </p:nvSpPr>
          <p:spPr bwMode="auto">
            <a:xfrm>
              <a:off x="4256" y="785"/>
              <a:ext cx="69" cy="236"/>
            </a:xfrm>
            <a:prstGeom prst="rect">
              <a:avLst/>
            </a:prstGeom>
            <a:solidFill>
              <a:srgbClr val="33CCCC"/>
            </a:solidFill>
            <a:ln w="9525">
              <a:noFill/>
              <a:miter lim="800000"/>
              <a:headEnd/>
              <a:tailEnd/>
            </a:ln>
            <a:effectLst/>
          </p:spPr>
          <p:txBody>
            <a:bodyPr wrap="none" anchor="ctr"/>
            <a:lstStyle/>
            <a:p>
              <a:endParaRPr lang="en-US"/>
            </a:p>
          </p:txBody>
        </p:sp>
        <p:sp>
          <p:nvSpPr>
            <p:cNvPr id="175112" name="Rectangle 8"/>
            <p:cNvSpPr>
              <a:spLocks noChangeArrowheads="1"/>
            </p:cNvSpPr>
            <p:nvPr/>
          </p:nvSpPr>
          <p:spPr bwMode="auto">
            <a:xfrm>
              <a:off x="4181" y="852"/>
              <a:ext cx="95" cy="236"/>
            </a:xfrm>
            <a:prstGeom prst="rect">
              <a:avLst/>
            </a:prstGeom>
            <a:solidFill>
              <a:srgbClr val="33CCCC"/>
            </a:solidFill>
            <a:ln w="9525">
              <a:solidFill>
                <a:schemeClr val="tx1"/>
              </a:solidFill>
              <a:miter lim="800000"/>
              <a:headEnd/>
              <a:tailEnd/>
            </a:ln>
            <a:effectLst/>
          </p:spPr>
          <p:txBody>
            <a:bodyPr wrap="none" anchor="ctr"/>
            <a:lstStyle/>
            <a:p>
              <a:endParaRPr lang="en-US"/>
            </a:p>
          </p:txBody>
        </p:sp>
        <p:sp>
          <p:nvSpPr>
            <p:cNvPr id="175113" name="AutoShape 9"/>
            <p:cNvSpPr>
              <a:spLocks noChangeArrowheads="1"/>
            </p:cNvSpPr>
            <p:nvPr/>
          </p:nvSpPr>
          <p:spPr bwMode="auto">
            <a:xfrm>
              <a:off x="4180" y="783"/>
              <a:ext cx="150" cy="71"/>
            </a:xfrm>
            <a:prstGeom prst="parallelogram">
              <a:avLst>
                <a:gd name="adj" fmla="val 81387"/>
              </a:avLst>
            </a:prstGeom>
            <a:solidFill>
              <a:srgbClr val="33CCCC"/>
            </a:solidFill>
            <a:ln w="9525">
              <a:solidFill>
                <a:schemeClr val="tx1"/>
              </a:solidFill>
              <a:miter lim="800000"/>
              <a:headEnd/>
              <a:tailEnd/>
            </a:ln>
            <a:effectLst/>
          </p:spPr>
          <p:txBody>
            <a:bodyPr wrap="none" anchor="ctr"/>
            <a:lstStyle/>
            <a:p>
              <a:endParaRPr lang="en-US"/>
            </a:p>
          </p:txBody>
        </p:sp>
        <p:sp>
          <p:nvSpPr>
            <p:cNvPr id="175114" name="Line 10"/>
            <p:cNvSpPr>
              <a:spLocks noChangeShapeType="1"/>
            </p:cNvSpPr>
            <p:nvPr/>
          </p:nvSpPr>
          <p:spPr bwMode="auto">
            <a:xfrm>
              <a:off x="4330" y="788"/>
              <a:ext cx="0" cy="231"/>
            </a:xfrm>
            <a:prstGeom prst="line">
              <a:avLst/>
            </a:prstGeom>
            <a:noFill/>
            <a:ln w="9525">
              <a:solidFill>
                <a:schemeClr val="tx1"/>
              </a:solidFill>
              <a:round/>
              <a:headEnd/>
              <a:tailEnd/>
            </a:ln>
            <a:effectLst/>
          </p:spPr>
          <p:txBody>
            <a:bodyPr wrap="none" anchor="ctr"/>
            <a:lstStyle/>
            <a:p>
              <a:endParaRPr lang="en-US"/>
            </a:p>
          </p:txBody>
        </p:sp>
        <p:sp>
          <p:nvSpPr>
            <p:cNvPr id="175115" name="Line 11"/>
            <p:cNvSpPr>
              <a:spLocks noChangeShapeType="1"/>
            </p:cNvSpPr>
            <p:nvPr/>
          </p:nvSpPr>
          <p:spPr bwMode="auto">
            <a:xfrm flipH="1">
              <a:off x="4276" y="1019"/>
              <a:ext cx="54" cy="69"/>
            </a:xfrm>
            <a:prstGeom prst="line">
              <a:avLst/>
            </a:prstGeom>
            <a:noFill/>
            <a:ln w="9525">
              <a:solidFill>
                <a:schemeClr val="tx1"/>
              </a:solidFill>
              <a:round/>
              <a:headEnd/>
              <a:tailEnd/>
            </a:ln>
            <a:effectLst/>
          </p:spPr>
          <p:txBody>
            <a:bodyPr wrap="none" anchor="ctr"/>
            <a:lstStyle/>
            <a:p>
              <a:endParaRPr lang="en-US"/>
            </a:p>
          </p:txBody>
        </p:sp>
        <p:sp>
          <p:nvSpPr>
            <p:cNvPr id="175116" name="Rectangle 12"/>
            <p:cNvSpPr>
              <a:spLocks noChangeArrowheads="1"/>
            </p:cNvSpPr>
            <p:nvPr/>
          </p:nvSpPr>
          <p:spPr bwMode="auto">
            <a:xfrm>
              <a:off x="4193" y="883"/>
              <a:ext cx="63" cy="136"/>
            </a:xfrm>
            <a:prstGeom prst="rect">
              <a:avLst/>
            </a:prstGeom>
            <a:solidFill>
              <a:schemeClr val="accent2"/>
            </a:solidFill>
            <a:ln w="9525">
              <a:solidFill>
                <a:schemeClr val="tx1"/>
              </a:solidFill>
              <a:miter lim="800000"/>
              <a:headEnd/>
              <a:tailEnd/>
            </a:ln>
            <a:effectLst/>
          </p:spPr>
          <p:txBody>
            <a:bodyPr wrap="none" anchor="ctr"/>
            <a:lstStyle/>
            <a:p>
              <a:endParaRPr lang="en-US"/>
            </a:p>
          </p:txBody>
        </p:sp>
        <p:sp>
          <p:nvSpPr>
            <p:cNvPr id="175117" name="Rectangle 13"/>
            <p:cNvSpPr>
              <a:spLocks noChangeArrowheads="1"/>
            </p:cNvSpPr>
            <p:nvPr/>
          </p:nvSpPr>
          <p:spPr bwMode="auto">
            <a:xfrm>
              <a:off x="4202" y="924"/>
              <a:ext cx="48" cy="48"/>
            </a:xfrm>
            <a:prstGeom prst="rect">
              <a:avLst/>
            </a:prstGeom>
            <a:solidFill>
              <a:schemeClr val="bg1"/>
            </a:solidFill>
            <a:ln w="9525">
              <a:noFill/>
              <a:miter lim="800000"/>
              <a:headEnd/>
              <a:tailEnd/>
            </a:ln>
            <a:effectLst/>
          </p:spPr>
          <p:txBody>
            <a:bodyPr wrap="none" anchor="ctr"/>
            <a:lstStyle/>
            <a:p>
              <a:endParaRPr lang="en-US"/>
            </a:p>
          </p:txBody>
        </p:sp>
      </p:grpSp>
      <p:grpSp>
        <p:nvGrpSpPr>
          <p:cNvPr id="175118" name="Group 14"/>
          <p:cNvGrpSpPr>
            <a:grpSpLocks/>
          </p:cNvGrpSpPr>
          <p:nvPr/>
        </p:nvGrpSpPr>
        <p:grpSpPr bwMode="auto">
          <a:xfrm>
            <a:off x="5802313" y="1155700"/>
            <a:ext cx="184150" cy="542925"/>
            <a:chOff x="4180" y="783"/>
            <a:chExt cx="150" cy="307"/>
          </a:xfrm>
        </p:grpSpPr>
        <p:sp>
          <p:nvSpPr>
            <p:cNvPr id="175119" name="AutoShape 15"/>
            <p:cNvSpPr>
              <a:spLocks noChangeArrowheads="1"/>
            </p:cNvSpPr>
            <p:nvPr/>
          </p:nvSpPr>
          <p:spPr bwMode="auto">
            <a:xfrm>
              <a:off x="4180" y="1019"/>
              <a:ext cx="150" cy="71"/>
            </a:xfrm>
            <a:prstGeom prst="parallelogram">
              <a:avLst>
                <a:gd name="adj" fmla="val 81387"/>
              </a:avLst>
            </a:prstGeom>
            <a:solidFill>
              <a:srgbClr val="33CCCC"/>
            </a:solidFill>
            <a:ln w="9525">
              <a:noFill/>
              <a:miter lim="800000"/>
              <a:headEnd/>
              <a:tailEnd/>
            </a:ln>
            <a:effectLst/>
          </p:spPr>
          <p:txBody>
            <a:bodyPr wrap="none" anchor="ctr"/>
            <a:lstStyle/>
            <a:p>
              <a:endParaRPr lang="en-US"/>
            </a:p>
          </p:txBody>
        </p:sp>
        <p:sp>
          <p:nvSpPr>
            <p:cNvPr id="175120" name="Rectangle 16"/>
            <p:cNvSpPr>
              <a:spLocks noChangeArrowheads="1"/>
            </p:cNvSpPr>
            <p:nvPr/>
          </p:nvSpPr>
          <p:spPr bwMode="auto">
            <a:xfrm>
              <a:off x="4256" y="785"/>
              <a:ext cx="69" cy="236"/>
            </a:xfrm>
            <a:prstGeom prst="rect">
              <a:avLst/>
            </a:prstGeom>
            <a:solidFill>
              <a:srgbClr val="33CCCC"/>
            </a:solidFill>
            <a:ln w="9525">
              <a:noFill/>
              <a:miter lim="800000"/>
              <a:headEnd/>
              <a:tailEnd/>
            </a:ln>
            <a:effectLst/>
          </p:spPr>
          <p:txBody>
            <a:bodyPr wrap="none" anchor="ctr"/>
            <a:lstStyle/>
            <a:p>
              <a:endParaRPr lang="en-US"/>
            </a:p>
          </p:txBody>
        </p:sp>
        <p:sp>
          <p:nvSpPr>
            <p:cNvPr id="175121" name="Rectangle 17"/>
            <p:cNvSpPr>
              <a:spLocks noChangeArrowheads="1"/>
            </p:cNvSpPr>
            <p:nvPr/>
          </p:nvSpPr>
          <p:spPr bwMode="auto">
            <a:xfrm>
              <a:off x="4181" y="852"/>
              <a:ext cx="95" cy="236"/>
            </a:xfrm>
            <a:prstGeom prst="rect">
              <a:avLst/>
            </a:prstGeom>
            <a:solidFill>
              <a:srgbClr val="33CCCC"/>
            </a:solidFill>
            <a:ln w="9525">
              <a:solidFill>
                <a:schemeClr val="tx1"/>
              </a:solidFill>
              <a:miter lim="800000"/>
              <a:headEnd/>
              <a:tailEnd/>
            </a:ln>
            <a:effectLst/>
          </p:spPr>
          <p:txBody>
            <a:bodyPr wrap="none" anchor="ctr"/>
            <a:lstStyle/>
            <a:p>
              <a:endParaRPr lang="en-US"/>
            </a:p>
          </p:txBody>
        </p:sp>
        <p:sp>
          <p:nvSpPr>
            <p:cNvPr id="175122" name="AutoShape 18"/>
            <p:cNvSpPr>
              <a:spLocks noChangeArrowheads="1"/>
            </p:cNvSpPr>
            <p:nvPr/>
          </p:nvSpPr>
          <p:spPr bwMode="auto">
            <a:xfrm>
              <a:off x="4180" y="783"/>
              <a:ext cx="150" cy="71"/>
            </a:xfrm>
            <a:prstGeom prst="parallelogram">
              <a:avLst>
                <a:gd name="adj" fmla="val 81387"/>
              </a:avLst>
            </a:prstGeom>
            <a:solidFill>
              <a:srgbClr val="33CCCC"/>
            </a:solidFill>
            <a:ln w="9525">
              <a:solidFill>
                <a:schemeClr val="tx1"/>
              </a:solidFill>
              <a:miter lim="800000"/>
              <a:headEnd/>
              <a:tailEnd/>
            </a:ln>
            <a:effectLst/>
          </p:spPr>
          <p:txBody>
            <a:bodyPr wrap="none" anchor="ctr"/>
            <a:lstStyle/>
            <a:p>
              <a:endParaRPr lang="en-US"/>
            </a:p>
          </p:txBody>
        </p:sp>
        <p:sp>
          <p:nvSpPr>
            <p:cNvPr id="175123" name="Line 19"/>
            <p:cNvSpPr>
              <a:spLocks noChangeShapeType="1"/>
            </p:cNvSpPr>
            <p:nvPr/>
          </p:nvSpPr>
          <p:spPr bwMode="auto">
            <a:xfrm>
              <a:off x="4330" y="788"/>
              <a:ext cx="0" cy="231"/>
            </a:xfrm>
            <a:prstGeom prst="line">
              <a:avLst/>
            </a:prstGeom>
            <a:noFill/>
            <a:ln w="9525">
              <a:solidFill>
                <a:schemeClr val="tx1"/>
              </a:solidFill>
              <a:round/>
              <a:headEnd/>
              <a:tailEnd/>
            </a:ln>
            <a:effectLst/>
          </p:spPr>
          <p:txBody>
            <a:bodyPr wrap="none" anchor="ctr"/>
            <a:lstStyle/>
            <a:p>
              <a:endParaRPr lang="en-US"/>
            </a:p>
          </p:txBody>
        </p:sp>
        <p:sp>
          <p:nvSpPr>
            <p:cNvPr id="175124" name="Line 20"/>
            <p:cNvSpPr>
              <a:spLocks noChangeShapeType="1"/>
            </p:cNvSpPr>
            <p:nvPr/>
          </p:nvSpPr>
          <p:spPr bwMode="auto">
            <a:xfrm flipH="1">
              <a:off x="4276" y="1019"/>
              <a:ext cx="54" cy="69"/>
            </a:xfrm>
            <a:prstGeom prst="line">
              <a:avLst/>
            </a:prstGeom>
            <a:noFill/>
            <a:ln w="9525">
              <a:solidFill>
                <a:schemeClr val="tx1"/>
              </a:solidFill>
              <a:round/>
              <a:headEnd/>
              <a:tailEnd/>
            </a:ln>
            <a:effectLst/>
          </p:spPr>
          <p:txBody>
            <a:bodyPr wrap="none" anchor="ctr"/>
            <a:lstStyle/>
            <a:p>
              <a:endParaRPr lang="en-US"/>
            </a:p>
          </p:txBody>
        </p:sp>
        <p:sp>
          <p:nvSpPr>
            <p:cNvPr id="175125" name="Rectangle 21"/>
            <p:cNvSpPr>
              <a:spLocks noChangeArrowheads="1"/>
            </p:cNvSpPr>
            <p:nvPr/>
          </p:nvSpPr>
          <p:spPr bwMode="auto">
            <a:xfrm>
              <a:off x="4193" y="883"/>
              <a:ext cx="63" cy="136"/>
            </a:xfrm>
            <a:prstGeom prst="rect">
              <a:avLst/>
            </a:prstGeom>
            <a:solidFill>
              <a:schemeClr val="accent2"/>
            </a:solidFill>
            <a:ln w="9525">
              <a:solidFill>
                <a:schemeClr val="tx1"/>
              </a:solidFill>
              <a:miter lim="800000"/>
              <a:headEnd/>
              <a:tailEnd/>
            </a:ln>
            <a:effectLst/>
          </p:spPr>
          <p:txBody>
            <a:bodyPr wrap="none" anchor="ctr"/>
            <a:lstStyle/>
            <a:p>
              <a:endParaRPr lang="en-US"/>
            </a:p>
          </p:txBody>
        </p:sp>
        <p:sp>
          <p:nvSpPr>
            <p:cNvPr id="175126" name="Rectangle 22"/>
            <p:cNvSpPr>
              <a:spLocks noChangeArrowheads="1"/>
            </p:cNvSpPr>
            <p:nvPr/>
          </p:nvSpPr>
          <p:spPr bwMode="auto">
            <a:xfrm>
              <a:off x="4202" y="924"/>
              <a:ext cx="48" cy="48"/>
            </a:xfrm>
            <a:prstGeom prst="rect">
              <a:avLst/>
            </a:prstGeom>
            <a:solidFill>
              <a:schemeClr val="bg1"/>
            </a:solidFill>
            <a:ln w="9525">
              <a:noFill/>
              <a:miter lim="800000"/>
              <a:headEnd/>
              <a:tailEnd/>
            </a:ln>
            <a:effectLst/>
          </p:spPr>
          <p:txBody>
            <a:bodyPr wrap="none" anchor="ctr"/>
            <a:lstStyle/>
            <a:p>
              <a:endParaRPr lang="en-US"/>
            </a:p>
          </p:txBody>
        </p:sp>
      </p:grpSp>
      <p:grpSp>
        <p:nvGrpSpPr>
          <p:cNvPr id="175127" name="Group 23"/>
          <p:cNvGrpSpPr>
            <a:grpSpLocks/>
          </p:cNvGrpSpPr>
          <p:nvPr/>
        </p:nvGrpSpPr>
        <p:grpSpPr bwMode="auto">
          <a:xfrm>
            <a:off x="6478588" y="1184275"/>
            <a:ext cx="184150" cy="542925"/>
            <a:chOff x="4180" y="783"/>
            <a:chExt cx="150" cy="307"/>
          </a:xfrm>
        </p:grpSpPr>
        <p:sp>
          <p:nvSpPr>
            <p:cNvPr id="175128" name="AutoShape 24"/>
            <p:cNvSpPr>
              <a:spLocks noChangeArrowheads="1"/>
            </p:cNvSpPr>
            <p:nvPr/>
          </p:nvSpPr>
          <p:spPr bwMode="auto">
            <a:xfrm>
              <a:off x="4180" y="1019"/>
              <a:ext cx="150" cy="71"/>
            </a:xfrm>
            <a:prstGeom prst="parallelogram">
              <a:avLst>
                <a:gd name="adj" fmla="val 81387"/>
              </a:avLst>
            </a:prstGeom>
            <a:solidFill>
              <a:srgbClr val="33CCCC"/>
            </a:solidFill>
            <a:ln w="9525">
              <a:noFill/>
              <a:miter lim="800000"/>
              <a:headEnd/>
              <a:tailEnd/>
            </a:ln>
            <a:effectLst/>
          </p:spPr>
          <p:txBody>
            <a:bodyPr wrap="none" anchor="ctr"/>
            <a:lstStyle/>
            <a:p>
              <a:endParaRPr lang="en-US"/>
            </a:p>
          </p:txBody>
        </p:sp>
        <p:sp>
          <p:nvSpPr>
            <p:cNvPr id="175129" name="Rectangle 25"/>
            <p:cNvSpPr>
              <a:spLocks noChangeArrowheads="1"/>
            </p:cNvSpPr>
            <p:nvPr/>
          </p:nvSpPr>
          <p:spPr bwMode="auto">
            <a:xfrm>
              <a:off x="4256" y="785"/>
              <a:ext cx="69" cy="236"/>
            </a:xfrm>
            <a:prstGeom prst="rect">
              <a:avLst/>
            </a:prstGeom>
            <a:solidFill>
              <a:srgbClr val="33CCCC"/>
            </a:solidFill>
            <a:ln w="9525">
              <a:noFill/>
              <a:miter lim="800000"/>
              <a:headEnd/>
              <a:tailEnd/>
            </a:ln>
            <a:effectLst/>
          </p:spPr>
          <p:txBody>
            <a:bodyPr wrap="none" anchor="ctr"/>
            <a:lstStyle/>
            <a:p>
              <a:endParaRPr lang="en-US"/>
            </a:p>
          </p:txBody>
        </p:sp>
        <p:sp>
          <p:nvSpPr>
            <p:cNvPr id="175130" name="Rectangle 26"/>
            <p:cNvSpPr>
              <a:spLocks noChangeArrowheads="1"/>
            </p:cNvSpPr>
            <p:nvPr/>
          </p:nvSpPr>
          <p:spPr bwMode="auto">
            <a:xfrm>
              <a:off x="4181" y="852"/>
              <a:ext cx="95" cy="236"/>
            </a:xfrm>
            <a:prstGeom prst="rect">
              <a:avLst/>
            </a:prstGeom>
            <a:solidFill>
              <a:srgbClr val="33CCCC"/>
            </a:solidFill>
            <a:ln w="9525">
              <a:solidFill>
                <a:schemeClr val="tx1"/>
              </a:solidFill>
              <a:miter lim="800000"/>
              <a:headEnd/>
              <a:tailEnd/>
            </a:ln>
            <a:effectLst/>
          </p:spPr>
          <p:txBody>
            <a:bodyPr wrap="none" anchor="ctr"/>
            <a:lstStyle/>
            <a:p>
              <a:endParaRPr lang="en-US"/>
            </a:p>
          </p:txBody>
        </p:sp>
        <p:sp>
          <p:nvSpPr>
            <p:cNvPr id="175131" name="AutoShape 27"/>
            <p:cNvSpPr>
              <a:spLocks noChangeArrowheads="1"/>
            </p:cNvSpPr>
            <p:nvPr/>
          </p:nvSpPr>
          <p:spPr bwMode="auto">
            <a:xfrm>
              <a:off x="4180" y="783"/>
              <a:ext cx="150" cy="71"/>
            </a:xfrm>
            <a:prstGeom prst="parallelogram">
              <a:avLst>
                <a:gd name="adj" fmla="val 81387"/>
              </a:avLst>
            </a:prstGeom>
            <a:solidFill>
              <a:srgbClr val="33CCCC"/>
            </a:solidFill>
            <a:ln w="9525">
              <a:solidFill>
                <a:schemeClr val="tx1"/>
              </a:solidFill>
              <a:miter lim="800000"/>
              <a:headEnd/>
              <a:tailEnd/>
            </a:ln>
            <a:effectLst/>
          </p:spPr>
          <p:txBody>
            <a:bodyPr wrap="none" anchor="ctr"/>
            <a:lstStyle/>
            <a:p>
              <a:endParaRPr lang="en-US"/>
            </a:p>
          </p:txBody>
        </p:sp>
        <p:sp>
          <p:nvSpPr>
            <p:cNvPr id="175132" name="Line 28"/>
            <p:cNvSpPr>
              <a:spLocks noChangeShapeType="1"/>
            </p:cNvSpPr>
            <p:nvPr/>
          </p:nvSpPr>
          <p:spPr bwMode="auto">
            <a:xfrm>
              <a:off x="4330" y="788"/>
              <a:ext cx="0" cy="231"/>
            </a:xfrm>
            <a:prstGeom prst="line">
              <a:avLst/>
            </a:prstGeom>
            <a:noFill/>
            <a:ln w="9525">
              <a:solidFill>
                <a:schemeClr val="tx1"/>
              </a:solidFill>
              <a:round/>
              <a:headEnd/>
              <a:tailEnd/>
            </a:ln>
            <a:effectLst/>
          </p:spPr>
          <p:txBody>
            <a:bodyPr wrap="none" anchor="ctr"/>
            <a:lstStyle/>
            <a:p>
              <a:endParaRPr lang="en-US"/>
            </a:p>
          </p:txBody>
        </p:sp>
        <p:sp>
          <p:nvSpPr>
            <p:cNvPr id="175133" name="Line 29"/>
            <p:cNvSpPr>
              <a:spLocks noChangeShapeType="1"/>
            </p:cNvSpPr>
            <p:nvPr/>
          </p:nvSpPr>
          <p:spPr bwMode="auto">
            <a:xfrm flipH="1">
              <a:off x="4276" y="1019"/>
              <a:ext cx="54" cy="69"/>
            </a:xfrm>
            <a:prstGeom prst="line">
              <a:avLst/>
            </a:prstGeom>
            <a:noFill/>
            <a:ln w="9525">
              <a:solidFill>
                <a:schemeClr val="tx1"/>
              </a:solidFill>
              <a:round/>
              <a:headEnd/>
              <a:tailEnd/>
            </a:ln>
            <a:effectLst/>
          </p:spPr>
          <p:txBody>
            <a:bodyPr wrap="none" anchor="ctr"/>
            <a:lstStyle/>
            <a:p>
              <a:endParaRPr lang="en-US"/>
            </a:p>
          </p:txBody>
        </p:sp>
        <p:sp>
          <p:nvSpPr>
            <p:cNvPr id="175134" name="Rectangle 30"/>
            <p:cNvSpPr>
              <a:spLocks noChangeArrowheads="1"/>
            </p:cNvSpPr>
            <p:nvPr/>
          </p:nvSpPr>
          <p:spPr bwMode="auto">
            <a:xfrm>
              <a:off x="4193" y="883"/>
              <a:ext cx="63" cy="136"/>
            </a:xfrm>
            <a:prstGeom prst="rect">
              <a:avLst/>
            </a:prstGeom>
            <a:solidFill>
              <a:schemeClr val="accent2"/>
            </a:solidFill>
            <a:ln w="9525">
              <a:solidFill>
                <a:schemeClr val="tx1"/>
              </a:solidFill>
              <a:miter lim="800000"/>
              <a:headEnd/>
              <a:tailEnd/>
            </a:ln>
            <a:effectLst/>
          </p:spPr>
          <p:txBody>
            <a:bodyPr wrap="none" anchor="ctr"/>
            <a:lstStyle/>
            <a:p>
              <a:endParaRPr lang="en-US"/>
            </a:p>
          </p:txBody>
        </p:sp>
        <p:sp>
          <p:nvSpPr>
            <p:cNvPr id="175135" name="Rectangle 31"/>
            <p:cNvSpPr>
              <a:spLocks noChangeArrowheads="1"/>
            </p:cNvSpPr>
            <p:nvPr/>
          </p:nvSpPr>
          <p:spPr bwMode="auto">
            <a:xfrm>
              <a:off x="4202" y="924"/>
              <a:ext cx="48" cy="48"/>
            </a:xfrm>
            <a:prstGeom prst="rect">
              <a:avLst/>
            </a:prstGeom>
            <a:solidFill>
              <a:schemeClr val="bg1"/>
            </a:solidFill>
            <a:ln w="9525">
              <a:noFill/>
              <a:miter lim="800000"/>
              <a:headEnd/>
              <a:tailEnd/>
            </a:ln>
            <a:effectLst/>
          </p:spPr>
          <p:txBody>
            <a:bodyPr wrap="none" anchor="ctr"/>
            <a:lstStyle/>
            <a:p>
              <a:endParaRPr lang="en-US"/>
            </a:p>
          </p:txBody>
        </p:sp>
      </p:grpSp>
      <p:grpSp>
        <p:nvGrpSpPr>
          <p:cNvPr id="175136" name="Group 32"/>
          <p:cNvGrpSpPr>
            <a:grpSpLocks/>
          </p:cNvGrpSpPr>
          <p:nvPr/>
        </p:nvGrpSpPr>
        <p:grpSpPr bwMode="auto">
          <a:xfrm>
            <a:off x="7059613" y="1365250"/>
            <a:ext cx="184150" cy="542925"/>
            <a:chOff x="4180" y="783"/>
            <a:chExt cx="150" cy="307"/>
          </a:xfrm>
        </p:grpSpPr>
        <p:sp>
          <p:nvSpPr>
            <p:cNvPr id="175137" name="AutoShape 33"/>
            <p:cNvSpPr>
              <a:spLocks noChangeArrowheads="1"/>
            </p:cNvSpPr>
            <p:nvPr/>
          </p:nvSpPr>
          <p:spPr bwMode="auto">
            <a:xfrm>
              <a:off x="4180" y="1019"/>
              <a:ext cx="150" cy="71"/>
            </a:xfrm>
            <a:prstGeom prst="parallelogram">
              <a:avLst>
                <a:gd name="adj" fmla="val 81387"/>
              </a:avLst>
            </a:prstGeom>
            <a:solidFill>
              <a:srgbClr val="33CCCC"/>
            </a:solidFill>
            <a:ln w="9525">
              <a:noFill/>
              <a:miter lim="800000"/>
              <a:headEnd/>
              <a:tailEnd/>
            </a:ln>
            <a:effectLst/>
          </p:spPr>
          <p:txBody>
            <a:bodyPr wrap="none" anchor="ctr"/>
            <a:lstStyle/>
            <a:p>
              <a:endParaRPr lang="en-US"/>
            </a:p>
          </p:txBody>
        </p:sp>
        <p:sp>
          <p:nvSpPr>
            <p:cNvPr id="175138" name="Rectangle 34"/>
            <p:cNvSpPr>
              <a:spLocks noChangeArrowheads="1"/>
            </p:cNvSpPr>
            <p:nvPr/>
          </p:nvSpPr>
          <p:spPr bwMode="auto">
            <a:xfrm>
              <a:off x="4256" y="785"/>
              <a:ext cx="69" cy="236"/>
            </a:xfrm>
            <a:prstGeom prst="rect">
              <a:avLst/>
            </a:prstGeom>
            <a:solidFill>
              <a:srgbClr val="33CCCC"/>
            </a:solidFill>
            <a:ln w="9525">
              <a:noFill/>
              <a:miter lim="800000"/>
              <a:headEnd/>
              <a:tailEnd/>
            </a:ln>
            <a:effectLst/>
          </p:spPr>
          <p:txBody>
            <a:bodyPr wrap="none" anchor="ctr"/>
            <a:lstStyle/>
            <a:p>
              <a:endParaRPr lang="en-US"/>
            </a:p>
          </p:txBody>
        </p:sp>
        <p:sp>
          <p:nvSpPr>
            <p:cNvPr id="175139" name="Rectangle 35"/>
            <p:cNvSpPr>
              <a:spLocks noChangeArrowheads="1"/>
            </p:cNvSpPr>
            <p:nvPr/>
          </p:nvSpPr>
          <p:spPr bwMode="auto">
            <a:xfrm>
              <a:off x="4181" y="852"/>
              <a:ext cx="95" cy="236"/>
            </a:xfrm>
            <a:prstGeom prst="rect">
              <a:avLst/>
            </a:prstGeom>
            <a:solidFill>
              <a:srgbClr val="33CCCC"/>
            </a:solidFill>
            <a:ln w="9525">
              <a:solidFill>
                <a:schemeClr val="tx1"/>
              </a:solidFill>
              <a:miter lim="800000"/>
              <a:headEnd/>
              <a:tailEnd/>
            </a:ln>
            <a:effectLst/>
          </p:spPr>
          <p:txBody>
            <a:bodyPr wrap="none" anchor="ctr"/>
            <a:lstStyle/>
            <a:p>
              <a:endParaRPr lang="en-US"/>
            </a:p>
          </p:txBody>
        </p:sp>
        <p:sp>
          <p:nvSpPr>
            <p:cNvPr id="175140" name="AutoShape 36"/>
            <p:cNvSpPr>
              <a:spLocks noChangeArrowheads="1"/>
            </p:cNvSpPr>
            <p:nvPr/>
          </p:nvSpPr>
          <p:spPr bwMode="auto">
            <a:xfrm>
              <a:off x="4180" y="783"/>
              <a:ext cx="150" cy="71"/>
            </a:xfrm>
            <a:prstGeom prst="parallelogram">
              <a:avLst>
                <a:gd name="adj" fmla="val 81387"/>
              </a:avLst>
            </a:prstGeom>
            <a:solidFill>
              <a:srgbClr val="33CCCC"/>
            </a:solidFill>
            <a:ln w="9525">
              <a:solidFill>
                <a:schemeClr val="tx1"/>
              </a:solidFill>
              <a:miter lim="800000"/>
              <a:headEnd/>
              <a:tailEnd/>
            </a:ln>
            <a:effectLst/>
          </p:spPr>
          <p:txBody>
            <a:bodyPr wrap="none" anchor="ctr"/>
            <a:lstStyle/>
            <a:p>
              <a:endParaRPr lang="en-US"/>
            </a:p>
          </p:txBody>
        </p:sp>
        <p:sp>
          <p:nvSpPr>
            <p:cNvPr id="175141" name="Line 37"/>
            <p:cNvSpPr>
              <a:spLocks noChangeShapeType="1"/>
            </p:cNvSpPr>
            <p:nvPr/>
          </p:nvSpPr>
          <p:spPr bwMode="auto">
            <a:xfrm>
              <a:off x="4330" y="788"/>
              <a:ext cx="0" cy="231"/>
            </a:xfrm>
            <a:prstGeom prst="line">
              <a:avLst/>
            </a:prstGeom>
            <a:noFill/>
            <a:ln w="9525">
              <a:solidFill>
                <a:schemeClr val="tx1"/>
              </a:solidFill>
              <a:round/>
              <a:headEnd/>
              <a:tailEnd/>
            </a:ln>
            <a:effectLst/>
          </p:spPr>
          <p:txBody>
            <a:bodyPr wrap="none" anchor="ctr"/>
            <a:lstStyle/>
            <a:p>
              <a:endParaRPr lang="en-US"/>
            </a:p>
          </p:txBody>
        </p:sp>
        <p:sp>
          <p:nvSpPr>
            <p:cNvPr id="175142" name="Line 38"/>
            <p:cNvSpPr>
              <a:spLocks noChangeShapeType="1"/>
            </p:cNvSpPr>
            <p:nvPr/>
          </p:nvSpPr>
          <p:spPr bwMode="auto">
            <a:xfrm flipH="1">
              <a:off x="4276" y="1019"/>
              <a:ext cx="54" cy="69"/>
            </a:xfrm>
            <a:prstGeom prst="line">
              <a:avLst/>
            </a:prstGeom>
            <a:noFill/>
            <a:ln w="9525">
              <a:solidFill>
                <a:schemeClr val="tx1"/>
              </a:solidFill>
              <a:round/>
              <a:headEnd/>
              <a:tailEnd/>
            </a:ln>
            <a:effectLst/>
          </p:spPr>
          <p:txBody>
            <a:bodyPr wrap="none" anchor="ctr"/>
            <a:lstStyle/>
            <a:p>
              <a:endParaRPr lang="en-US"/>
            </a:p>
          </p:txBody>
        </p:sp>
        <p:sp>
          <p:nvSpPr>
            <p:cNvPr id="175143" name="Rectangle 39"/>
            <p:cNvSpPr>
              <a:spLocks noChangeArrowheads="1"/>
            </p:cNvSpPr>
            <p:nvPr/>
          </p:nvSpPr>
          <p:spPr bwMode="auto">
            <a:xfrm>
              <a:off x="4193" y="883"/>
              <a:ext cx="63" cy="136"/>
            </a:xfrm>
            <a:prstGeom prst="rect">
              <a:avLst/>
            </a:prstGeom>
            <a:solidFill>
              <a:schemeClr val="accent2"/>
            </a:solidFill>
            <a:ln w="9525">
              <a:solidFill>
                <a:schemeClr val="tx1"/>
              </a:solidFill>
              <a:miter lim="800000"/>
              <a:headEnd/>
              <a:tailEnd/>
            </a:ln>
            <a:effectLst/>
          </p:spPr>
          <p:txBody>
            <a:bodyPr wrap="none" anchor="ctr"/>
            <a:lstStyle/>
            <a:p>
              <a:endParaRPr lang="en-US"/>
            </a:p>
          </p:txBody>
        </p:sp>
        <p:sp>
          <p:nvSpPr>
            <p:cNvPr id="175144" name="Rectangle 40"/>
            <p:cNvSpPr>
              <a:spLocks noChangeArrowheads="1"/>
            </p:cNvSpPr>
            <p:nvPr/>
          </p:nvSpPr>
          <p:spPr bwMode="auto">
            <a:xfrm>
              <a:off x="4202" y="924"/>
              <a:ext cx="48" cy="48"/>
            </a:xfrm>
            <a:prstGeom prst="rect">
              <a:avLst/>
            </a:prstGeom>
            <a:solidFill>
              <a:schemeClr val="bg1"/>
            </a:solidFill>
            <a:ln w="9525">
              <a:noFill/>
              <a:miter lim="800000"/>
              <a:headEnd/>
              <a:tailEnd/>
            </a:ln>
            <a:effectLst/>
          </p:spPr>
          <p:txBody>
            <a:bodyPr wrap="none" anchor="ctr"/>
            <a:lstStyle/>
            <a:p>
              <a:endParaRPr lang="en-US"/>
            </a:p>
          </p:txBody>
        </p:sp>
      </p:grpSp>
      <p:grpSp>
        <p:nvGrpSpPr>
          <p:cNvPr id="175145" name="Group 41"/>
          <p:cNvGrpSpPr>
            <a:grpSpLocks/>
          </p:cNvGrpSpPr>
          <p:nvPr/>
        </p:nvGrpSpPr>
        <p:grpSpPr bwMode="auto">
          <a:xfrm>
            <a:off x="7373938" y="2155825"/>
            <a:ext cx="184150" cy="542925"/>
            <a:chOff x="4180" y="783"/>
            <a:chExt cx="150" cy="307"/>
          </a:xfrm>
        </p:grpSpPr>
        <p:sp>
          <p:nvSpPr>
            <p:cNvPr id="175146" name="AutoShape 42"/>
            <p:cNvSpPr>
              <a:spLocks noChangeArrowheads="1"/>
            </p:cNvSpPr>
            <p:nvPr/>
          </p:nvSpPr>
          <p:spPr bwMode="auto">
            <a:xfrm>
              <a:off x="4180" y="1019"/>
              <a:ext cx="150" cy="71"/>
            </a:xfrm>
            <a:prstGeom prst="parallelogram">
              <a:avLst>
                <a:gd name="adj" fmla="val 81387"/>
              </a:avLst>
            </a:prstGeom>
            <a:solidFill>
              <a:srgbClr val="33CCCC"/>
            </a:solidFill>
            <a:ln w="9525">
              <a:noFill/>
              <a:miter lim="800000"/>
              <a:headEnd/>
              <a:tailEnd/>
            </a:ln>
            <a:effectLst/>
          </p:spPr>
          <p:txBody>
            <a:bodyPr wrap="none" anchor="ctr"/>
            <a:lstStyle/>
            <a:p>
              <a:endParaRPr lang="en-US"/>
            </a:p>
          </p:txBody>
        </p:sp>
        <p:sp>
          <p:nvSpPr>
            <p:cNvPr id="175147" name="Rectangle 43"/>
            <p:cNvSpPr>
              <a:spLocks noChangeArrowheads="1"/>
            </p:cNvSpPr>
            <p:nvPr/>
          </p:nvSpPr>
          <p:spPr bwMode="auto">
            <a:xfrm>
              <a:off x="4256" y="785"/>
              <a:ext cx="69" cy="236"/>
            </a:xfrm>
            <a:prstGeom prst="rect">
              <a:avLst/>
            </a:prstGeom>
            <a:solidFill>
              <a:srgbClr val="33CCCC"/>
            </a:solidFill>
            <a:ln w="9525">
              <a:noFill/>
              <a:miter lim="800000"/>
              <a:headEnd/>
              <a:tailEnd/>
            </a:ln>
            <a:effectLst/>
          </p:spPr>
          <p:txBody>
            <a:bodyPr wrap="none" anchor="ctr"/>
            <a:lstStyle/>
            <a:p>
              <a:endParaRPr lang="en-US"/>
            </a:p>
          </p:txBody>
        </p:sp>
        <p:sp>
          <p:nvSpPr>
            <p:cNvPr id="175148" name="Rectangle 44"/>
            <p:cNvSpPr>
              <a:spLocks noChangeArrowheads="1"/>
            </p:cNvSpPr>
            <p:nvPr/>
          </p:nvSpPr>
          <p:spPr bwMode="auto">
            <a:xfrm>
              <a:off x="4181" y="852"/>
              <a:ext cx="95" cy="236"/>
            </a:xfrm>
            <a:prstGeom prst="rect">
              <a:avLst/>
            </a:prstGeom>
            <a:solidFill>
              <a:srgbClr val="33CCCC"/>
            </a:solidFill>
            <a:ln w="9525">
              <a:solidFill>
                <a:schemeClr val="tx1"/>
              </a:solidFill>
              <a:miter lim="800000"/>
              <a:headEnd/>
              <a:tailEnd/>
            </a:ln>
            <a:effectLst/>
          </p:spPr>
          <p:txBody>
            <a:bodyPr wrap="none" anchor="ctr"/>
            <a:lstStyle/>
            <a:p>
              <a:endParaRPr lang="en-US"/>
            </a:p>
          </p:txBody>
        </p:sp>
        <p:sp>
          <p:nvSpPr>
            <p:cNvPr id="175149" name="AutoShape 45"/>
            <p:cNvSpPr>
              <a:spLocks noChangeArrowheads="1"/>
            </p:cNvSpPr>
            <p:nvPr/>
          </p:nvSpPr>
          <p:spPr bwMode="auto">
            <a:xfrm>
              <a:off x="4180" y="783"/>
              <a:ext cx="150" cy="71"/>
            </a:xfrm>
            <a:prstGeom prst="parallelogram">
              <a:avLst>
                <a:gd name="adj" fmla="val 81387"/>
              </a:avLst>
            </a:prstGeom>
            <a:solidFill>
              <a:srgbClr val="33CCCC"/>
            </a:solidFill>
            <a:ln w="9525">
              <a:solidFill>
                <a:schemeClr val="tx1"/>
              </a:solidFill>
              <a:miter lim="800000"/>
              <a:headEnd/>
              <a:tailEnd/>
            </a:ln>
            <a:effectLst/>
          </p:spPr>
          <p:txBody>
            <a:bodyPr wrap="none" anchor="ctr"/>
            <a:lstStyle/>
            <a:p>
              <a:endParaRPr lang="en-US"/>
            </a:p>
          </p:txBody>
        </p:sp>
        <p:sp>
          <p:nvSpPr>
            <p:cNvPr id="175150" name="Line 46"/>
            <p:cNvSpPr>
              <a:spLocks noChangeShapeType="1"/>
            </p:cNvSpPr>
            <p:nvPr/>
          </p:nvSpPr>
          <p:spPr bwMode="auto">
            <a:xfrm>
              <a:off x="4330" y="788"/>
              <a:ext cx="0" cy="231"/>
            </a:xfrm>
            <a:prstGeom prst="line">
              <a:avLst/>
            </a:prstGeom>
            <a:noFill/>
            <a:ln w="9525">
              <a:solidFill>
                <a:schemeClr val="tx1"/>
              </a:solidFill>
              <a:round/>
              <a:headEnd/>
              <a:tailEnd/>
            </a:ln>
            <a:effectLst/>
          </p:spPr>
          <p:txBody>
            <a:bodyPr wrap="none" anchor="ctr"/>
            <a:lstStyle/>
            <a:p>
              <a:endParaRPr lang="en-US"/>
            </a:p>
          </p:txBody>
        </p:sp>
        <p:sp>
          <p:nvSpPr>
            <p:cNvPr id="175151" name="Line 47"/>
            <p:cNvSpPr>
              <a:spLocks noChangeShapeType="1"/>
            </p:cNvSpPr>
            <p:nvPr/>
          </p:nvSpPr>
          <p:spPr bwMode="auto">
            <a:xfrm flipH="1">
              <a:off x="4276" y="1019"/>
              <a:ext cx="54" cy="69"/>
            </a:xfrm>
            <a:prstGeom prst="line">
              <a:avLst/>
            </a:prstGeom>
            <a:noFill/>
            <a:ln w="9525">
              <a:solidFill>
                <a:schemeClr val="tx1"/>
              </a:solidFill>
              <a:round/>
              <a:headEnd/>
              <a:tailEnd/>
            </a:ln>
            <a:effectLst/>
          </p:spPr>
          <p:txBody>
            <a:bodyPr wrap="none" anchor="ctr"/>
            <a:lstStyle/>
            <a:p>
              <a:endParaRPr lang="en-US"/>
            </a:p>
          </p:txBody>
        </p:sp>
        <p:sp>
          <p:nvSpPr>
            <p:cNvPr id="175152" name="Rectangle 48"/>
            <p:cNvSpPr>
              <a:spLocks noChangeArrowheads="1"/>
            </p:cNvSpPr>
            <p:nvPr/>
          </p:nvSpPr>
          <p:spPr bwMode="auto">
            <a:xfrm>
              <a:off x="4193" y="883"/>
              <a:ext cx="63" cy="136"/>
            </a:xfrm>
            <a:prstGeom prst="rect">
              <a:avLst/>
            </a:prstGeom>
            <a:solidFill>
              <a:schemeClr val="accent2"/>
            </a:solidFill>
            <a:ln w="9525">
              <a:solidFill>
                <a:schemeClr val="tx1"/>
              </a:solidFill>
              <a:miter lim="800000"/>
              <a:headEnd/>
              <a:tailEnd/>
            </a:ln>
            <a:effectLst/>
          </p:spPr>
          <p:txBody>
            <a:bodyPr wrap="none" anchor="ctr"/>
            <a:lstStyle/>
            <a:p>
              <a:endParaRPr lang="en-US"/>
            </a:p>
          </p:txBody>
        </p:sp>
        <p:sp>
          <p:nvSpPr>
            <p:cNvPr id="175153" name="Rectangle 49"/>
            <p:cNvSpPr>
              <a:spLocks noChangeArrowheads="1"/>
            </p:cNvSpPr>
            <p:nvPr/>
          </p:nvSpPr>
          <p:spPr bwMode="auto">
            <a:xfrm>
              <a:off x="4202" y="924"/>
              <a:ext cx="48" cy="48"/>
            </a:xfrm>
            <a:prstGeom prst="rect">
              <a:avLst/>
            </a:prstGeom>
            <a:solidFill>
              <a:schemeClr val="bg1"/>
            </a:solidFill>
            <a:ln w="9525">
              <a:noFill/>
              <a:miter lim="800000"/>
              <a:headEnd/>
              <a:tailEnd/>
            </a:ln>
            <a:effectLst/>
          </p:spPr>
          <p:txBody>
            <a:bodyPr wrap="none" anchor="ctr"/>
            <a:lstStyle/>
            <a:p>
              <a:endParaRPr lang="en-US"/>
            </a:p>
          </p:txBody>
        </p:sp>
      </p:grpSp>
      <p:sp>
        <p:nvSpPr>
          <p:cNvPr id="175154" name="Text Box 50"/>
          <p:cNvSpPr txBox="1">
            <a:spLocks noChangeArrowheads="1"/>
          </p:cNvSpPr>
          <p:nvPr/>
        </p:nvSpPr>
        <p:spPr bwMode="auto">
          <a:xfrm>
            <a:off x="7494588" y="1208088"/>
            <a:ext cx="1185862" cy="701675"/>
          </a:xfrm>
          <a:prstGeom prst="rect">
            <a:avLst/>
          </a:prstGeom>
          <a:noFill/>
          <a:ln w="9525">
            <a:noFill/>
            <a:miter lim="800000"/>
            <a:headEnd/>
            <a:tailEnd/>
          </a:ln>
          <a:effectLst/>
        </p:spPr>
        <p:txBody>
          <a:bodyPr wrap="none">
            <a:spAutoFit/>
          </a:bodyPr>
          <a:lstStyle/>
          <a:p>
            <a:pPr algn="ctr">
              <a:spcBef>
                <a:spcPct val="0"/>
              </a:spcBef>
              <a:buClrTx/>
              <a:buSzTx/>
              <a:buFontTx/>
              <a:buNone/>
            </a:pPr>
            <a:r>
              <a:rPr lang="en-US" altLang="it-IT" sz="2000"/>
              <a:t>Server</a:t>
            </a:r>
          </a:p>
          <a:p>
            <a:pPr algn="ctr">
              <a:spcBef>
                <a:spcPct val="0"/>
              </a:spcBef>
              <a:buClrTx/>
              <a:buSzTx/>
              <a:buFontTx/>
              <a:buNone/>
            </a:pPr>
            <a:r>
              <a:rPr lang="it-IT" sz="2000"/>
              <a:t>d’origine</a:t>
            </a:r>
            <a:endParaRPr lang="en-US" sz="2000"/>
          </a:p>
        </p:txBody>
      </p:sp>
      <p:sp>
        <p:nvSpPr>
          <p:cNvPr id="175155" name="Line 51"/>
          <p:cNvSpPr>
            <a:spLocks noChangeShapeType="1"/>
          </p:cNvSpPr>
          <p:nvPr/>
        </p:nvSpPr>
        <p:spPr bwMode="auto">
          <a:xfrm>
            <a:off x="5876925" y="1695450"/>
            <a:ext cx="66675" cy="276225"/>
          </a:xfrm>
          <a:prstGeom prst="line">
            <a:avLst/>
          </a:prstGeom>
          <a:noFill/>
          <a:ln w="28575">
            <a:solidFill>
              <a:schemeClr val="accent2"/>
            </a:solidFill>
            <a:round/>
            <a:headEnd/>
            <a:tailEnd/>
          </a:ln>
          <a:effectLst/>
        </p:spPr>
        <p:txBody>
          <a:bodyPr wrap="none" anchor="ctr"/>
          <a:lstStyle/>
          <a:p>
            <a:endParaRPr lang="en-US"/>
          </a:p>
        </p:txBody>
      </p:sp>
      <p:sp>
        <p:nvSpPr>
          <p:cNvPr id="175156" name="Line 52"/>
          <p:cNvSpPr>
            <a:spLocks noChangeShapeType="1"/>
          </p:cNvSpPr>
          <p:nvPr/>
        </p:nvSpPr>
        <p:spPr bwMode="auto">
          <a:xfrm flipH="1">
            <a:off x="6505575" y="1733550"/>
            <a:ext cx="9525" cy="238125"/>
          </a:xfrm>
          <a:prstGeom prst="line">
            <a:avLst/>
          </a:prstGeom>
          <a:noFill/>
          <a:ln w="28575">
            <a:solidFill>
              <a:schemeClr val="accent2"/>
            </a:solidFill>
            <a:round/>
            <a:headEnd/>
            <a:tailEnd/>
          </a:ln>
          <a:effectLst/>
        </p:spPr>
        <p:txBody>
          <a:bodyPr wrap="none" anchor="ctr"/>
          <a:lstStyle/>
          <a:p>
            <a:endParaRPr lang="en-US"/>
          </a:p>
        </p:txBody>
      </p:sp>
      <p:sp>
        <p:nvSpPr>
          <p:cNvPr id="175157" name="Line 53"/>
          <p:cNvSpPr>
            <a:spLocks noChangeShapeType="1"/>
          </p:cNvSpPr>
          <p:nvPr/>
        </p:nvSpPr>
        <p:spPr bwMode="auto">
          <a:xfrm flipH="1">
            <a:off x="6962775" y="1895475"/>
            <a:ext cx="133350" cy="209550"/>
          </a:xfrm>
          <a:prstGeom prst="line">
            <a:avLst/>
          </a:prstGeom>
          <a:noFill/>
          <a:ln w="28575">
            <a:solidFill>
              <a:schemeClr val="accent2"/>
            </a:solidFill>
            <a:round/>
            <a:headEnd/>
            <a:tailEnd/>
          </a:ln>
          <a:effectLst/>
        </p:spPr>
        <p:txBody>
          <a:bodyPr wrap="none" anchor="ctr"/>
          <a:lstStyle/>
          <a:p>
            <a:endParaRPr lang="en-US"/>
          </a:p>
        </p:txBody>
      </p:sp>
      <p:sp>
        <p:nvSpPr>
          <p:cNvPr id="175158" name="Line 54"/>
          <p:cNvSpPr>
            <a:spLocks noChangeShapeType="1"/>
          </p:cNvSpPr>
          <p:nvPr/>
        </p:nvSpPr>
        <p:spPr bwMode="auto">
          <a:xfrm flipH="1" flipV="1">
            <a:off x="7124700" y="2657475"/>
            <a:ext cx="247650" cy="0"/>
          </a:xfrm>
          <a:prstGeom prst="line">
            <a:avLst/>
          </a:prstGeom>
          <a:noFill/>
          <a:ln w="28575">
            <a:solidFill>
              <a:schemeClr val="accent2"/>
            </a:solidFill>
            <a:round/>
            <a:headEnd/>
            <a:tailEnd/>
          </a:ln>
          <a:effectLst/>
        </p:spPr>
        <p:txBody>
          <a:bodyPr wrap="none" anchor="ctr"/>
          <a:lstStyle/>
          <a:p>
            <a:endParaRPr lang="en-US"/>
          </a:p>
        </p:txBody>
      </p:sp>
      <p:sp>
        <p:nvSpPr>
          <p:cNvPr id="175159" name="Freeform 55"/>
          <p:cNvSpPr>
            <a:spLocks/>
          </p:cNvSpPr>
          <p:nvPr/>
        </p:nvSpPr>
        <p:spPr bwMode="auto">
          <a:xfrm>
            <a:off x="5162550" y="1689100"/>
            <a:ext cx="2174875" cy="1581150"/>
          </a:xfrm>
          <a:custGeom>
            <a:avLst/>
            <a:gdLst/>
            <a:ahLst/>
            <a:cxnLst>
              <a:cxn ang="0">
                <a:pos x="27" y="652"/>
              </a:cxn>
              <a:cxn ang="0">
                <a:pos x="105" y="76"/>
              </a:cxn>
              <a:cxn ang="0">
                <a:pos x="657" y="196"/>
              </a:cxn>
              <a:cxn ang="0">
                <a:pos x="1209" y="100"/>
              </a:cxn>
              <a:cxn ang="0">
                <a:pos x="2001" y="406"/>
              </a:cxn>
              <a:cxn ang="0">
                <a:pos x="2013" y="1144"/>
              </a:cxn>
              <a:cxn ang="0">
                <a:pos x="1581" y="1600"/>
              </a:cxn>
              <a:cxn ang="0">
                <a:pos x="813" y="1516"/>
              </a:cxn>
              <a:cxn ang="0">
                <a:pos x="501" y="1270"/>
              </a:cxn>
              <a:cxn ang="0">
                <a:pos x="183" y="1066"/>
              </a:cxn>
              <a:cxn ang="0">
                <a:pos x="27" y="652"/>
              </a:cxn>
            </a:cxnLst>
            <a:rect l="0" t="0" r="r" b="b"/>
            <a:pathLst>
              <a:path w="2135" h="1662">
                <a:moveTo>
                  <a:pt x="27" y="652"/>
                </a:moveTo>
                <a:cubicBezTo>
                  <a:pt x="14" y="487"/>
                  <a:pt x="0" y="152"/>
                  <a:pt x="105" y="76"/>
                </a:cubicBezTo>
                <a:cubicBezTo>
                  <a:pt x="210" y="0"/>
                  <a:pt x="473" y="192"/>
                  <a:pt x="657" y="196"/>
                </a:cubicBezTo>
                <a:cubicBezTo>
                  <a:pt x="841" y="200"/>
                  <a:pt x="985" y="65"/>
                  <a:pt x="1209" y="100"/>
                </a:cubicBezTo>
                <a:cubicBezTo>
                  <a:pt x="1433" y="135"/>
                  <a:pt x="1867" y="232"/>
                  <a:pt x="2001" y="406"/>
                </a:cubicBezTo>
                <a:cubicBezTo>
                  <a:pt x="2135" y="580"/>
                  <a:pt x="2083" y="945"/>
                  <a:pt x="2013" y="1144"/>
                </a:cubicBezTo>
                <a:cubicBezTo>
                  <a:pt x="1943" y="1343"/>
                  <a:pt x="1781" y="1538"/>
                  <a:pt x="1581" y="1600"/>
                </a:cubicBezTo>
                <a:cubicBezTo>
                  <a:pt x="1381" y="1662"/>
                  <a:pt x="993" y="1571"/>
                  <a:pt x="813" y="1516"/>
                </a:cubicBezTo>
                <a:cubicBezTo>
                  <a:pt x="633" y="1461"/>
                  <a:pt x="606" y="1345"/>
                  <a:pt x="501" y="1270"/>
                </a:cubicBezTo>
                <a:cubicBezTo>
                  <a:pt x="396" y="1195"/>
                  <a:pt x="262" y="1169"/>
                  <a:pt x="183" y="1066"/>
                </a:cubicBezTo>
                <a:cubicBezTo>
                  <a:pt x="104" y="963"/>
                  <a:pt x="25" y="819"/>
                  <a:pt x="27" y="652"/>
                </a:cubicBezTo>
                <a:close/>
              </a:path>
            </a:pathLst>
          </a:custGeom>
          <a:solidFill>
            <a:srgbClr val="33CCCC"/>
          </a:solidFill>
          <a:ln w="9525">
            <a:noFill/>
            <a:round/>
            <a:headEnd/>
            <a:tailEnd/>
          </a:ln>
          <a:effectLst/>
        </p:spPr>
        <p:txBody>
          <a:bodyPr wrap="none" anchor="ctr"/>
          <a:lstStyle/>
          <a:p>
            <a:endParaRPr lang="en-US"/>
          </a:p>
        </p:txBody>
      </p:sp>
      <p:grpSp>
        <p:nvGrpSpPr>
          <p:cNvPr id="175160" name="Group 56"/>
          <p:cNvGrpSpPr>
            <a:grpSpLocks/>
          </p:cNvGrpSpPr>
          <p:nvPr/>
        </p:nvGrpSpPr>
        <p:grpSpPr bwMode="auto">
          <a:xfrm>
            <a:off x="6145213" y="2890838"/>
            <a:ext cx="501650" cy="233362"/>
            <a:chOff x="3600" y="219"/>
            <a:chExt cx="360" cy="175"/>
          </a:xfrm>
        </p:grpSpPr>
        <p:sp>
          <p:nvSpPr>
            <p:cNvPr id="175161" name="Oval 57"/>
            <p:cNvSpPr>
              <a:spLocks noChangeArrowheads="1"/>
            </p:cNvSpPr>
            <p:nvPr/>
          </p:nvSpPr>
          <p:spPr bwMode="auto">
            <a:xfrm>
              <a:off x="3603" y="297"/>
              <a:ext cx="357" cy="97"/>
            </a:xfrm>
            <a:prstGeom prst="ellipse">
              <a:avLst/>
            </a:prstGeom>
            <a:solidFill>
              <a:schemeClr val="hlink"/>
            </a:solidFill>
            <a:ln w="12700">
              <a:solidFill>
                <a:schemeClr val="tx1"/>
              </a:solidFill>
              <a:round/>
              <a:headEnd/>
              <a:tailEnd/>
            </a:ln>
            <a:effectLst/>
          </p:spPr>
          <p:txBody>
            <a:bodyPr wrap="none" anchor="ctr"/>
            <a:lstStyle/>
            <a:p>
              <a:endParaRPr lang="en-US"/>
            </a:p>
          </p:txBody>
        </p:sp>
        <p:sp>
          <p:nvSpPr>
            <p:cNvPr id="175162" name="Line 58"/>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en-US"/>
            </a:p>
          </p:txBody>
        </p:sp>
        <p:sp>
          <p:nvSpPr>
            <p:cNvPr id="175163" name="Line 59"/>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en-US"/>
            </a:p>
          </p:txBody>
        </p:sp>
        <p:sp>
          <p:nvSpPr>
            <p:cNvPr id="175164" name="Rectangle 60"/>
            <p:cNvSpPr>
              <a:spLocks noChangeArrowheads="1"/>
            </p:cNvSpPr>
            <p:nvPr/>
          </p:nvSpPr>
          <p:spPr bwMode="auto">
            <a:xfrm>
              <a:off x="3603" y="289"/>
              <a:ext cx="354" cy="59"/>
            </a:xfrm>
            <a:prstGeom prst="rect">
              <a:avLst/>
            </a:prstGeom>
            <a:solidFill>
              <a:schemeClr val="hlink"/>
            </a:solidFill>
            <a:ln w="12700">
              <a:noFill/>
              <a:miter lim="800000"/>
              <a:headEnd/>
              <a:tailEnd/>
            </a:ln>
            <a:effectLst/>
          </p:spPr>
          <p:txBody>
            <a:bodyPr wrap="none" anchor="ctr"/>
            <a:lstStyle/>
            <a:p>
              <a:pPr algn="ctr">
                <a:spcBef>
                  <a:spcPct val="0"/>
                </a:spcBef>
                <a:buClrTx/>
                <a:buSzTx/>
                <a:buFontTx/>
                <a:buNone/>
              </a:pPr>
              <a:endParaRPr lang="it-IT">
                <a:latin typeface="Times New Roman" pitchFamily="64" charset="0"/>
              </a:endParaRPr>
            </a:p>
          </p:txBody>
        </p:sp>
        <p:sp>
          <p:nvSpPr>
            <p:cNvPr id="175165" name="Oval 61"/>
            <p:cNvSpPr>
              <a:spLocks noChangeArrowheads="1"/>
            </p:cNvSpPr>
            <p:nvPr/>
          </p:nvSpPr>
          <p:spPr bwMode="auto">
            <a:xfrm>
              <a:off x="3600" y="219"/>
              <a:ext cx="357" cy="113"/>
            </a:xfrm>
            <a:prstGeom prst="ellipse">
              <a:avLst/>
            </a:prstGeom>
            <a:solidFill>
              <a:schemeClr val="hlink"/>
            </a:solidFill>
            <a:ln w="12700">
              <a:solidFill>
                <a:schemeClr val="tx1"/>
              </a:solidFill>
              <a:round/>
              <a:headEnd/>
              <a:tailEnd/>
            </a:ln>
            <a:effectLst/>
          </p:spPr>
          <p:txBody>
            <a:bodyPr wrap="none" anchor="ctr"/>
            <a:lstStyle/>
            <a:p>
              <a:endParaRPr lang="en-US"/>
            </a:p>
          </p:txBody>
        </p:sp>
        <p:grpSp>
          <p:nvGrpSpPr>
            <p:cNvPr id="175166" name="Group 62"/>
            <p:cNvGrpSpPr>
              <a:grpSpLocks/>
            </p:cNvGrpSpPr>
            <p:nvPr/>
          </p:nvGrpSpPr>
          <p:grpSpPr bwMode="auto">
            <a:xfrm>
              <a:off x="3686" y="244"/>
              <a:ext cx="177" cy="66"/>
              <a:chOff x="2848" y="848"/>
              <a:chExt cx="140" cy="98"/>
            </a:xfrm>
          </p:grpSpPr>
          <p:sp>
            <p:nvSpPr>
              <p:cNvPr id="175167" name="Line 63"/>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en-US"/>
              </a:p>
            </p:txBody>
          </p:sp>
          <p:sp>
            <p:nvSpPr>
              <p:cNvPr id="175168" name="Line 64"/>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en-US"/>
              </a:p>
            </p:txBody>
          </p:sp>
          <p:sp>
            <p:nvSpPr>
              <p:cNvPr id="175169" name="Line 65"/>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en-US"/>
              </a:p>
            </p:txBody>
          </p:sp>
        </p:grpSp>
        <p:grpSp>
          <p:nvGrpSpPr>
            <p:cNvPr id="175170" name="Group 66"/>
            <p:cNvGrpSpPr>
              <a:grpSpLocks/>
            </p:cNvGrpSpPr>
            <p:nvPr/>
          </p:nvGrpSpPr>
          <p:grpSpPr bwMode="auto">
            <a:xfrm flipV="1">
              <a:off x="3686" y="243"/>
              <a:ext cx="177" cy="66"/>
              <a:chOff x="2848" y="848"/>
              <a:chExt cx="140" cy="98"/>
            </a:xfrm>
          </p:grpSpPr>
          <p:sp>
            <p:nvSpPr>
              <p:cNvPr id="175171" name="Line 67"/>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en-US"/>
              </a:p>
            </p:txBody>
          </p:sp>
          <p:sp>
            <p:nvSpPr>
              <p:cNvPr id="175172" name="Line 68"/>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en-US"/>
              </a:p>
            </p:txBody>
          </p:sp>
          <p:sp>
            <p:nvSpPr>
              <p:cNvPr id="175173" name="Line 69"/>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en-US"/>
              </a:p>
            </p:txBody>
          </p:sp>
        </p:grpSp>
      </p:grpSp>
      <p:sp>
        <p:nvSpPr>
          <p:cNvPr id="175174" name="Text Box 70"/>
          <p:cNvSpPr txBox="1">
            <a:spLocks noChangeArrowheads="1"/>
          </p:cNvSpPr>
          <p:nvPr/>
        </p:nvSpPr>
        <p:spPr bwMode="auto">
          <a:xfrm>
            <a:off x="5626100" y="1998663"/>
            <a:ext cx="1019175" cy="581025"/>
          </a:xfrm>
          <a:prstGeom prst="rect">
            <a:avLst/>
          </a:prstGeom>
          <a:noFill/>
          <a:ln w="9525">
            <a:noFill/>
            <a:miter lim="800000"/>
            <a:headEnd/>
            <a:tailEnd/>
          </a:ln>
          <a:effectLst/>
        </p:spPr>
        <p:txBody>
          <a:bodyPr wrap="none">
            <a:spAutoFit/>
          </a:bodyPr>
          <a:lstStyle/>
          <a:p>
            <a:pPr algn="ctr">
              <a:spcBef>
                <a:spcPct val="0"/>
              </a:spcBef>
              <a:buClrTx/>
              <a:buSzTx/>
              <a:buFontTx/>
              <a:buNone/>
            </a:pPr>
            <a:r>
              <a:rPr lang="en-US" altLang="it-IT" sz="1600"/>
              <a:t>Internet</a:t>
            </a:r>
            <a:br>
              <a:rPr lang="en-US" altLang="it-IT" sz="1600"/>
            </a:br>
            <a:r>
              <a:rPr lang="en-US" altLang="it-IT" sz="1600"/>
              <a:t>pubblica</a:t>
            </a:r>
          </a:p>
        </p:txBody>
      </p:sp>
      <p:sp>
        <p:nvSpPr>
          <p:cNvPr id="175175" name="Freeform 71"/>
          <p:cNvSpPr>
            <a:spLocks/>
          </p:cNvSpPr>
          <p:nvPr/>
        </p:nvSpPr>
        <p:spPr bwMode="auto">
          <a:xfrm>
            <a:off x="4732338" y="4059238"/>
            <a:ext cx="2965450" cy="1390650"/>
          </a:xfrm>
          <a:custGeom>
            <a:avLst/>
            <a:gdLst/>
            <a:ahLst/>
            <a:cxnLst>
              <a:cxn ang="0">
                <a:pos x="31" y="327"/>
              </a:cxn>
              <a:cxn ang="0">
                <a:pos x="103" y="137"/>
              </a:cxn>
              <a:cxn ang="0">
                <a:pos x="649" y="17"/>
              </a:cxn>
              <a:cxn ang="0">
                <a:pos x="1141" y="35"/>
              </a:cxn>
              <a:cxn ang="0">
                <a:pos x="1763" y="121"/>
              </a:cxn>
              <a:cxn ang="0">
                <a:pos x="1774" y="741"/>
              </a:cxn>
              <a:cxn ang="0">
                <a:pos x="1369" y="845"/>
              </a:cxn>
              <a:cxn ang="0">
                <a:pos x="781" y="851"/>
              </a:cxn>
              <a:cxn ang="0">
                <a:pos x="447" y="847"/>
              </a:cxn>
              <a:cxn ang="0">
                <a:pos x="168" y="676"/>
              </a:cxn>
              <a:cxn ang="0">
                <a:pos x="31" y="327"/>
              </a:cxn>
            </a:cxnLst>
            <a:rect l="0" t="0" r="r" b="b"/>
            <a:pathLst>
              <a:path w="1868" h="876">
                <a:moveTo>
                  <a:pt x="31" y="327"/>
                </a:moveTo>
                <a:cubicBezTo>
                  <a:pt x="20" y="237"/>
                  <a:pt x="0" y="189"/>
                  <a:pt x="103" y="137"/>
                </a:cubicBezTo>
                <a:cubicBezTo>
                  <a:pt x="206" y="85"/>
                  <a:pt x="476" y="34"/>
                  <a:pt x="649" y="17"/>
                </a:cubicBezTo>
                <a:cubicBezTo>
                  <a:pt x="822" y="0"/>
                  <a:pt x="955" y="18"/>
                  <a:pt x="1141" y="35"/>
                </a:cubicBezTo>
                <a:cubicBezTo>
                  <a:pt x="1327" y="52"/>
                  <a:pt x="1658" y="3"/>
                  <a:pt x="1763" y="121"/>
                </a:cubicBezTo>
                <a:cubicBezTo>
                  <a:pt x="1868" y="239"/>
                  <a:pt x="1840" y="621"/>
                  <a:pt x="1774" y="741"/>
                </a:cubicBezTo>
                <a:cubicBezTo>
                  <a:pt x="1708" y="861"/>
                  <a:pt x="1534" y="827"/>
                  <a:pt x="1369" y="845"/>
                </a:cubicBezTo>
                <a:cubicBezTo>
                  <a:pt x="1204" y="863"/>
                  <a:pt x="935" y="851"/>
                  <a:pt x="781" y="851"/>
                </a:cubicBezTo>
                <a:cubicBezTo>
                  <a:pt x="627" y="851"/>
                  <a:pt x="549" y="876"/>
                  <a:pt x="447" y="847"/>
                </a:cubicBezTo>
                <a:cubicBezTo>
                  <a:pt x="345" y="818"/>
                  <a:pt x="237" y="762"/>
                  <a:pt x="168" y="676"/>
                </a:cubicBezTo>
                <a:cubicBezTo>
                  <a:pt x="98" y="589"/>
                  <a:pt x="29" y="468"/>
                  <a:pt x="31" y="327"/>
                </a:cubicBezTo>
                <a:close/>
              </a:path>
            </a:pathLst>
          </a:custGeom>
          <a:solidFill>
            <a:srgbClr val="33CCCC"/>
          </a:solidFill>
          <a:ln w="9525">
            <a:noFill/>
            <a:round/>
            <a:headEnd/>
            <a:tailEnd/>
          </a:ln>
          <a:effectLst/>
        </p:spPr>
        <p:txBody>
          <a:bodyPr wrap="none" anchor="ctr"/>
          <a:lstStyle/>
          <a:p>
            <a:endParaRPr lang="en-US"/>
          </a:p>
        </p:txBody>
      </p:sp>
      <p:graphicFrame>
        <p:nvGraphicFramePr>
          <p:cNvPr id="175176" name="Object 72"/>
          <p:cNvGraphicFramePr>
            <a:graphicFrameLocks noChangeAspect="1"/>
          </p:cNvGraphicFramePr>
          <p:nvPr/>
        </p:nvGraphicFramePr>
        <p:xfrm>
          <a:off x="4979988" y="4803775"/>
          <a:ext cx="444500" cy="357188"/>
        </p:xfrm>
        <a:graphic>
          <a:graphicData uri="http://schemas.openxmlformats.org/presentationml/2006/ole">
            <p:oleObj spid="_x0000_s175176" name="Clip" r:id="rId4" imgW="1305000" imgH="1085760" progId="MS_ClipArt_Gallery.2">
              <p:embed/>
            </p:oleObj>
          </a:graphicData>
        </a:graphic>
      </p:graphicFrame>
      <p:graphicFrame>
        <p:nvGraphicFramePr>
          <p:cNvPr id="175177" name="Object 73"/>
          <p:cNvGraphicFramePr>
            <a:graphicFrameLocks noChangeAspect="1"/>
          </p:cNvGraphicFramePr>
          <p:nvPr/>
        </p:nvGraphicFramePr>
        <p:xfrm>
          <a:off x="5484813" y="4803775"/>
          <a:ext cx="444500" cy="357188"/>
        </p:xfrm>
        <a:graphic>
          <a:graphicData uri="http://schemas.openxmlformats.org/presentationml/2006/ole">
            <p:oleObj spid="_x0000_s175177" name="Clip" r:id="rId5" imgW="1305000" imgH="1085760" progId="MS_ClipArt_Gallery.2">
              <p:embed/>
            </p:oleObj>
          </a:graphicData>
        </a:graphic>
      </p:graphicFrame>
      <p:graphicFrame>
        <p:nvGraphicFramePr>
          <p:cNvPr id="175178" name="Object 74"/>
          <p:cNvGraphicFramePr>
            <a:graphicFrameLocks noChangeAspect="1"/>
          </p:cNvGraphicFramePr>
          <p:nvPr/>
        </p:nvGraphicFramePr>
        <p:xfrm>
          <a:off x="6018213" y="4794250"/>
          <a:ext cx="444500" cy="357188"/>
        </p:xfrm>
        <a:graphic>
          <a:graphicData uri="http://schemas.openxmlformats.org/presentationml/2006/ole">
            <p:oleObj spid="_x0000_s175178" name="Clip" r:id="rId6" imgW="1305000" imgH="1085760" progId="MS_ClipArt_Gallery.2">
              <p:embed/>
            </p:oleObj>
          </a:graphicData>
        </a:graphic>
      </p:graphicFrame>
      <p:graphicFrame>
        <p:nvGraphicFramePr>
          <p:cNvPr id="175179" name="Object 75"/>
          <p:cNvGraphicFramePr>
            <a:graphicFrameLocks noChangeAspect="1"/>
          </p:cNvGraphicFramePr>
          <p:nvPr/>
        </p:nvGraphicFramePr>
        <p:xfrm>
          <a:off x="6532563" y="4803775"/>
          <a:ext cx="444500" cy="357188"/>
        </p:xfrm>
        <a:graphic>
          <a:graphicData uri="http://schemas.openxmlformats.org/presentationml/2006/ole">
            <p:oleObj spid="_x0000_s175179" name="Clip" r:id="rId7" imgW="1305000" imgH="1085760" progId="MS_ClipArt_Gallery.2">
              <p:embed/>
            </p:oleObj>
          </a:graphicData>
        </a:graphic>
      </p:graphicFrame>
      <p:sp>
        <p:nvSpPr>
          <p:cNvPr id="175180" name="Line 76"/>
          <p:cNvSpPr>
            <a:spLocks noChangeShapeType="1"/>
          </p:cNvSpPr>
          <p:nvPr/>
        </p:nvSpPr>
        <p:spPr bwMode="auto">
          <a:xfrm>
            <a:off x="5172075" y="4605338"/>
            <a:ext cx="2205038" cy="0"/>
          </a:xfrm>
          <a:prstGeom prst="line">
            <a:avLst/>
          </a:prstGeom>
          <a:noFill/>
          <a:ln w="28575">
            <a:solidFill>
              <a:schemeClr val="tx1"/>
            </a:solidFill>
            <a:round/>
            <a:headEnd/>
            <a:tailEnd/>
          </a:ln>
          <a:effectLst/>
        </p:spPr>
        <p:txBody>
          <a:bodyPr wrap="none" anchor="ctr"/>
          <a:lstStyle/>
          <a:p>
            <a:endParaRPr lang="en-US"/>
          </a:p>
        </p:txBody>
      </p:sp>
      <p:sp>
        <p:nvSpPr>
          <p:cNvPr id="175181" name="Line 77"/>
          <p:cNvSpPr>
            <a:spLocks noChangeShapeType="1"/>
          </p:cNvSpPr>
          <p:nvPr/>
        </p:nvSpPr>
        <p:spPr bwMode="auto">
          <a:xfrm>
            <a:off x="5181600" y="4605338"/>
            <a:ext cx="0" cy="195262"/>
          </a:xfrm>
          <a:prstGeom prst="line">
            <a:avLst/>
          </a:prstGeom>
          <a:noFill/>
          <a:ln w="28575">
            <a:solidFill>
              <a:schemeClr val="tx1"/>
            </a:solidFill>
            <a:round/>
            <a:headEnd/>
            <a:tailEnd/>
          </a:ln>
          <a:effectLst/>
        </p:spPr>
        <p:txBody>
          <a:bodyPr wrap="none" anchor="ctr"/>
          <a:lstStyle/>
          <a:p>
            <a:endParaRPr lang="en-US"/>
          </a:p>
        </p:txBody>
      </p:sp>
      <p:sp>
        <p:nvSpPr>
          <p:cNvPr id="175182" name="Line 78"/>
          <p:cNvSpPr>
            <a:spLocks noChangeShapeType="1"/>
          </p:cNvSpPr>
          <p:nvPr/>
        </p:nvSpPr>
        <p:spPr bwMode="auto">
          <a:xfrm>
            <a:off x="5691188" y="4614863"/>
            <a:ext cx="0" cy="195262"/>
          </a:xfrm>
          <a:prstGeom prst="line">
            <a:avLst/>
          </a:prstGeom>
          <a:noFill/>
          <a:ln w="28575">
            <a:solidFill>
              <a:schemeClr val="tx1"/>
            </a:solidFill>
            <a:round/>
            <a:headEnd/>
            <a:tailEnd/>
          </a:ln>
          <a:effectLst/>
        </p:spPr>
        <p:txBody>
          <a:bodyPr wrap="none" anchor="ctr"/>
          <a:lstStyle/>
          <a:p>
            <a:endParaRPr lang="en-US"/>
          </a:p>
        </p:txBody>
      </p:sp>
      <p:sp>
        <p:nvSpPr>
          <p:cNvPr id="175183" name="Line 79"/>
          <p:cNvSpPr>
            <a:spLocks noChangeShapeType="1"/>
          </p:cNvSpPr>
          <p:nvPr/>
        </p:nvSpPr>
        <p:spPr bwMode="auto">
          <a:xfrm>
            <a:off x="6229350" y="4610100"/>
            <a:ext cx="0" cy="195263"/>
          </a:xfrm>
          <a:prstGeom prst="line">
            <a:avLst/>
          </a:prstGeom>
          <a:noFill/>
          <a:ln w="28575">
            <a:solidFill>
              <a:schemeClr val="tx1"/>
            </a:solidFill>
            <a:round/>
            <a:headEnd/>
            <a:tailEnd/>
          </a:ln>
          <a:effectLst/>
        </p:spPr>
        <p:txBody>
          <a:bodyPr wrap="none" anchor="ctr"/>
          <a:lstStyle/>
          <a:p>
            <a:endParaRPr lang="en-US"/>
          </a:p>
        </p:txBody>
      </p:sp>
      <p:sp>
        <p:nvSpPr>
          <p:cNvPr id="175184" name="Line 80"/>
          <p:cNvSpPr>
            <a:spLocks noChangeShapeType="1"/>
          </p:cNvSpPr>
          <p:nvPr/>
        </p:nvSpPr>
        <p:spPr bwMode="auto">
          <a:xfrm>
            <a:off x="6729413" y="4610100"/>
            <a:ext cx="0" cy="223838"/>
          </a:xfrm>
          <a:prstGeom prst="line">
            <a:avLst/>
          </a:prstGeom>
          <a:noFill/>
          <a:ln w="28575">
            <a:solidFill>
              <a:schemeClr val="tx1"/>
            </a:solidFill>
            <a:round/>
            <a:headEnd/>
            <a:tailEnd/>
          </a:ln>
          <a:effectLst/>
        </p:spPr>
        <p:txBody>
          <a:bodyPr wrap="none" anchor="ctr"/>
          <a:lstStyle/>
          <a:p>
            <a:endParaRPr lang="en-US"/>
          </a:p>
        </p:txBody>
      </p:sp>
      <p:sp>
        <p:nvSpPr>
          <p:cNvPr id="175185" name="Line 81"/>
          <p:cNvSpPr>
            <a:spLocks noChangeShapeType="1"/>
          </p:cNvSpPr>
          <p:nvPr/>
        </p:nvSpPr>
        <p:spPr bwMode="auto">
          <a:xfrm>
            <a:off x="7367588" y="4605338"/>
            <a:ext cx="0" cy="223837"/>
          </a:xfrm>
          <a:prstGeom prst="line">
            <a:avLst/>
          </a:prstGeom>
          <a:noFill/>
          <a:ln w="28575">
            <a:solidFill>
              <a:schemeClr val="tx1"/>
            </a:solidFill>
            <a:round/>
            <a:headEnd/>
            <a:tailEnd/>
          </a:ln>
          <a:effectLst/>
        </p:spPr>
        <p:txBody>
          <a:bodyPr wrap="none" anchor="ctr"/>
          <a:lstStyle/>
          <a:p>
            <a:endParaRPr lang="en-US"/>
          </a:p>
        </p:txBody>
      </p:sp>
      <p:grpSp>
        <p:nvGrpSpPr>
          <p:cNvPr id="175186" name="Group 82"/>
          <p:cNvGrpSpPr>
            <a:grpSpLocks/>
          </p:cNvGrpSpPr>
          <p:nvPr/>
        </p:nvGrpSpPr>
        <p:grpSpPr bwMode="auto">
          <a:xfrm>
            <a:off x="7142163" y="4689475"/>
            <a:ext cx="347662" cy="695325"/>
            <a:chOff x="4730" y="2897"/>
            <a:chExt cx="219" cy="438"/>
          </a:xfrm>
        </p:grpSpPr>
        <p:sp>
          <p:nvSpPr>
            <p:cNvPr id="175187" name="Freeform 83"/>
            <p:cNvSpPr>
              <a:spLocks/>
            </p:cNvSpPr>
            <p:nvPr/>
          </p:nvSpPr>
          <p:spPr bwMode="auto">
            <a:xfrm>
              <a:off x="4730" y="2897"/>
              <a:ext cx="219" cy="438"/>
            </a:xfrm>
            <a:custGeom>
              <a:avLst/>
              <a:gdLst/>
              <a:ahLst/>
              <a:cxnLst>
                <a:cxn ang="0">
                  <a:pos x="16" y="109"/>
                </a:cxn>
                <a:cxn ang="0">
                  <a:pos x="94" y="7"/>
                </a:cxn>
                <a:cxn ang="0">
                  <a:pos x="178" y="67"/>
                </a:cxn>
                <a:cxn ang="0">
                  <a:pos x="196" y="379"/>
                </a:cxn>
                <a:cxn ang="0">
                  <a:pos x="40" y="421"/>
                </a:cxn>
                <a:cxn ang="0">
                  <a:pos x="4" y="313"/>
                </a:cxn>
                <a:cxn ang="0">
                  <a:pos x="16" y="109"/>
                </a:cxn>
              </a:cxnLst>
              <a:rect l="0" t="0" r="r" b="b"/>
              <a:pathLst>
                <a:path w="219" h="438">
                  <a:moveTo>
                    <a:pt x="16" y="109"/>
                  </a:moveTo>
                  <a:cubicBezTo>
                    <a:pt x="31" y="58"/>
                    <a:pt x="67" y="14"/>
                    <a:pt x="94" y="7"/>
                  </a:cubicBezTo>
                  <a:cubicBezTo>
                    <a:pt x="121" y="0"/>
                    <a:pt x="161" y="5"/>
                    <a:pt x="178" y="67"/>
                  </a:cubicBezTo>
                  <a:cubicBezTo>
                    <a:pt x="195" y="129"/>
                    <a:pt x="219" y="320"/>
                    <a:pt x="196" y="379"/>
                  </a:cubicBezTo>
                  <a:cubicBezTo>
                    <a:pt x="173" y="438"/>
                    <a:pt x="72" y="432"/>
                    <a:pt x="40" y="421"/>
                  </a:cubicBezTo>
                  <a:cubicBezTo>
                    <a:pt x="8" y="410"/>
                    <a:pt x="8" y="365"/>
                    <a:pt x="4" y="313"/>
                  </a:cubicBezTo>
                  <a:cubicBezTo>
                    <a:pt x="0" y="261"/>
                    <a:pt x="1" y="160"/>
                    <a:pt x="16" y="109"/>
                  </a:cubicBezTo>
                  <a:close/>
                </a:path>
              </a:pathLst>
            </a:custGeom>
            <a:solidFill>
              <a:srgbClr val="FF0000"/>
            </a:solidFill>
            <a:ln w="9525">
              <a:noFill/>
              <a:round/>
              <a:headEnd/>
              <a:tailEnd/>
            </a:ln>
            <a:effectLst/>
          </p:spPr>
          <p:txBody>
            <a:bodyPr wrap="none" anchor="ctr"/>
            <a:lstStyle/>
            <a:p>
              <a:endParaRPr lang="en-US"/>
            </a:p>
          </p:txBody>
        </p:sp>
        <p:grpSp>
          <p:nvGrpSpPr>
            <p:cNvPr id="175188" name="Group 84"/>
            <p:cNvGrpSpPr>
              <a:grpSpLocks/>
            </p:cNvGrpSpPr>
            <p:nvPr/>
          </p:nvGrpSpPr>
          <p:grpSpPr bwMode="auto">
            <a:xfrm>
              <a:off x="4771" y="2948"/>
              <a:ext cx="116" cy="342"/>
              <a:chOff x="4180" y="783"/>
              <a:chExt cx="150" cy="307"/>
            </a:xfrm>
          </p:grpSpPr>
          <p:sp>
            <p:nvSpPr>
              <p:cNvPr id="175189" name="AutoShape 85"/>
              <p:cNvSpPr>
                <a:spLocks noChangeArrowheads="1"/>
              </p:cNvSpPr>
              <p:nvPr/>
            </p:nvSpPr>
            <p:spPr bwMode="auto">
              <a:xfrm>
                <a:off x="4180" y="1019"/>
                <a:ext cx="150" cy="71"/>
              </a:xfrm>
              <a:prstGeom prst="parallelogram">
                <a:avLst>
                  <a:gd name="adj" fmla="val 81387"/>
                </a:avLst>
              </a:prstGeom>
              <a:solidFill>
                <a:srgbClr val="33CCCC"/>
              </a:solidFill>
              <a:ln w="9525">
                <a:noFill/>
                <a:miter lim="800000"/>
                <a:headEnd/>
                <a:tailEnd/>
              </a:ln>
              <a:effectLst/>
            </p:spPr>
            <p:txBody>
              <a:bodyPr wrap="none" anchor="ctr"/>
              <a:lstStyle/>
              <a:p>
                <a:endParaRPr lang="en-US"/>
              </a:p>
            </p:txBody>
          </p:sp>
          <p:sp>
            <p:nvSpPr>
              <p:cNvPr id="175190" name="Rectangle 86"/>
              <p:cNvSpPr>
                <a:spLocks noChangeArrowheads="1"/>
              </p:cNvSpPr>
              <p:nvPr/>
            </p:nvSpPr>
            <p:spPr bwMode="auto">
              <a:xfrm>
                <a:off x="4256" y="785"/>
                <a:ext cx="69" cy="236"/>
              </a:xfrm>
              <a:prstGeom prst="rect">
                <a:avLst/>
              </a:prstGeom>
              <a:solidFill>
                <a:srgbClr val="33CCCC"/>
              </a:solidFill>
              <a:ln w="9525">
                <a:noFill/>
                <a:miter lim="800000"/>
                <a:headEnd/>
                <a:tailEnd/>
              </a:ln>
              <a:effectLst/>
            </p:spPr>
            <p:txBody>
              <a:bodyPr wrap="none" anchor="ctr"/>
              <a:lstStyle/>
              <a:p>
                <a:endParaRPr lang="en-US"/>
              </a:p>
            </p:txBody>
          </p:sp>
          <p:sp>
            <p:nvSpPr>
              <p:cNvPr id="175191" name="Rectangle 87"/>
              <p:cNvSpPr>
                <a:spLocks noChangeArrowheads="1"/>
              </p:cNvSpPr>
              <p:nvPr/>
            </p:nvSpPr>
            <p:spPr bwMode="auto">
              <a:xfrm>
                <a:off x="4181" y="852"/>
                <a:ext cx="95" cy="236"/>
              </a:xfrm>
              <a:prstGeom prst="rect">
                <a:avLst/>
              </a:prstGeom>
              <a:solidFill>
                <a:srgbClr val="33CCCC"/>
              </a:solidFill>
              <a:ln w="9525">
                <a:solidFill>
                  <a:schemeClr val="tx1"/>
                </a:solidFill>
                <a:miter lim="800000"/>
                <a:headEnd/>
                <a:tailEnd/>
              </a:ln>
              <a:effectLst/>
            </p:spPr>
            <p:txBody>
              <a:bodyPr wrap="none" anchor="ctr"/>
              <a:lstStyle/>
              <a:p>
                <a:endParaRPr lang="en-US"/>
              </a:p>
            </p:txBody>
          </p:sp>
          <p:sp>
            <p:nvSpPr>
              <p:cNvPr id="175192" name="AutoShape 88"/>
              <p:cNvSpPr>
                <a:spLocks noChangeArrowheads="1"/>
              </p:cNvSpPr>
              <p:nvPr/>
            </p:nvSpPr>
            <p:spPr bwMode="auto">
              <a:xfrm>
                <a:off x="4180" y="783"/>
                <a:ext cx="150" cy="71"/>
              </a:xfrm>
              <a:prstGeom prst="parallelogram">
                <a:avLst>
                  <a:gd name="adj" fmla="val 81387"/>
                </a:avLst>
              </a:prstGeom>
              <a:solidFill>
                <a:srgbClr val="33CCCC"/>
              </a:solidFill>
              <a:ln w="9525">
                <a:solidFill>
                  <a:schemeClr val="tx1"/>
                </a:solidFill>
                <a:miter lim="800000"/>
                <a:headEnd/>
                <a:tailEnd/>
              </a:ln>
              <a:effectLst/>
            </p:spPr>
            <p:txBody>
              <a:bodyPr wrap="none" anchor="ctr"/>
              <a:lstStyle/>
              <a:p>
                <a:endParaRPr lang="en-US"/>
              </a:p>
            </p:txBody>
          </p:sp>
          <p:sp>
            <p:nvSpPr>
              <p:cNvPr id="175193" name="Line 89"/>
              <p:cNvSpPr>
                <a:spLocks noChangeShapeType="1"/>
              </p:cNvSpPr>
              <p:nvPr/>
            </p:nvSpPr>
            <p:spPr bwMode="auto">
              <a:xfrm>
                <a:off x="4330" y="788"/>
                <a:ext cx="0" cy="231"/>
              </a:xfrm>
              <a:prstGeom prst="line">
                <a:avLst/>
              </a:prstGeom>
              <a:noFill/>
              <a:ln w="9525">
                <a:solidFill>
                  <a:schemeClr val="tx1"/>
                </a:solidFill>
                <a:round/>
                <a:headEnd/>
                <a:tailEnd/>
              </a:ln>
              <a:effectLst/>
            </p:spPr>
            <p:txBody>
              <a:bodyPr wrap="none" anchor="ctr"/>
              <a:lstStyle/>
              <a:p>
                <a:endParaRPr lang="en-US"/>
              </a:p>
            </p:txBody>
          </p:sp>
          <p:sp>
            <p:nvSpPr>
              <p:cNvPr id="175194" name="Line 90"/>
              <p:cNvSpPr>
                <a:spLocks noChangeShapeType="1"/>
              </p:cNvSpPr>
              <p:nvPr/>
            </p:nvSpPr>
            <p:spPr bwMode="auto">
              <a:xfrm flipH="1">
                <a:off x="4276" y="1019"/>
                <a:ext cx="54" cy="69"/>
              </a:xfrm>
              <a:prstGeom prst="line">
                <a:avLst/>
              </a:prstGeom>
              <a:noFill/>
              <a:ln w="9525">
                <a:solidFill>
                  <a:schemeClr val="tx1"/>
                </a:solidFill>
                <a:round/>
                <a:headEnd/>
                <a:tailEnd/>
              </a:ln>
              <a:effectLst/>
            </p:spPr>
            <p:txBody>
              <a:bodyPr wrap="none" anchor="ctr"/>
              <a:lstStyle/>
              <a:p>
                <a:endParaRPr lang="en-US"/>
              </a:p>
            </p:txBody>
          </p:sp>
          <p:sp>
            <p:nvSpPr>
              <p:cNvPr id="175195" name="Rectangle 91"/>
              <p:cNvSpPr>
                <a:spLocks noChangeArrowheads="1"/>
              </p:cNvSpPr>
              <p:nvPr/>
            </p:nvSpPr>
            <p:spPr bwMode="auto">
              <a:xfrm>
                <a:off x="4193" y="883"/>
                <a:ext cx="63" cy="136"/>
              </a:xfrm>
              <a:prstGeom prst="rect">
                <a:avLst/>
              </a:prstGeom>
              <a:solidFill>
                <a:schemeClr val="accent2"/>
              </a:solidFill>
              <a:ln w="9525">
                <a:solidFill>
                  <a:schemeClr val="tx1"/>
                </a:solidFill>
                <a:miter lim="800000"/>
                <a:headEnd/>
                <a:tailEnd/>
              </a:ln>
              <a:effectLst/>
            </p:spPr>
            <p:txBody>
              <a:bodyPr wrap="none" anchor="ctr"/>
              <a:lstStyle/>
              <a:p>
                <a:endParaRPr lang="en-US"/>
              </a:p>
            </p:txBody>
          </p:sp>
          <p:sp>
            <p:nvSpPr>
              <p:cNvPr id="175196" name="Rectangle 92"/>
              <p:cNvSpPr>
                <a:spLocks noChangeArrowheads="1"/>
              </p:cNvSpPr>
              <p:nvPr/>
            </p:nvSpPr>
            <p:spPr bwMode="auto">
              <a:xfrm>
                <a:off x="4202" y="924"/>
                <a:ext cx="48" cy="48"/>
              </a:xfrm>
              <a:prstGeom prst="rect">
                <a:avLst/>
              </a:prstGeom>
              <a:solidFill>
                <a:schemeClr val="bg1"/>
              </a:solidFill>
              <a:ln w="9525">
                <a:noFill/>
                <a:miter lim="800000"/>
                <a:headEnd/>
                <a:tailEnd/>
              </a:ln>
              <a:effectLst/>
            </p:spPr>
            <p:txBody>
              <a:bodyPr wrap="none" anchor="ctr"/>
              <a:lstStyle/>
              <a:p>
                <a:endParaRPr lang="en-US"/>
              </a:p>
            </p:txBody>
          </p:sp>
        </p:grpSp>
      </p:grpSp>
      <p:grpSp>
        <p:nvGrpSpPr>
          <p:cNvPr id="175197" name="Group 93"/>
          <p:cNvGrpSpPr>
            <a:grpSpLocks/>
          </p:cNvGrpSpPr>
          <p:nvPr/>
        </p:nvGrpSpPr>
        <p:grpSpPr bwMode="auto">
          <a:xfrm>
            <a:off x="6145213" y="4181475"/>
            <a:ext cx="501650" cy="233363"/>
            <a:chOff x="3600" y="219"/>
            <a:chExt cx="360" cy="175"/>
          </a:xfrm>
        </p:grpSpPr>
        <p:sp>
          <p:nvSpPr>
            <p:cNvPr id="175198" name="Oval 94"/>
            <p:cNvSpPr>
              <a:spLocks noChangeArrowheads="1"/>
            </p:cNvSpPr>
            <p:nvPr/>
          </p:nvSpPr>
          <p:spPr bwMode="auto">
            <a:xfrm>
              <a:off x="3603" y="297"/>
              <a:ext cx="357" cy="97"/>
            </a:xfrm>
            <a:prstGeom prst="ellipse">
              <a:avLst/>
            </a:prstGeom>
            <a:solidFill>
              <a:schemeClr val="hlink"/>
            </a:solidFill>
            <a:ln w="12700">
              <a:solidFill>
                <a:schemeClr val="tx1"/>
              </a:solidFill>
              <a:round/>
              <a:headEnd/>
              <a:tailEnd/>
            </a:ln>
            <a:effectLst/>
          </p:spPr>
          <p:txBody>
            <a:bodyPr wrap="none" anchor="ctr"/>
            <a:lstStyle/>
            <a:p>
              <a:endParaRPr lang="en-US"/>
            </a:p>
          </p:txBody>
        </p:sp>
        <p:sp>
          <p:nvSpPr>
            <p:cNvPr id="175199" name="Line 95"/>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en-US"/>
            </a:p>
          </p:txBody>
        </p:sp>
        <p:sp>
          <p:nvSpPr>
            <p:cNvPr id="175200" name="Line 96"/>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en-US"/>
            </a:p>
          </p:txBody>
        </p:sp>
        <p:sp>
          <p:nvSpPr>
            <p:cNvPr id="175201" name="Rectangle 97"/>
            <p:cNvSpPr>
              <a:spLocks noChangeArrowheads="1"/>
            </p:cNvSpPr>
            <p:nvPr/>
          </p:nvSpPr>
          <p:spPr bwMode="auto">
            <a:xfrm>
              <a:off x="3603" y="289"/>
              <a:ext cx="354" cy="59"/>
            </a:xfrm>
            <a:prstGeom prst="rect">
              <a:avLst/>
            </a:prstGeom>
            <a:solidFill>
              <a:schemeClr val="hlink"/>
            </a:solidFill>
            <a:ln w="12700">
              <a:noFill/>
              <a:miter lim="800000"/>
              <a:headEnd/>
              <a:tailEnd/>
            </a:ln>
            <a:effectLst/>
          </p:spPr>
          <p:txBody>
            <a:bodyPr wrap="none" anchor="ctr"/>
            <a:lstStyle/>
            <a:p>
              <a:pPr algn="ctr">
                <a:spcBef>
                  <a:spcPct val="0"/>
                </a:spcBef>
                <a:buClrTx/>
                <a:buSzTx/>
                <a:buFontTx/>
                <a:buNone/>
              </a:pPr>
              <a:endParaRPr lang="it-IT">
                <a:latin typeface="Times New Roman" pitchFamily="64" charset="0"/>
              </a:endParaRPr>
            </a:p>
          </p:txBody>
        </p:sp>
        <p:sp>
          <p:nvSpPr>
            <p:cNvPr id="175202" name="Oval 98"/>
            <p:cNvSpPr>
              <a:spLocks noChangeArrowheads="1"/>
            </p:cNvSpPr>
            <p:nvPr/>
          </p:nvSpPr>
          <p:spPr bwMode="auto">
            <a:xfrm>
              <a:off x="3600" y="219"/>
              <a:ext cx="357" cy="113"/>
            </a:xfrm>
            <a:prstGeom prst="ellipse">
              <a:avLst/>
            </a:prstGeom>
            <a:solidFill>
              <a:schemeClr val="hlink"/>
            </a:solidFill>
            <a:ln w="12700">
              <a:solidFill>
                <a:schemeClr val="tx1"/>
              </a:solidFill>
              <a:round/>
              <a:headEnd/>
              <a:tailEnd/>
            </a:ln>
            <a:effectLst/>
          </p:spPr>
          <p:txBody>
            <a:bodyPr wrap="none" anchor="ctr"/>
            <a:lstStyle/>
            <a:p>
              <a:endParaRPr lang="en-US"/>
            </a:p>
          </p:txBody>
        </p:sp>
        <p:grpSp>
          <p:nvGrpSpPr>
            <p:cNvPr id="175203" name="Group 99"/>
            <p:cNvGrpSpPr>
              <a:grpSpLocks/>
            </p:cNvGrpSpPr>
            <p:nvPr/>
          </p:nvGrpSpPr>
          <p:grpSpPr bwMode="auto">
            <a:xfrm>
              <a:off x="3686" y="244"/>
              <a:ext cx="177" cy="66"/>
              <a:chOff x="2848" y="848"/>
              <a:chExt cx="140" cy="98"/>
            </a:xfrm>
          </p:grpSpPr>
          <p:sp>
            <p:nvSpPr>
              <p:cNvPr id="175204" name="Line 100"/>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en-US"/>
              </a:p>
            </p:txBody>
          </p:sp>
          <p:sp>
            <p:nvSpPr>
              <p:cNvPr id="175205" name="Line 101"/>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en-US"/>
              </a:p>
            </p:txBody>
          </p:sp>
          <p:sp>
            <p:nvSpPr>
              <p:cNvPr id="175206" name="Line 102"/>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en-US"/>
              </a:p>
            </p:txBody>
          </p:sp>
        </p:grpSp>
        <p:grpSp>
          <p:nvGrpSpPr>
            <p:cNvPr id="175207" name="Group 103"/>
            <p:cNvGrpSpPr>
              <a:grpSpLocks/>
            </p:cNvGrpSpPr>
            <p:nvPr/>
          </p:nvGrpSpPr>
          <p:grpSpPr bwMode="auto">
            <a:xfrm flipV="1">
              <a:off x="3686" y="243"/>
              <a:ext cx="177" cy="66"/>
              <a:chOff x="2848" y="848"/>
              <a:chExt cx="140" cy="98"/>
            </a:xfrm>
          </p:grpSpPr>
          <p:sp>
            <p:nvSpPr>
              <p:cNvPr id="175208" name="Line 104"/>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en-US"/>
              </a:p>
            </p:txBody>
          </p:sp>
          <p:sp>
            <p:nvSpPr>
              <p:cNvPr id="175209" name="Line 105"/>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en-US"/>
              </a:p>
            </p:txBody>
          </p:sp>
          <p:sp>
            <p:nvSpPr>
              <p:cNvPr id="175210" name="Line 106"/>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en-US"/>
              </a:p>
            </p:txBody>
          </p:sp>
        </p:grpSp>
      </p:grpSp>
      <p:sp>
        <p:nvSpPr>
          <p:cNvPr id="175211" name="Line 107"/>
          <p:cNvSpPr>
            <a:spLocks noChangeShapeType="1"/>
          </p:cNvSpPr>
          <p:nvPr/>
        </p:nvSpPr>
        <p:spPr bwMode="auto">
          <a:xfrm>
            <a:off x="6391275" y="3133725"/>
            <a:ext cx="0" cy="1062038"/>
          </a:xfrm>
          <a:prstGeom prst="line">
            <a:avLst/>
          </a:prstGeom>
          <a:noFill/>
          <a:ln w="28575">
            <a:solidFill>
              <a:schemeClr val="tx1"/>
            </a:solidFill>
            <a:round/>
            <a:headEnd/>
            <a:tailEnd/>
          </a:ln>
          <a:effectLst/>
        </p:spPr>
        <p:txBody>
          <a:bodyPr wrap="none" anchor="ctr"/>
          <a:lstStyle/>
          <a:p>
            <a:endParaRPr lang="en-US"/>
          </a:p>
        </p:txBody>
      </p:sp>
      <p:sp>
        <p:nvSpPr>
          <p:cNvPr id="175212" name="Line 108"/>
          <p:cNvSpPr>
            <a:spLocks noChangeShapeType="1"/>
          </p:cNvSpPr>
          <p:nvPr/>
        </p:nvSpPr>
        <p:spPr bwMode="auto">
          <a:xfrm>
            <a:off x="6396038" y="4419600"/>
            <a:ext cx="0" cy="166688"/>
          </a:xfrm>
          <a:prstGeom prst="line">
            <a:avLst/>
          </a:prstGeom>
          <a:noFill/>
          <a:ln w="28575">
            <a:solidFill>
              <a:schemeClr val="tx1"/>
            </a:solidFill>
            <a:round/>
            <a:headEnd/>
            <a:tailEnd/>
          </a:ln>
          <a:effectLst/>
        </p:spPr>
        <p:txBody>
          <a:bodyPr wrap="none" anchor="ctr"/>
          <a:lstStyle/>
          <a:p>
            <a:endParaRPr lang="en-US"/>
          </a:p>
        </p:txBody>
      </p:sp>
      <p:sp>
        <p:nvSpPr>
          <p:cNvPr id="175213" name="Text Box 109"/>
          <p:cNvSpPr txBox="1">
            <a:spLocks noChangeArrowheads="1"/>
          </p:cNvSpPr>
          <p:nvPr/>
        </p:nvSpPr>
        <p:spPr bwMode="auto">
          <a:xfrm>
            <a:off x="4686300" y="3946525"/>
            <a:ext cx="1344613" cy="581025"/>
          </a:xfrm>
          <a:prstGeom prst="rect">
            <a:avLst/>
          </a:prstGeom>
          <a:noFill/>
          <a:ln w="9525">
            <a:noFill/>
            <a:miter lim="800000"/>
            <a:headEnd/>
            <a:tailEnd/>
          </a:ln>
          <a:effectLst/>
        </p:spPr>
        <p:txBody>
          <a:bodyPr wrap="none">
            <a:spAutoFit/>
          </a:bodyPr>
          <a:lstStyle/>
          <a:p>
            <a:pPr algn="ctr">
              <a:spcBef>
                <a:spcPct val="0"/>
              </a:spcBef>
              <a:buClrTx/>
              <a:buSzTx/>
              <a:buFontTx/>
              <a:buNone/>
            </a:pPr>
            <a:r>
              <a:rPr lang="en-US" altLang="it-IT" sz="1600"/>
              <a:t>Rete</a:t>
            </a:r>
            <a:r>
              <a:rPr lang="it-IT" sz="1600"/>
              <a:t/>
            </a:r>
            <a:br>
              <a:rPr lang="it-IT" sz="1600"/>
            </a:br>
            <a:r>
              <a:rPr lang="en-US" sz="1600"/>
              <a:t>istituzionale</a:t>
            </a:r>
          </a:p>
        </p:txBody>
      </p:sp>
      <p:sp>
        <p:nvSpPr>
          <p:cNvPr id="175214" name="Text Box 110"/>
          <p:cNvSpPr txBox="1">
            <a:spLocks noChangeArrowheads="1"/>
          </p:cNvSpPr>
          <p:nvPr/>
        </p:nvSpPr>
        <p:spPr bwMode="auto">
          <a:xfrm>
            <a:off x="6584950" y="4294188"/>
            <a:ext cx="1616075" cy="336550"/>
          </a:xfrm>
          <a:prstGeom prst="rect">
            <a:avLst/>
          </a:prstGeom>
          <a:noFill/>
          <a:ln w="9525">
            <a:noFill/>
            <a:miter lim="800000"/>
            <a:headEnd/>
            <a:tailEnd/>
          </a:ln>
          <a:effectLst/>
        </p:spPr>
        <p:txBody>
          <a:bodyPr wrap="none">
            <a:spAutoFit/>
          </a:bodyPr>
          <a:lstStyle/>
          <a:p>
            <a:pPr algn="ctr">
              <a:spcBef>
                <a:spcPct val="0"/>
              </a:spcBef>
              <a:buClrTx/>
              <a:buSzTx/>
              <a:buFontTx/>
              <a:buNone/>
            </a:pPr>
            <a:r>
              <a:rPr lang="en-US" altLang="it-IT" sz="1600"/>
              <a:t>LAN a 10 Mbps</a:t>
            </a:r>
          </a:p>
        </p:txBody>
      </p:sp>
      <p:sp>
        <p:nvSpPr>
          <p:cNvPr id="175215" name="Text Box 111"/>
          <p:cNvSpPr txBox="1">
            <a:spLocks noChangeArrowheads="1"/>
          </p:cNvSpPr>
          <p:nvPr/>
        </p:nvSpPr>
        <p:spPr bwMode="auto">
          <a:xfrm>
            <a:off x="6392863" y="3322638"/>
            <a:ext cx="2368550" cy="581025"/>
          </a:xfrm>
          <a:prstGeom prst="rect">
            <a:avLst/>
          </a:prstGeom>
          <a:noFill/>
          <a:ln w="9525">
            <a:noFill/>
            <a:miter lim="800000"/>
            <a:headEnd/>
            <a:tailEnd/>
          </a:ln>
          <a:effectLst/>
        </p:spPr>
        <p:txBody>
          <a:bodyPr wrap="none">
            <a:spAutoFit/>
          </a:bodyPr>
          <a:lstStyle/>
          <a:p>
            <a:pPr>
              <a:spcBef>
                <a:spcPct val="0"/>
              </a:spcBef>
              <a:buClrTx/>
              <a:buSzTx/>
              <a:buFontTx/>
              <a:buNone/>
            </a:pPr>
            <a:r>
              <a:rPr lang="en-US" altLang="it-IT" sz="1600"/>
              <a:t>Collegamen</a:t>
            </a:r>
            <a:r>
              <a:rPr lang="it-IT" sz="1600"/>
              <a:t>to d’accesso</a:t>
            </a:r>
            <a:br>
              <a:rPr lang="it-IT" sz="1600"/>
            </a:br>
            <a:r>
              <a:rPr lang="it-IT" sz="1600"/>
              <a:t>a </a:t>
            </a:r>
            <a:r>
              <a:rPr lang="en-US" sz="1600"/>
              <a:t>1.5 Mbps</a:t>
            </a:r>
          </a:p>
        </p:txBody>
      </p:sp>
      <p:sp>
        <p:nvSpPr>
          <p:cNvPr id="175216" name="Text Box 112"/>
          <p:cNvSpPr txBox="1">
            <a:spLocks noChangeArrowheads="1"/>
          </p:cNvSpPr>
          <p:nvPr/>
        </p:nvSpPr>
        <p:spPr bwMode="auto">
          <a:xfrm>
            <a:off x="6867525" y="5370513"/>
            <a:ext cx="1487488" cy="641350"/>
          </a:xfrm>
          <a:prstGeom prst="rect">
            <a:avLst/>
          </a:prstGeom>
          <a:noFill/>
          <a:ln w="9525">
            <a:noFill/>
            <a:miter lim="800000"/>
            <a:headEnd/>
            <a:tailEnd/>
          </a:ln>
          <a:effectLst/>
        </p:spPr>
        <p:txBody>
          <a:bodyPr wrap="none">
            <a:spAutoFit/>
          </a:bodyPr>
          <a:lstStyle/>
          <a:p>
            <a:pPr algn="ctr">
              <a:spcBef>
                <a:spcPct val="0"/>
              </a:spcBef>
              <a:buClrTx/>
              <a:buSzTx/>
              <a:buFontTx/>
              <a:buNone/>
            </a:pPr>
            <a:r>
              <a:rPr lang="en-US" altLang="it-IT" sz="1800">
                <a:solidFill>
                  <a:srgbClr val="FF0000"/>
                </a:solidFill>
              </a:rPr>
              <a:t>Cache</a:t>
            </a:r>
            <a:endParaRPr lang="it-IT" sz="1800">
              <a:solidFill>
                <a:srgbClr val="FF0000"/>
              </a:solidFill>
            </a:endParaRPr>
          </a:p>
          <a:p>
            <a:pPr algn="ctr">
              <a:spcBef>
                <a:spcPct val="0"/>
              </a:spcBef>
              <a:buClrTx/>
              <a:buSzTx/>
              <a:buFontTx/>
              <a:buNone/>
            </a:pPr>
            <a:r>
              <a:rPr lang="en-US" sz="1800">
                <a:solidFill>
                  <a:srgbClr val="FF0000"/>
                </a:solidFill>
              </a:rPr>
              <a:t>istituzionale</a:t>
            </a:r>
          </a:p>
        </p:txBody>
      </p:sp>
      <p:sp>
        <p:nvSpPr>
          <p:cNvPr id="175217" name="Text Box 113"/>
          <p:cNvSpPr txBox="1">
            <a:spLocks noChangeArrowheads="1"/>
          </p:cNvSpPr>
          <p:nvPr/>
        </p:nvSpPr>
        <p:spPr bwMode="auto">
          <a:xfrm>
            <a:off x="708025" y="6262688"/>
            <a:ext cx="4171950" cy="347662"/>
          </a:xfrm>
          <a:prstGeom prst="rect">
            <a:avLst/>
          </a:prstGeom>
          <a:noFill/>
          <a:ln w="9525">
            <a:noFill/>
            <a:miter lim="800000"/>
            <a:headEnd/>
            <a:tailEnd/>
          </a:ln>
          <a:effectLst/>
        </p:spPr>
        <p:txBody>
          <a:bodyPr>
            <a:spAutoFit/>
          </a:bodyPr>
          <a:lstStyle/>
          <a:p>
            <a:pPr>
              <a:lnSpc>
                <a:spcPct val="80000"/>
              </a:lnSpc>
            </a:pPr>
            <a:r>
              <a:rPr lang="it-IT" sz="1800"/>
              <a:t>0,6*(2,01) sec  + millisecondi &lt; 1,4 sec</a:t>
            </a:r>
            <a:endParaRPr lang="it-IT"/>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egnaposto numero diapositiva 6"/>
          <p:cNvSpPr>
            <a:spLocks noGrp="1"/>
          </p:cNvSpPr>
          <p:nvPr>
            <p:ph type="sldNum" sz="quarter" idx="12"/>
          </p:nvPr>
        </p:nvSpPr>
        <p:spPr/>
        <p:txBody>
          <a:bodyPr/>
          <a:lstStyle/>
          <a:p>
            <a:r>
              <a:rPr lang="en-US" altLang="it-IT"/>
              <a:t>2-</a:t>
            </a:r>
            <a:fld id="{844135FA-5BBA-4C65-A289-DB69DE7E035E}" type="slidenum">
              <a:rPr lang="en-US" altLang="it-IT"/>
              <a:pPr/>
              <a:t>43</a:t>
            </a:fld>
            <a:endParaRPr lang="en-US" altLang="it-IT"/>
          </a:p>
        </p:txBody>
      </p:sp>
      <p:sp>
        <p:nvSpPr>
          <p:cNvPr id="51202" name="Rectangle 2"/>
          <p:cNvSpPr>
            <a:spLocks noGrp="1" noChangeArrowheads="1"/>
          </p:cNvSpPr>
          <p:nvPr>
            <p:ph type="title"/>
          </p:nvPr>
        </p:nvSpPr>
        <p:spPr>
          <a:xfrm>
            <a:off x="342900" y="228600"/>
            <a:ext cx="7962900" cy="1143000"/>
          </a:xfrm>
        </p:spPr>
        <p:txBody>
          <a:bodyPr/>
          <a:lstStyle/>
          <a:p>
            <a:r>
              <a:rPr lang="en-US" altLang="it-IT" sz="3200"/>
              <a:t>GET condizionale</a:t>
            </a:r>
            <a:endParaRPr lang="en-US" altLang="it-IT"/>
          </a:p>
        </p:txBody>
      </p:sp>
      <p:sp>
        <p:nvSpPr>
          <p:cNvPr id="51203" name="Rectangle 3"/>
          <p:cNvSpPr>
            <a:spLocks noGrp="1" noChangeArrowheads="1"/>
          </p:cNvSpPr>
          <p:nvPr>
            <p:ph type="body" sz="half" idx="1"/>
          </p:nvPr>
        </p:nvSpPr>
        <p:spPr>
          <a:xfrm>
            <a:off x="200025" y="1590675"/>
            <a:ext cx="4044950" cy="4305300"/>
          </a:xfrm>
        </p:spPr>
        <p:txBody>
          <a:bodyPr/>
          <a:lstStyle/>
          <a:p>
            <a:pPr>
              <a:buFont typeface="Wingdings" pitchFamily="64" charset="2"/>
              <a:buChar char="r"/>
            </a:pPr>
            <a:r>
              <a:rPr lang="it-IT" sz="2000">
                <a:solidFill>
                  <a:srgbClr val="FF0000"/>
                </a:solidFill>
              </a:rPr>
              <a:t>Obiettivo:</a:t>
            </a:r>
            <a:r>
              <a:rPr lang="it-IT" sz="2000"/>
              <a:t> non inviare un oggetto se la cache ha una copia aggiornata dell’oggetto</a:t>
            </a:r>
          </a:p>
          <a:p>
            <a:pPr>
              <a:buFont typeface="Wingdings" pitchFamily="64" charset="2"/>
              <a:buChar char="r"/>
            </a:pPr>
            <a:r>
              <a:rPr lang="it-IT" sz="2000"/>
              <a:t>cache: specifica la data</a:t>
            </a:r>
            <a:br>
              <a:rPr lang="it-IT" sz="2000"/>
            </a:br>
            <a:r>
              <a:rPr lang="it-IT" sz="2000"/>
              <a:t>della copia dell’oggetto</a:t>
            </a:r>
            <a:br>
              <a:rPr lang="it-IT" sz="2000"/>
            </a:br>
            <a:r>
              <a:rPr lang="it-IT" sz="2000"/>
              <a:t>nella richiesta HTTP</a:t>
            </a:r>
          </a:p>
          <a:p>
            <a:pPr lvl="1"/>
            <a:r>
              <a:rPr lang="it-IT" sz="1800" b="1">
                <a:latin typeface="Courier New" pitchFamily="64" charset="0"/>
              </a:rPr>
              <a:t>If-modified-since: &lt;data&gt;</a:t>
            </a:r>
          </a:p>
          <a:p>
            <a:pPr>
              <a:buFont typeface="Wingdings" pitchFamily="64" charset="2"/>
              <a:buChar char="r"/>
            </a:pPr>
            <a:r>
              <a:rPr lang="it-IT" sz="2000"/>
              <a:t>server: la risposta non contiene l’oggetto se la copia nella cache è aggiornata: </a:t>
            </a:r>
          </a:p>
          <a:p>
            <a:pPr lvl="1"/>
            <a:r>
              <a:rPr lang="it-IT" sz="1800" b="1">
                <a:latin typeface="Courier New" pitchFamily="64" charset="0"/>
              </a:rPr>
              <a:t>HTTP/1.0 304 Not Modified</a:t>
            </a:r>
            <a:endParaRPr lang="it-IT" sz="2000"/>
          </a:p>
        </p:txBody>
      </p:sp>
      <p:sp>
        <p:nvSpPr>
          <p:cNvPr id="51204" name="Line 4"/>
          <p:cNvSpPr>
            <a:spLocks noChangeShapeType="1"/>
          </p:cNvSpPr>
          <p:nvPr/>
        </p:nvSpPr>
        <p:spPr bwMode="auto">
          <a:xfrm>
            <a:off x="4276725" y="2114550"/>
            <a:ext cx="3305175" cy="381000"/>
          </a:xfrm>
          <a:prstGeom prst="line">
            <a:avLst/>
          </a:prstGeom>
          <a:noFill/>
          <a:ln w="19050">
            <a:solidFill>
              <a:schemeClr val="tx1"/>
            </a:solidFill>
            <a:round/>
            <a:headEnd/>
            <a:tailEnd type="triangle" w="med" len="med"/>
          </a:ln>
          <a:effectLst/>
        </p:spPr>
        <p:txBody>
          <a:bodyPr wrap="none" anchor="ctr"/>
          <a:lstStyle/>
          <a:p>
            <a:endParaRPr lang="en-US"/>
          </a:p>
        </p:txBody>
      </p:sp>
      <p:sp>
        <p:nvSpPr>
          <p:cNvPr id="51205" name="Text Box 5"/>
          <p:cNvSpPr txBox="1">
            <a:spLocks noChangeArrowheads="1"/>
          </p:cNvSpPr>
          <p:nvPr/>
        </p:nvSpPr>
        <p:spPr bwMode="auto">
          <a:xfrm>
            <a:off x="3868738" y="1436688"/>
            <a:ext cx="996950" cy="457200"/>
          </a:xfrm>
          <a:prstGeom prst="rect">
            <a:avLst/>
          </a:prstGeom>
          <a:noFill/>
          <a:ln w="9525">
            <a:noFill/>
            <a:miter lim="800000"/>
            <a:headEnd/>
            <a:tailEnd/>
          </a:ln>
          <a:effectLst/>
        </p:spPr>
        <p:txBody>
          <a:bodyPr wrap="none">
            <a:spAutoFit/>
          </a:bodyPr>
          <a:lstStyle/>
          <a:p>
            <a:pPr algn="ctr">
              <a:spcBef>
                <a:spcPct val="0"/>
              </a:spcBef>
              <a:buClrTx/>
              <a:buSzTx/>
              <a:buFontTx/>
              <a:buNone/>
            </a:pPr>
            <a:r>
              <a:rPr lang="en-US" altLang="it-IT" u="sng"/>
              <a:t>cache</a:t>
            </a:r>
            <a:endParaRPr lang="en-US" altLang="it-IT">
              <a:latin typeface="Times New Roman" pitchFamily="64" charset="0"/>
            </a:endParaRPr>
          </a:p>
        </p:txBody>
      </p:sp>
      <p:sp>
        <p:nvSpPr>
          <p:cNvPr id="51206" name="Text Box 6"/>
          <p:cNvSpPr txBox="1">
            <a:spLocks noChangeArrowheads="1"/>
          </p:cNvSpPr>
          <p:nvPr/>
        </p:nvSpPr>
        <p:spPr bwMode="auto">
          <a:xfrm>
            <a:off x="7321550" y="1408113"/>
            <a:ext cx="1104900" cy="457200"/>
          </a:xfrm>
          <a:prstGeom prst="rect">
            <a:avLst/>
          </a:prstGeom>
          <a:noFill/>
          <a:ln w="9525">
            <a:noFill/>
            <a:miter lim="800000"/>
            <a:headEnd/>
            <a:tailEnd/>
          </a:ln>
          <a:effectLst/>
        </p:spPr>
        <p:txBody>
          <a:bodyPr wrap="none">
            <a:spAutoFit/>
          </a:bodyPr>
          <a:lstStyle/>
          <a:p>
            <a:pPr algn="ctr">
              <a:spcBef>
                <a:spcPct val="0"/>
              </a:spcBef>
              <a:buClrTx/>
              <a:buSzTx/>
              <a:buFontTx/>
              <a:buNone/>
            </a:pPr>
            <a:r>
              <a:rPr lang="en-US" altLang="it-IT" u="sng"/>
              <a:t>server</a:t>
            </a:r>
            <a:endParaRPr lang="en-US" altLang="it-IT">
              <a:latin typeface="Times New Roman" pitchFamily="64" charset="0"/>
            </a:endParaRPr>
          </a:p>
        </p:txBody>
      </p:sp>
      <p:sp>
        <p:nvSpPr>
          <p:cNvPr id="51208" name="Text Box 8"/>
          <p:cNvSpPr txBox="1">
            <a:spLocks noChangeArrowheads="1"/>
          </p:cNvSpPr>
          <p:nvPr/>
        </p:nvSpPr>
        <p:spPr bwMode="auto">
          <a:xfrm>
            <a:off x="4583113" y="1998663"/>
            <a:ext cx="2681287" cy="865187"/>
          </a:xfrm>
          <a:prstGeom prst="rect">
            <a:avLst/>
          </a:prstGeom>
          <a:solidFill>
            <a:schemeClr val="bg1"/>
          </a:solidFill>
          <a:ln w="9525">
            <a:solidFill>
              <a:schemeClr val="tx1"/>
            </a:solidFill>
            <a:miter lim="800000"/>
            <a:headEnd/>
            <a:tailEnd/>
          </a:ln>
          <a:effectLst/>
        </p:spPr>
        <p:txBody>
          <a:bodyPr>
            <a:spAutoFit/>
          </a:bodyPr>
          <a:lstStyle/>
          <a:p>
            <a:pPr algn="ctr">
              <a:spcBef>
                <a:spcPct val="0"/>
              </a:spcBef>
              <a:buClrTx/>
              <a:buSzTx/>
              <a:buFontTx/>
              <a:buNone/>
            </a:pPr>
            <a:r>
              <a:rPr lang="en-US" altLang="it-IT" sz="1800"/>
              <a:t>Richiesta HTTP</a:t>
            </a:r>
          </a:p>
          <a:p>
            <a:pPr algn="ctr">
              <a:spcBef>
                <a:spcPct val="0"/>
              </a:spcBef>
              <a:buClrTx/>
              <a:buSzTx/>
              <a:buFontTx/>
              <a:buNone/>
            </a:pPr>
            <a:r>
              <a:rPr lang="en-US" altLang="it-IT" sz="1600" b="1">
                <a:latin typeface="Courier New" pitchFamily="64" charset="0"/>
              </a:rPr>
              <a:t>If-modified-since: &lt;data&gt;</a:t>
            </a:r>
            <a:endParaRPr lang="en-US" altLang="it-IT" sz="2000" b="1">
              <a:latin typeface="Courier New" pitchFamily="64" charset="0"/>
            </a:endParaRPr>
          </a:p>
        </p:txBody>
      </p:sp>
      <p:sp>
        <p:nvSpPr>
          <p:cNvPr id="51209" name="Line 9"/>
          <p:cNvSpPr>
            <a:spLocks noChangeShapeType="1"/>
          </p:cNvSpPr>
          <p:nvPr/>
        </p:nvSpPr>
        <p:spPr bwMode="auto">
          <a:xfrm flipH="1">
            <a:off x="4295775" y="3105150"/>
            <a:ext cx="3305175" cy="381000"/>
          </a:xfrm>
          <a:prstGeom prst="line">
            <a:avLst/>
          </a:prstGeom>
          <a:noFill/>
          <a:ln w="19050">
            <a:solidFill>
              <a:schemeClr val="tx1"/>
            </a:solidFill>
            <a:round/>
            <a:headEnd/>
            <a:tailEnd type="triangle" w="med" len="med"/>
          </a:ln>
          <a:effectLst/>
        </p:spPr>
        <p:txBody>
          <a:bodyPr wrap="none" anchor="ctr"/>
          <a:lstStyle/>
          <a:p>
            <a:endParaRPr lang="en-US"/>
          </a:p>
        </p:txBody>
      </p:sp>
      <p:grpSp>
        <p:nvGrpSpPr>
          <p:cNvPr id="51230" name="Group 30"/>
          <p:cNvGrpSpPr>
            <a:grpSpLocks/>
          </p:cNvGrpSpPr>
          <p:nvPr/>
        </p:nvGrpSpPr>
        <p:grpSpPr bwMode="auto">
          <a:xfrm>
            <a:off x="4564063" y="3098800"/>
            <a:ext cx="2643187" cy="865188"/>
            <a:chOff x="2698" y="2036"/>
            <a:chExt cx="1665" cy="545"/>
          </a:xfrm>
        </p:grpSpPr>
        <p:sp>
          <p:nvSpPr>
            <p:cNvPr id="51210" name="Rectangle 10"/>
            <p:cNvSpPr>
              <a:spLocks noChangeArrowheads="1"/>
            </p:cNvSpPr>
            <p:nvPr/>
          </p:nvSpPr>
          <p:spPr bwMode="auto">
            <a:xfrm>
              <a:off x="2760" y="2071"/>
              <a:ext cx="1578" cy="465"/>
            </a:xfrm>
            <a:prstGeom prst="rect">
              <a:avLst/>
            </a:prstGeom>
            <a:solidFill>
              <a:schemeClr val="bg1"/>
            </a:solidFill>
            <a:ln w="9525">
              <a:solidFill>
                <a:schemeClr val="tx1"/>
              </a:solidFill>
              <a:miter lim="800000"/>
              <a:headEnd/>
              <a:tailEnd/>
            </a:ln>
            <a:effectLst/>
          </p:spPr>
          <p:txBody>
            <a:bodyPr wrap="none" anchor="ctr"/>
            <a:lstStyle/>
            <a:p>
              <a:endParaRPr lang="en-US"/>
            </a:p>
          </p:txBody>
        </p:sp>
        <p:sp>
          <p:nvSpPr>
            <p:cNvPr id="51211" name="Text Box 11"/>
            <p:cNvSpPr txBox="1">
              <a:spLocks noChangeArrowheads="1"/>
            </p:cNvSpPr>
            <p:nvPr/>
          </p:nvSpPr>
          <p:spPr bwMode="auto">
            <a:xfrm>
              <a:off x="2698" y="2036"/>
              <a:ext cx="1665" cy="545"/>
            </a:xfrm>
            <a:prstGeom prst="rect">
              <a:avLst/>
            </a:prstGeom>
            <a:solidFill>
              <a:schemeClr val="bg1"/>
            </a:solidFill>
            <a:ln w="9525">
              <a:solidFill>
                <a:schemeClr val="tx1"/>
              </a:solidFill>
              <a:miter lim="800000"/>
              <a:headEnd/>
              <a:tailEnd/>
            </a:ln>
            <a:effectLst/>
          </p:spPr>
          <p:txBody>
            <a:bodyPr>
              <a:spAutoFit/>
            </a:bodyPr>
            <a:lstStyle/>
            <a:p>
              <a:pPr algn="ctr">
                <a:spcBef>
                  <a:spcPct val="0"/>
                </a:spcBef>
                <a:buClrTx/>
                <a:buSzTx/>
                <a:buFontTx/>
                <a:buNone/>
              </a:pPr>
              <a:r>
                <a:rPr lang="en-US" altLang="it-IT" sz="1800"/>
                <a:t>Risposta HTTP</a:t>
              </a:r>
            </a:p>
            <a:p>
              <a:pPr algn="ctr">
                <a:spcBef>
                  <a:spcPct val="0"/>
                </a:spcBef>
                <a:buClrTx/>
                <a:buSzTx/>
                <a:buFontTx/>
                <a:buNone/>
              </a:pPr>
              <a:r>
                <a:rPr lang="en-US" altLang="it-IT" sz="1600" b="1">
                  <a:latin typeface="Courier New" pitchFamily="64" charset="0"/>
                </a:rPr>
                <a:t>HTTP/1.0 </a:t>
              </a:r>
            </a:p>
            <a:p>
              <a:pPr algn="ctr">
                <a:spcBef>
                  <a:spcPct val="0"/>
                </a:spcBef>
                <a:buClrTx/>
                <a:buSzTx/>
                <a:buFontTx/>
                <a:buNone/>
              </a:pPr>
              <a:r>
                <a:rPr lang="en-US" altLang="it-IT" sz="1600" b="1">
                  <a:latin typeface="Courier New" pitchFamily="64" charset="0"/>
                </a:rPr>
                <a:t>304 Not Modified</a:t>
              </a:r>
              <a:endParaRPr lang="en-US" altLang="it-IT" sz="2000" b="1">
                <a:latin typeface="Courier New" pitchFamily="64" charset="0"/>
              </a:endParaRPr>
            </a:p>
          </p:txBody>
        </p:sp>
      </p:grpSp>
      <p:sp>
        <p:nvSpPr>
          <p:cNvPr id="51228" name="Text Box 28"/>
          <p:cNvSpPr txBox="1">
            <a:spLocks noChangeArrowheads="1"/>
          </p:cNvSpPr>
          <p:nvPr/>
        </p:nvSpPr>
        <p:spPr bwMode="auto">
          <a:xfrm>
            <a:off x="7499350" y="2373313"/>
            <a:ext cx="1447800" cy="1006475"/>
          </a:xfrm>
          <a:prstGeom prst="rect">
            <a:avLst/>
          </a:prstGeom>
          <a:noFill/>
          <a:ln w="9525">
            <a:noFill/>
            <a:miter lim="800000"/>
            <a:headEnd/>
            <a:tailEnd/>
          </a:ln>
          <a:effectLst/>
        </p:spPr>
        <p:txBody>
          <a:bodyPr wrap="none">
            <a:spAutoFit/>
          </a:bodyPr>
          <a:lstStyle/>
          <a:p>
            <a:pPr algn="ctr">
              <a:spcBef>
                <a:spcPct val="0"/>
              </a:spcBef>
              <a:buClrTx/>
              <a:buSzTx/>
              <a:buFontTx/>
              <a:buNone/>
            </a:pPr>
            <a:r>
              <a:rPr lang="en-US" altLang="it-IT" sz="2000">
                <a:solidFill>
                  <a:schemeClr val="accent2"/>
                </a:solidFill>
              </a:rPr>
              <a:t>oggetto </a:t>
            </a:r>
          </a:p>
          <a:p>
            <a:pPr algn="ctr">
              <a:spcBef>
                <a:spcPct val="0"/>
              </a:spcBef>
              <a:buClrTx/>
              <a:buSzTx/>
              <a:buFontTx/>
              <a:buNone/>
            </a:pPr>
            <a:r>
              <a:rPr lang="en-US" altLang="it-IT" sz="2000">
                <a:solidFill>
                  <a:schemeClr val="accent2"/>
                </a:solidFill>
              </a:rPr>
              <a:t>non </a:t>
            </a:r>
          </a:p>
          <a:p>
            <a:pPr algn="ctr">
              <a:spcBef>
                <a:spcPct val="0"/>
              </a:spcBef>
              <a:buClrTx/>
              <a:buSzTx/>
              <a:buFontTx/>
              <a:buNone/>
            </a:pPr>
            <a:r>
              <a:rPr lang="en-US" altLang="it-IT" sz="2000">
                <a:solidFill>
                  <a:schemeClr val="accent2"/>
                </a:solidFill>
              </a:rPr>
              <a:t>modificato</a:t>
            </a:r>
            <a:endParaRPr lang="en-US" altLang="it-IT">
              <a:latin typeface="Times New Roman" pitchFamily="64" charset="0"/>
            </a:endParaRPr>
          </a:p>
        </p:txBody>
      </p:sp>
      <p:sp>
        <p:nvSpPr>
          <p:cNvPr id="51231" name="Line 31"/>
          <p:cNvSpPr>
            <a:spLocks noChangeShapeType="1"/>
          </p:cNvSpPr>
          <p:nvPr/>
        </p:nvSpPr>
        <p:spPr bwMode="auto">
          <a:xfrm>
            <a:off x="4400550" y="4171950"/>
            <a:ext cx="3905250" cy="0"/>
          </a:xfrm>
          <a:prstGeom prst="line">
            <a:avLst/>
          </a:prstGeom>
          <a:noFill/>
          <a:ln w="28575">
            <a:solidFill>
              <a:schemeClr val="accent2"/>
            </a:solidFill>
            <a:prstDash val="dash"/>
            <a:round/>
            <a:headEnd/>
            <a:tailEnd/>
          </a:ln>
          <a:effectLst/>
        </p:spPr>
        <p:txBody>
          <a:bodyPr wrap="none" anchor="ctr"/>
          <a:lstStyle/>
          <a:p>
            <a:endParaRPr lang="en-US"/>
          </a:p>
        </p:txBody>
      </p:sp>
      <p:sp>
        <p:nvSpPr>
          <p:cNvPr id="51232" name="Line 32"/>
          <p:cNvSpPr>
            <a:spLocks noChangeShapeType="1"/>
          </p:cNvSpPr>
          <p:nvPr/>
        </p:nvSpPr>
        <p:spPr bwMode="auto">
          <a:xfrm>
            <a:off x="4343400" y="4467225"/>
            <a:ext cx="3305175" cy="381000"/>
          </a:xfrm>
          <a:prstGeom prst="line">
            <a:avLst/>
          </a:prstGeom>
          <a:noFill/>
          <a:ln w="19050">
            <a:solidFill>
              <a:schemeClr val="tx1"/>
            </a:solidFill>
            <a:round/>
            <a:headEnd/>
            <a:tailEnd type="triangle" w="med" len="med"/>
          </a:ln>
          <a:effectLst/>
        </p:spPr>
        <p:txBody>
          <a:bodyPr wrap="none" anchor="ctr"/>
          <a:lstStyle/>
          <a:p>
            <a:endParaRPr lang="en-US"/>
          </a:p>
        </p:txBody>
      </p:sp>
      <p:sp>
        <p:nvSpPr>
          <p:cNvPr id="51234" name="Text Box 34"/>
          <p:cNvSpPr txBox="1">
            <a:spLocks noChangeArrowheads="1"/>
          </p:cNvSpPr>
          <p:nvPr/>
        </p:nvSpPr>
        <p:spPr bwMode="auto">
          <a:xfrm>
            <a:off x="4587875" y="4351338"/>
            <a:ext cx="2681288" cy="865187"/>
          </a:xfrm>
          <a:prstGeom prst="rect">
            <a:avLst/>
          </a:prstGeom>
          <a:solidFill>
            <a:schemeClr val="bg1"/>
          </a:solidFill>
          <a:ln w="9525">
            <a:solidFill>
              <a:schemeClr val="tx1"/>
            </a:solidFill>
            <a:miter lim="800000"/>
            <a:headEnd/>
            <a:tailEnd/>
          </a:ln>
          <a:effectLst/>
        </p:spPr>
        <p:txBody>
          <a:bodyPr>
            <a:spAutoFit/>
          </a:bodyPr>
          <a:lstStyle/>
          <a:p>
            <a:pPr algn="ctr">
              <a:spcBef>
                <a:spcPct val="0"/>
              </a:spcBef>
              <a:buClrTx/>
              <a:buSzTx/>
              <a:buFontTx/>
              <a:buNone/>
            </a:pPr>
            <a:r>
              <a:rPr lang="en-US" altLang="it-IT" sz="1800"/>
              <a:t>Richiesta HTTP</a:t>
            </a:r>
          </a:p>
          <a:p>
            <a:pPr algn="ctr">
              <a:spcBef>
                <a:spcPct val="0"/>
              </a:spcBef>
              <a:buClrTx/>
              <a:buSzTx/>
              <a:buFontTx/>
              <a:buNone/>
            </a:pPr>
            <a:r>
              <a:rPr lang="en-US" altLang="it-IT" sz="1600" b="1">
                <a:latin typeface="Courier New" pitchFamily="64" charset="0"/>
              </a:rPr>
              <a:t>If-modified-since: &lt;data&gt;</a:t>
            </a:r>
          </a:p>
        </p:txBody>
      </p:sp>
      <p:sp>
        <p:nvSpPr>
          <p:cNvPr id="51235" name="Line 35"/>
          <p:cNvSpPr>
            <a:spLocks noChangeShapeType="1"/>
          </p:cNvSpPr>
          <p:nvPr/>
        </p:nvSpPr>
        <p:spPr bwMode="auto">
          <a:xfrm flipH="1">
            <a:off x="4362450" y="5457825"/>
            <a:ext cx="3305175" cy="381000"/>
          </a:xfrm>
          <a:prstGeom prst="line">
            <a:avLst/>
          </a:prstGeom>
          <a:noFill/>
          <a:ln w="19050">
            <a:solidFill>
              <a:schemeClr val="tx1"/>
            </a:solidFill>
            <a:round/>
            <a:headEnd/>
            <a:tailEnd type="triangle" w="med" len="med"/>
          </a:ln>
          <a:effectLst/>
        </p:spPr>
        <p:txBody>
          <a:bodyPr wrap="none" anchor="ctr"/>
          <a:lstStyle/>
          <a:p>
            <a:endParaRPr lang="en-US"/>
          </a:p>
        </p:txBody>
      </p:sp>
      <p:sp>
        <p:nvSpPr>
          <p:cNvPr id="51238" name="Text Box 38"/>
          <p:cNvSpPr txBox="1">
            <a:spLocks noChangeArrowheads="1"/>
          </p:cNvSpPr>
          <p:nvPr/>
        </p:nvSpPr>
        <p:spPr bwMode="auto">
          <a:xfrm>
            <a:off x="4606925" y="5402263"/>
            <a:ext cx="2643188" cy="925512"/>
          </a:xfrm>
          <a:prstGeom prst="rect">
            <a:avLst/>
          </a:prstGeom>
          <a:solidFill>
            <a:schemeClr val="bg1"/>
          </a:solidFill>
          <a:ln w="9525">
            <a:solidFill>
              <a:schemeClr val="tx1"/>
            </a:solidFill>
            <a:miter lim="800000"/>
            <a:headEnd/>
            <a:tailEnd/>
          </a:ln>
          <a:effectLst/>
        </p:spPr>
        <p:txBody>
          <a:bodyPr>
            <a:spAutoFit/>
          </a:bodyPr>
          <a:lstStyle/>
          <a:p>
            <a:pPr algn="ctr">
              <a:spcBef>
                <a:spcPct val="0"/>
              </a:spcBef>
              <a:buClrTx/>
              <a:buSzTx/>
              <a:buFontTx/>
              <a:buNone/>
            </a:pPr>
            <a:r>
              <a:rPr lang="en-US" altLang="it-IT" sz="1800"/>
              <a:t>Risposta HTTP</a:t>
            </a:r>
          </a:p>
          <a:p>
            <a:pPr algn="ctr">
              <a:spcBef>
                <a:spcPct val="0"/>
              </a:spcBef>
              <a:buClrTx/>
              <a:buSzTx/>
              <a:buFontTx/>
              <a:buNone/>
            </a:pPr>
            <a:r>
              <a:rPr lang="en-US" altLang="it-IT" sz="1600" b="1">
                <a:latin typeface="Courier New" pitchFamily="64" charset="0"/>
              </a:rPr>
              <a:t>HTTP/1.0 200 OK</a:t>
            </a:r>
          </a:p>
          <a:p>
            <a:pPr algn="ctr">
              <a:spcBef>
                <a:spcPct val="0"/>
              </a:spcBef>
              <a:buClrTx/>
              <a:buSzTx/>
              <a:buFontTx/>
              <a:buNone/>
            </a:pPr>
            <a:r>
              <a:rPr lang="en-US" altLang="it-IT" sz="2000" b="1">
                <a:latin typeface="Courier New" pitchFamily="64" charset="0"/>
              </a:rPr>
              <a:t>&lt;dati&gt;</a:t>
            </a:r>
          </a:p>
        </p:txBody>
      </p:sp>
      <p:sp>
        <p:nvSpPr>
          <p:cNvPr id="51239" name="Text Box 39"/>
          <p:cNvSpPr txBox="1">
            <a:spLocks noChangeArrowheads="1"/>
          </p:cNvSpPr>
          <p:nvPr/>
        </p:nvSpPr>
        <p:spPr bwMode="auto">
          <a:xfrm>
            <a:off x="7540625" y="4719638"/>
            <a:ext cx="1447800" cy="701675"/>
          </a:xfrm>
          <a:prstGeom prst="rect">
            <a:avLst/>
          </a:prstGeom>
          <a:noFill/>
          <a:ln w="9525">
            <a:noFill/>
            <a:miter lim="800000"/>
            <a:headEnd/>
            <a:tailEnd/>
          </a:ln>
          <a:effectLst/>
        </p:spPr>
        <p:txBody>
          <a:bodyPr wrap="none">
            <a:spAutoFit/>
          </a:bodyPr>
          <a:lstStyle/>
          <a:p>
            <a:pPr algn="ctr">
              <a:spcBef>
                <a:spcPct val="0"/>
              </a:spcBef>
              <a:buClrTx/>
              <a:buSzTx/>
              <a:buFontTx/>
              <a:buNone/>
            </a:pPr>
            <a:r>
              <a:rPr lang="en-US" altLang="it-IT" sz="2000">
                <a:solidFill>
                  <a:schemeClr val="accent2"/>
                </a:solidFill>
              </a:rPr>
              <a:t>oggetto </a:t>
            </a:r>
          </a:p>
          <a:p>
            <a:pPr algn="ctr">
              <a:spcBef>
                <a:spcPct val="0"/>
              </a:spcBef>
              <a:buClrTx/>
              <a:buSzTx/>
              <a:buFontTx/>
              <a:buNone/>
            </a:pPr>
            <a:r>
              <a:rPr lang="en-US" altLang="it-IT" sz="2000">
                <a:solidFill>
                  <a:schemeClr val="accent2"/>
                </a:solidFill>
              </a:rPr>
              <a:t>modificato</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6"/>
          <p:cNvSpPr>
            <a:spLocks noGrp="1"/>
          </p:cNvSpPr>
          <p:nvPr>
            <p:ph type="sldNum" sz="quarter" idx="12"/>
          </p:nvPr>
        </p:nvSpPr>
        <p:spPr/>
        <p:txBody>
          <a:bodyPr/>
          <a:lstStyle/>
          <a:p>
            <a:r>
              <a:rPr lang="en-US" altLang="it-IT"/>
              <a:t>2-</a:t>
            </a:r>
            <a:fld id="{2F3A2A43-8C2B-4E8F-9887-09AB4FBFEA32}" type="slidenum">
              <a:rPr lang="en-US" altLang="it-IT"/>
              <a:pPr/>
              <a:t>44</a:t>
            </a:fld>
            <a:endParaRPr lang="en-US" altLang="it-IT"/>
          </a:p>
        </p:txBody>
      </p:sp>
      <p:sp>
        <p:nvSpPr>
          <p:cNvPr id="209922" name="Rectangle 2"/>
          <p:cNvSpPr>
            <a:spLocks noGrp="1" noChangeArrowheads="1"/>
          </p:cNvSpPr>
          <p:nvPr>
            <p:ph type="title"/>
          </p:nvPr>
        </p:nvSpPr>
        <p:spPr>
          <a:xfrm>
            <a:off x="533400" y="228600"/>
            <a:ext cx="8191500" cy="1143000"/>
          </a:xfrm>
        </p:spPr>
        <p:txBody>
          <a:bodyPr/>
          <a:lstStyle/>
          <a:p>
            <a:r>
              <a:rPr lang="en-US" altLang="it-IT"/>
              <a:t>Capitolo 2: Livell</a:t>
            </a:r>
            <a:r>
              <a:rPr lang="it-IT"/>
              <a:t>o di applicazione</a:t>
            </a:r>
            <a:endParaRPr lang="en-US"/>
          </a:p>
        </p:txBody>
      </p:sp>
      <p:sp>
        <p:nvSpPr>
          <p:cNvPr id="209923" name="Rectangle 3"/>
          <p:cNvSpPr>
            <a:spLocks noGrp="1" noChangeArrowheads="1"/>
          </p:cNvSpPr>
          <p:nvPr>
            <p:ph type="body" sz="half" idx="1"/>
          </p:nvPr>
        </p:nvSpPr>
        <p:spPr/>
        <p:txBody>
          <a:bodyPr/>
          <a:lstStyle/>
          <a:p>
            <a:pPr>
              <a:buFont typeface="Wingdings" pitchFamily="64" charset="2"/>
              <a:buChar char="r"/>
            </a:pPr>
            <a:r>
              <a:rPr lang="en-US" altLang="it-IT" sz="2400"/>
              <a:t>2.1 </a:t>
            </a:r>
            <a:r>
              <a:rPr lang="it-IT" sz="2400"/>
              <a:t>Principi delle applicazioni di rete</a:t>
            </a:r>
            <a:endParaRPr lang="en-US" sz="2400"/>
          </a:p>
          <a:p>
            <a:pPr>
              <a:buFont typeface="Wingdings" pitchFamily="64" charset="2"/>
              <a:buChar char="r"/>
            </a:pPr>
            <a:r>
              <a:rPr lang="en-US" sz="2400"/>
              <a:t>2.2 Web e HTTP</a:t>
            </a:r>
          </a:p>
          <a:p>
            <a:pPr>
              <a:buFont typeface="Wingdings" pitchFamily="64" charset="2"/>
              <a:buChar char="r"/>
            </a:pPr>
            <a:r>
              <a:rPr lang="en-US" sz="2400">
                <a:solidFill>
                  <a:srgbClr val="FF0000"/>
                </a:solidFill>
              </a:rPr>
              <a:t>2.3 FTP</a:t>
            </a:r>
            <a:r>
              <a:rPr lang="en-US" sz="2400"/>
              <a:t> </a:t>
            </a:r>
            <a:endParaRPr lang="en-US" sz="2400">
              <a:solidFill>
                <a:srgbClr val="FF0000"/>
              </a:solidFill>
            </a:endParaRPr>
          </a:p>
          <a:p>
            <a:pPr>
              <a:buFont typeface="Wingdings" pitchFamily="64" charset="2"/>
              <a:buChar char="r"/>
            </a:pPr>
            <a:r>
              <a:rPr lang="en-US" sz="2400"/>
              <a:t>2.4 Pos</a:t>
            </a:r>
            <a:r>
              <a:rPr lang="it-IT" sz="2400"/>
              <a:t>ta elettronica</a:t>
            </a:r>
            <a:endParaRPr lang="en-US" sz="2400"/>
          </a:p>
          <a:p>
            <a:pPr lvl="1"/>
            <a:r>
              <a:rPr lang="en-US" sz="2000"/>
              <a:t>SMTP, POP3, IMAP</a:t>
            </a:r>
          </a:p>
          <a:p>
            <a:pPr>
              <a:buFont typeface="Wingdings" pitchFamily="64" charset="2"/>
              <a:buChar char="r"/>
            </a:pPr>
            <a:r>
              <a:rPr lang="en-US" sz="2400"/>
              <a:t>2.5 DNS</a:t>
            </a:r>
          </a:p>
          <a:p>
            <a:pPr>
              <a:buFont typeface="Wingdings" pitchFamily="64" charset="2"/>
              <a:buChar char="r"/>
            </a:pPr>
            <a:endParaRPr lang="en-US" sz="2400"/>
          </a:p>
        </p:txBody>
      </p:sp>
      <p:sp>
        <p:nvSpPr>
          <p:cNvPr id="209924" name="Rectangle 4"/>
          <p:cNvSpPr>
            <a:spLocks noGrp="1" noChangeArrowheads="1"/>
          </p:cNvSpPr>
          <p:nvPr>
            <p:ph type="body" sz="half" idx="2"/>
          </p:nvPr>
        </p:nvSpPr>
        <p:spPr>
          <a:xfrm>
            <a:off x="4495800" y="1600200"/>
            <a:ext cx="4343400" cy="4648200"/>
          </a:xfrm>
        </p:spPr>
        <p:txBody>
          <a:bodyPr/>
          <a:lstStyle/>
          <a:p>
            <a:pPr>
              <a:buFont typeface="Wingdings" pitchFamily="64" charset="2"/>
              <a:buChar char="r"/>
            </a:pPr>
            <a:r>
              <a:rPr lang="en-US" altLang="it-IT" sz="2400"/>
              <a:t>2.6 </a:t>
            </a:r>
            <a:r>
              <a:rPr lang="it-IT" sz="2400"/>
              <a:t>Applicazioni P2P</a:t>
            </a:r>
            <a:endParaRPr lang="en-US" sz="2400"/>
          </a:p>
          <a:p>
            <a:pPr>
              <a:buFont typeface="Wingdings" pitchFamily="64" charset="2"/>
              <a:buChar char="r"/>
            </a:pPr>
            <a:r>
              <a:rPr lang="en-US" sz="2400"/>
              <a:t>2.7 </a:t>
            </a:r>
            <a:r>
              <a:rPr lang="it-IT" sz="2400"/>
              <a:t>Programmazione delle socket con TCP</a:t>
            </a:r>
            <a:endParaRPr lang="en-US" sz="2400"/>
          </a:p>
          <a:p>
            <a:pPr>
              <a:buFont typeface="Wingdings" pitchFamily="64" charset="2"/>
              <a:buChar char="r"/>
            </a:pPr>
            <a:r>
              <a:rPr lang="en-US" sz="2400"/>
              <a:t>2.8 </a:t>
            </a:r>
            <a:r>
              <a:rPr lang="it-IT" sz="2400"/>
              <a:t>Programmazione delle socket con UDP</a:t>
            </a:r>
            <a:endParaRPr lang="en-US" sz="240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Segnaposto numero diapositiva 6"/>
          <p:cNvSpPr>
            <a:spLocks noGrp="1"/>
          </p:cNvSpPr>
          <p:nvPr>
            <p:ph type="sldNum" sz="quarter" idx="12"/>
          </p:nvPr>
        </p:nvSpPr>
        <p:spPr/>
        <p:txBody>
          <a:bodyPr/>
          <a:lstStyle/>
          <a:p>
            <a:r>
              <a:rPr lang="en-US" altLang="it-IT"/>
              <a:t>2-</a:t>
            </a:r>
            <a:fld id="{EB7EE00C-D08D-4003-B63D-5C17E636C6C9}" type="slidenum">
              <a:rPr lang="en-US" altLang="it-IT"/>
              <a:pPr/>
              <a:t>45</a:t>
            </a:fld>
            <a:endParaRPr lang="en-US" altLang="it-IT"/>
          </a:p>
        </p:txBody>
      </p:sp>
      <p:sp>
        <p:nvSpPr>
          <p:cNvPr id="212994" name="Rectangle 2"/>
          <p:cNvSpPr>
            <a:spLocks noGrp="1" noChangeArrowheads="1"/>
          </p:cNvSpPr>
          <p:nvPr>
            <p:ph type="title"/>
          </p:nvPr>
        </p:nvSpPr>
        <p:spPr/>
        <p:txBody>
          <a:bodyPr/>
          <a:lstStyle/>
          <a:p>
            <a:r>
              <a:rPr lang="en-US" altLang="it-IT" sz="3600"/>
              <a:t>FTP: file transfer protocol</a:t>
            </a:r>
            <a:endParaRPr lang="en-US" altLang="it-IT"/>
          </a:p>
        </p:txBody>
      </p:sp>
      <p:sp>
        <p:nvSpPr>
          <p:cNvPr id="212995" name="Rectangle 3"/>
          <p:cNvSpPr>
            <a:spLocks noGrp="1" noChangeArrowheads="1"/>
          </p:cNvSpPr>
          <p:nvPr>
            <p:ph type="body" sz="half" idx="1"/>
          </p:nvPr>
        </p:nvSpPr>
        <p:spPr>
          <a:xfrm>
            <a:off x="444500" y="3705225"/>
            <a:ext cx="8270875" cy="2543175"/>
          </a:xfrm>
        </p:spPr>
        <p:txBody>
          <a:bodyPr/>
          <a:lstStyle/>
          <a:p>
            <a:pPr>
              <a:buFont typeface="Wingdings" pitchFamily="64" charset="2"/>
              <a:buChar char="r"/>
            </a:pPr>
            <a:r>
              <a:rPr lang="it-IT" sz="2000"/>
              <a:t>Trasferimento file a/da un host remoto</a:t>
            </a:r>
          </a:p>
          <a:p>
            <a:pPr>
              <a:buFont typeface="Wingdings" pitchFamily="64" charset="2"/>
              <a:buChar char="r"/>
            </a:pPr>
            <a:r>
              <a:rPr lang="it-IT" sz="2000"/>
              <a:t>Modello client/server</a:t>
            </a:r>
          </a:p>
          <a:p>
            <a:pPr lvl="1"/>
            <a:r>
              <a:rPr lang="it-IT" sz="2000" i="1">
                <a:solidFill>
                  <a:schemeClr val="accent2"/>
                </a:solidFill>
              </a:rPr>
              <a:t>client:</a:t>
            </a:r>
            <a:r>
              <a:rPr lang="it-IT" sz="2000"/>
              <a:t> il lato che inizia il trasferimento (a/da un host remoto)</a:t>
            </a:r>
          </a:p>
          <a:p>
            <a:pPr lvl="1"/>
            <a:r>
              <a:rPr lang="it-IT" sz="2000" i="1">
                <a:solidFill>
                  <a:schemeClr val="accent2"/>
                </a:solidFill>
              </a:rPr>
              <a:t>server:</a:t>
            </a:r>
            <a:r>
              <a:rPr lang="it-IT" sz="2000"/>
              <a:t> host remoto</a:t>
            </a:r>
          </a:p>
          <a:p>
            <a:pPr>
              <a:buFont typeface="Wingdings" pitchFamily="64" charset="2"/>
              <a:buChar char="r"/>
            </a:pPr>
            <a:r>
              <a:rPr lang="it-IT" sz="2000"/>
              <a:t>ftp: RFC 959</a:t>
            </a:r>
          </a:p>
          <a:p>
            <a:pPr>
              <a:buFont typeface="Wingdings" pitchFamily="64" charset="2"/>
              <a:buChar char="r"/>
            </a:pPr>
            <a:r>
              <a:rPr lang="it-IT" sz="2000"/>
              <a:t>server ftp: porta 21</a:t>
            </a:r>
          </a:p>
        </p:txBody>
      </p:sp>
      <p:graphicFrame>
        <p:nvGraphicFramePr>
          <p:cNvPr id="212996" name="Rectangle 4"/>
          <p:cNvGraphicFramePr>
            <a:graphicFrameLocks/>
          </p:cNvGraphicFramePr>
          <p:nvPr/>
        </p:nvGraphicFramePr>
        <p:xfrm>
          <a:off x="1524000" y="1397000"/>
          <a:ext cx="6096000" cy="4064000"/>
        </p:xfrm>
        <a:graphic>
          <a:graphicData uri="http://schemas.openxmlformats.org/presentationml/2006/ole">
            <p:oleObj spid="_x0000_s212996" name="Clip" r:id="rId4" imgW="0" imgH="0" progId="MS_ClipArt_Gallery.2">
              <p:embed/>
            </p:oleObj>
          </a:graphicData>
        </a:graphic>
      </p:graphicFrame>
      <p:graphicFrame>
        <p:nvGraphicFramePr>
          <p:cNvPr id="212997" name="Object 5"/>
          <p:cNvGraphicFramePr>
            <a:graphicFrameLocks noChangeAspect="1"/>
          </p:cNvGraphicFramePr>
          <p:nvPr/>
        </p:nvGraphicFramePr>
        <p:xfrm>
          <a:off x="3313113" y="1274763"/>
          <a:ext cx="776287" cy="623887"/>
        </p:xfrm>
        <a:graphic>
          <a:graphicData uri="http://schemas.openxmlformats.org/presentationml/2006/ole">
            <p:oleObj spid="_x0000_s212997" name="Clip" r:id="rId5" imgW="1305000" imgH="1085760" progId="MS_ClipArt_Gallery.2">
              <p:embed/>
            </p:oleObj>
          </a:graphicData>
        </a:graphic>
      </p:graphicFrame>
      <p:grpSp>
        <p:nvGrpSpPr>
          <p:cNvPr id="212998" name="Group 6"/>
          <p:cNvGrpSpPr>
            <a:grpSpLocks/>
          </p:cNvGrpSpPr>
          <p:nvPr/>
        </p:nvGrpSpPr>
        <p:grpSpPr bwMode="auto">
          <a:xfrm>
            <a:off x="6764338" y="1285875"/>
            <a:ext cx="355600" cy="933450"/>
            <a:chOff x="4180" y="783"/>
            <a:chExt cx="150" cy="307"/>
          </a:xfrm>
        </p:grpSpPr>
        <p:sp>
          <p:nvSpPr>
            <p:cNvPr id="212999" name="AutoShape 7"/>
            <p:cNvSpPr>
              <a:spLocks noChangeArrowheads="1"/>
            </p:cNvSpPr>
            <p:nvPr/>
          </p:nvSpPr>
          <p:spPr bwMode="auto">
            <a:xfrm>
              <a:off x="4180" y="1019"/>
              <a:ext cx="150" cy="71"/>
            </a:xfrm>
            <a:prstGeom prst="parallelogram">
              <a:avLst>
                <a:gd name="adj" fmla="val 81387"/>
              </a:avLst>
            </a:prstGeom>
            <a:solidFill>
              <a:srgbClr val="33CCCC"/>
            </a:solidFill>
            <a:ln w="9525">
              <a:noFill/>
              <a:miter lim="800000"/>
              <a:headEnd/>
              <a:tailEnd/>
            </a:ln>
            <a:effectLst/>
          </p:spPr>
          <p:txBody>
            <a:bodyPr wrap="none" anchor="ctr"/>
            <a:lstStyle/>
            <a:p>
              <a:endParaRPr lang="en-US"/>
            </a:p>
          </p:txBody>
        </p:sp>
        <p:sp>
          <p:nvSpPr>
            <p:cNvPr id="213000" name="Rectangle 8"/>
            <p:cNvSpPr>
              <a:spLocks noChangeArrowheads="1"/>
            </p:cNvSpPr>
            <p:nvPr/>
          </p:nvSpPr>
          <p:spPr bwMode="auto">
            <a:xfrm>
              <a:off x="4256" y="785"/>
              <a:ext cx="69" cy="236"/>
            </a:xfrm>
            <a:prstGeom prst="rect">
              <a:avLst/>
            </a:prstGeom>
            <a:solidFill>
              <a:srgbClr val="33CCCC"/>
            </a:solidFill>
            <a:ln w="9525">
              <a:noFill/>
              <a:miter lim="800000"/>
              <a:headEnd/>
              <a:tailEnd/>
            </a:ln>
            <a:effectLst/>
          </p:spPr>
          <p:txBody>
            <a:bodyPr wrap="none" anchor="ctr"/>
            <a:lstStyle/>
            <a:p>
              <a:endParaRPr lang="en-US"/>
            </a:p>
          </p:txBody>
        </p:sp>
        <p:sp>
          <p:nvSpPr>
            <p:cNvPr id="213001" name="Rectangle 9"/>
            <p:cNvSpPr>
              <a:spLocks noChangeArrowheads="1"/>
            </p:cNvSpPr>
            <p:nvPr/>
          </p:nvSpPr>
          <p:spPr bwMode="auto">
            <a:xfrm>
              <a:off x="4181" y="852"/>
              <a:ext cx="95" cy="236"/>
            </a:xfrm>
            <a:prstGeom prst="rect">
              <a:avLst/>
            </a:prstGeom>
            <a:solidFill>
              <a:srgbClr val="33CCCC"/>
            </a:solidFill>
            <a:ln w="9525">
              <a:solidFill>
                <a:schemeClr val="tx1"/>
              </a:solidFill>
              <a:miter lim="800000"/>
              <a:headEnd/>
              <a:tailEnd/>
            </a:ln>
            <a:effectLst/>
          </p:spPr>
          <p:txBody>
            <a:bodyPr wrap="none" anchor="ctr"/>
            <a:lstStyle/>
            <a:p>
              <a:endParaRPr lang="en-US"/>
            </a:p>
          </p:txBody>
        </p:sp>
        <p:sp>
          <p:nvSpPr>
            <p:cNvPr id="213002" name="AutoShape 10"/>
            <p:cNvSpPr>
              <a:spLocks noChangeArrowheads="1"/>
            </p:cNvSpPr>
            <p:nvPr/>
          </p:nvSpPr>
          <p:spPr bwMode="auto">
            <a:xfrm>
              <a:off x="4180" y="783"/>
              <a:ext cx="150" cy="71"/>
            </a:xfrm>
            <a:prstGeom prst="parallelogram">
              <a:avLst>
                <a:gd name="adj" fmla="val 81387"/>
              </a:avLst>
            </a:prstGeom>
            <a:solidFill>
              <a:srgbClr val="33CCCC"/>
            </a:solidFill>
            <a:ln w="9525">
              <a:solidFill>
                <a:schemeClr val="tx1"/>
              </a:solidFill>
              <a:miter lim="800000"/>
              <a:headEnd/>
              <a:tailEnd/>
            </a:ln>
            <a:effectLst/>
          </p:spPr>
          <p:txBody>
            <a:bodyPr wrap="none" anchor="ctr"/>
            <a:lstStyle/>
            <a:p>
              <a:endParaRPr lang="en-US"/>
            </a:p>
          </p:txBody>
        </p:sp>
        <p:sp>
          <p:nvSpPr>
            <p:cNvPr id="213003" name="Line 11"/>
            <p:cNvSpPr>
              <a:spLocks noChangeShapeType="1"/>
            </p:cNvSpPr>
            <p:nvPr/>
          </p:nvSpPr>
          <p:spPr bwMode="auto">
            <a:xfrm>
              <a:off x="4330" y="788"/>
              <a:ext cx="0" cy="231"/>
            </a:xfrm>
            <a:prstGeom prst="line">
              <a:avLst/>
            </a:prstGeom>
            <a:noFill/>
            <a:ln w="9525">
              <a:solidFill>
                <a:schemeClr val="tx1"/>
              </a:solidFill>
              <a:round/>
              <a:headEnd/>
              <a:tailEnd/>
            </a:ln>
            <a:effectLst/>
          </p:spPr>
          <p:txBody>
            <a:bodyPr wrap="none" anchor="ctr"/>
            <a:lstStyle/>
            <a:p>
              <a:endParaRPr lang="en-US"/>
            </a:p>
          </p:txBody>
        </p:sp>
        <p:sp>
          <p:nvSpPr>
            <p:cNvPr id="213004" name="Line 12"/>
            <p:cNvSpPr>
              <a:spLocks noChangeShapeType="1"/>
            </p:cNvSpPr>
            <p:nvPr/>
          </p:nvSpPr>
          <p:spPr bwMode="auto">
            <a:xfrm flipH="1">
              <a:off x="4276" y="1019"/>
              <a:ext cx="54" cy="69"/>
            </a:xfrm>
            <a:prstGeom prst="line">
              <a:avLst/>
            </a:prstGeom>
            <a:noFill/>
            <a:ln w="9525">
              <a:solidFill>
                <a:schemeClr val="tx1"/>
              </a:solidFill>
              <a:round/>
              <a:headEnd/>
              <a:tailEnd/>
            </a:ln>
            <a:effectLst/>
          </p:spPr>
          <p:txBody>
            <a:bodyPr wrap="none" anchor="ctr"/>
            <a:lstStyle/>
            <a:p>
              <a:endParaRPr lang="en-US"/>
            </a:p>
          </p:txBody>
        </p:sp>
        <p:sp>
          <p:nvSpPr>
            <p:cNvPr id="213005" name="Rectangle 13"/>
            <p:cNvSpPr>
              <a:spLocks noChangeArrowheads="1"/>
            </p:cNvSpPr>
            <p:nvPr/>
          </p:nvSpPr>
          <p:spPr bwMode="auto">
            <a:xfrm>
              <a:off x="4193" y="883"/>
              <a:ext cx="63" cy="136"/>
            </a:xfrm>
            <a:prstGeom prst="rect">
              <a:avLst/>
            </a:prstGeom>
            <a:solidFill>
              <a:schemeClr val="accent2"/>
            </a:solidFill>
            <a:ln w="9525">
              <a:solidFill>
                <a:schemeClr val="tx1"/>
              </a:solidFill>
              <a:miter lim="800000"/>
              <a:headEnd/>
              <a:tailEnd/>
            </a:ln>
            <a:effectLst/>
          </p:spPr>
          <p:txBody>
            <a:bodyPr wrap="none" anchor="ctr"/>
            <a:lstStyle/>
            <a:p>
              <a:endParaRPr lang="en-US"/>
            </a:p>
          </p:txBody>
        </p:sp>
        <p:sp>
          <p:nvSpPr>
            <p:cNvPr id="213006" name="Rectangle 14"/>
            <p:cNvSpPr>
              <a:spLocks noChangeArrowheads="1"/>
            </p:cNvSpPr>
            <p:nvPr/>
          </p:nvSpPr>
          <p:spPr bwMode="auto">
            <a:xfrm>
              <a:off x="4202" y="924"/>
              <a:ext cx="48" cy="48"/>
            </a:xfrm>
            <a:prstGeom prst="rect">
              <a:avLst/>
            </a:prstGeom>
            <a:solidFill>
              <a:schemeClr val="bg1"/>
            </a:solidFill>
            <a:ln w="9525">
              <a:noFill/>
              <a:miter lim="800000"/>
              <a:headEnd/>
              <a:tailEnd/>
            </a:ln>
            <a:effectLst/>
          </p:spPr>
          <p:txBody>
            <a:bodyPr wrap="none" anchor="ctr"/>
            <a:lstStyle/>
            <a:p>
              <a:endParaRPr lang="en-US"/>
            </a:p>
          </p:txBody>
        </p:sp>
      </p:grpSp>
      <p:sp>
        <p:nvSpPr>
          <p:cNvPr id="213007" name="Line 15"/>
          <p:cNvSpPr>
            <a:spLocks noChangeShapeType="1"/>
          </p:cNvSpPr>
          <p:nvPr/>
        </p:nvSpPr>
        <p:spPr bwMode="auto">
          <a:xfrm>
            <a:off x="4352925" y="2190750"/>
            <a:ext cx="2209800" cy="9525"/>
          </a:xfrm>
          <a:prstGeom prst="line">
            <a:avLst/>
          </a:prstGeom>
          <a:noFill/>
          <a:ln w="28575">
            <a:solidFill>
              <a:srgbClr val="FF0000"/>
            </a:solidFill>
            <a:round/>
            <a:headEnd type="triangle" w="med" len="med"/>
            <a:tailEnd type="triangle" w="med" len="med"/>
          </a:ln>
          <a:effectLst/>
        </p:spPr>
        <p:txBody>
          <a:bodyPr wrap="none" anchor="ctr"/>
          <a:lstStyle/>
          <a:p>
            <a:endParaRPr lang="en-US"/>
          </a:p>
        </p:txBody>
      </p:sp>
      <p:sp>
        <p:nvSpPr>
          <p:cNvPr id="213008" name="Text Box 16"/>
          <p:cNvSpPr txBox="1">
            <a:spLocks noChangeArrowheads="1"/>
          </p:cNvSpPr>
          <p:nvPr/>
        </p:nvSpPr>
        <p:spPr bwMode="auto">
          <a:xfrm>
            <a:off x="4246563" y="1889125"/>
            <a:ext cx="2409825" cy="336550"/>
          </a:xfrm>
          <a:prstGeom prst="rect">
            <a:avLst/>
          </a:prstGeom>
          <a:noFill/>
          <a:ln w="9525">
            <a:noFill/>
            <a:miter lim="800000"/>
            <a:headEnd/>
            <a:tailEnd/>
          </a:ln>
          <a:effectLst/>
        </p:spPr>
        <p:txBody>
          <a:bodyPr>
            <a:spAutoFit/>
          </a:bodyPr>
          <a:lstStyle/>
          <a:p>
            <a:pPr algn="ctr">
              <a:spcBef>
                <a:spcPct val="0"/>
              </a:spcBef>
              <a:buClrTx/>
              <a:buSzTx/>
              <a:buFontTx/>
              <a:buNone/>
            </a:pPr>
            <a:r>
              <a:rPr lang="it-IT" sz="1600">
                <a:solidFill>
                  <a:srgbClr val="FF0000"/>
                </a:solidFill>
              </a:rPr>
              <a:t>Trasferimento file</a:t>
            </a:r>
            <a:endParaRPr lang="it-IT">
              <a:latin typeface="Times New Roman" pitchFamily="64" charset="0"/>
            </a:endParaRPr>
          </a:p>
        </p:txBody>
      </p:sp>
      <p:grpSp>
        <p:nvGrpSpPr>
          <p:cNvPr id="213009" name="Group 17"/>
          <p:cNvGrpSpPr>
            <a:grpSpLocks/>
          </p:cNvGrpSpPr>
          <p:nvPr/>
        </p:nvGrpSpPr>
        <p:grpSpPr bwMode="auto">
          <a:xfrm>
            <a:off x="6491288" y="1866900"/>
            <a:ext cx="842962" cy="828675"/>
            <a:chOff x="3885" y="1386"/>
            <a:chExt cx="531" cy="522"/>
          </a:xfrm>
        </p:grpSpPr>
        <p:sp>
          <p:nvSpPr>
            <p:cNvPr id="213010" name="Rectangle 18"/>
            <p:cNvSpPr>
              <a:spLocks noChangeArrowheads="1"/>
            </p:cNvSpPr>
            <p:nvPr/>
          </p:nvSpPr>
          <p:spPr bwMode="auto">
            <a:xfrm>
              <a:off x="3930" y="1386"/>
              <a:ext cx="444" cy="522"/>
            </a:xfrm>
            <a:prstGeom prst="rect">
              <a:avLst/>
            </a:prstGeom>
            <a:solidFill>
              <a:schemeClr val="hlink"/>
            </a:solidFill>
            <a:ln w="19050">
              <a:solidFill>
                <a:schemeClr val="tx1"/>
              </a:solidFill>
              <a:miter lim="800000"/>
              <a:headEnd/>
              <a:tailEnd/>
            </a:ln>
            <a:effectLst/>
          </p:spPr>
          <p:txBody>
            <a:bodyPr wrap="none" anchor="ctr"/>
            <a:lstStyle/>
            <a:p>
              <a:endParaRPr lang="en-US"/>
            </a:p>
          </p:txBody>
        </p:sp>
        <p:sp>
          <p:nvSpPr>
            <p:cNvPr id="213011" name="Text Box 19"/>
            <p:cNvSpPr txBox="1">
              <a:spLocks noChangeArrowheads="1"/>
            </p:cNvSpPr>
            <p:nvPr/>
          </p:nvSpPr>
          <p:spPr bwMode="auto">
            <a:xfrm>
              <a:off x="3885" y="1463"/>
              <a:ext cx="531" cy="366"/>
            </a:xfrm>
            <a:prstGeom prst="rect">
              <a:avLst/>
            </a:prstGeom>
            <a:noFill/>
            <a:ln w="9525">
              <a:noFill/>
              <a:miter lim="800000"/>
              <a:headEnd/>
              <a:tailEnd/>
            </a:ln>
            <a:effectLst/>
          </p:spPr>
          <p:txBody>
            <a:bodyPr wrap="none">
              <a:spAutoFit/>
            </a:bodyPr>
            <a:lstStyle/>
            <a:p>
              <a:pPr algn="ctr">
                <a:spcBef>
                  <a:spcPct val="0"/>
                </a:spcBef>
                <a:buClrTx/>
                <a:buSzTx/>
                <a:buFontTx/>
                <a:buNone/>
              </a:pPr>
              <a:r>
                <a:rPr lang="en-US" altLang="it-IT" sz="1600"/>
                <a:t>Server</a:t>
              </a:r>
              <a:br>
                <a:rPr lang="en-US" altLang="it-IT" sz="1600"/>
              </a:br>
              <a:r>
                <a:rPr lang="en-US" altLang="it-IT" sz="1600"/>
                <a:t>FTP</a:t>
              </a:r>
              <a:endParaRPr lang="en-US" altLang="it-IT">
                <a:latin typeface="Times New Roman" pitchFamily="64" charset="0"/>
              </a:endParaRPr>
            </a:p>
          </p:txBody>
        </p:sp>
      </p:grpSp>
      <p:sp>
        <p:nvSpPr>
          <p:cNvPr id="213013" name="Rectangle 21"/>
          <p:cNvSpPr>
            <a:spLocks noChangeArrowheads="1"/>
          </p:cNvSpPr>
          <p:nvPr/>
        </p:nvSpPr>
        <p:spPr bwMode="auto">
          <a:xfrm>
            <a:off x="3667125" y="1857375"/>
            <a:ext cx="704850" cy="828675"/>
          </a:xfrm>
          <a:prstGeom prst="rect">
            <a:avLst/>
          </a:prstGeom>
          <a:solidFill>
            <a:schemeClr val="hlink"/>
          </a:solidFill>
          <a:ln w="19050">
            <a:solidFill>
              <a:schemeClr val="tx1"/>
            </a:solidFill>
            <a:miter lim="800000"/>
            <a:headEnd/>
            <a:tailEnd/>
          </a:ln>
          <a:effectLst/>
        </p:spPr>
        <p:txBody>
          <a:bodyPr wrap="none" anchor="ctr"/>
          <a:lstStyle/>
          <a:p>
            <a:endParaRPr lang="en-US"/>
          </a:p>
        </p:txBody>
      </p:sp>
      <p:sp>
        <p:nvSpPr>
          <p:cNvPr id="213014" name="Rectangle 22"/>
          <p:cNvSpPr>
            <a:spLocks noChangeArrowheads="1"/>
          </p:cNvSpPr>
          <p:nvPr/>
        </p:nvSpPr>
        <p:spPr bwMode="auto">
          <a:xfrm>
            <a:off x="2473325" y="1866900"/>
            <a:ext cx="1165225" cy="828675"/>
          </a:xfrm>
          <a:prstGeom prst="rect">
            <a:avLst/>
          </a:prstGeom>
          <a:solidFill>
            <a:srgbClr val="33CCCC"/>
          </a:solidFill>
          <a:ln w="19050">
            <a:solidFill>
              <a:schemeClr val="tx1"/>
            </a:solidFill>
            <a:miter lim="800000"/>
            <a:headEnd/>
            <a:tailEnd/>
          </a:ln>
          <a:effectLst/>
        </p:spPr>
        <p:txBody>
          <a:bodyPr wrap="none" anchor="ctr"/>
          <a:lstStyle/>
          <a:p>
            <a:endParaRPr lang="en-US"/>
          </a:p>
        </p:txBody>
      </p:sp>
      <p:sp>
        <p:nvSpPr>
          <p:cNvPr id="213015" name="Text Box 23"/>
          <p:cNvSpPr txBox="1">
            <a:spLocks noChangeArrowheads="1"/>
          </p:cNvSpPr>
          <p:nvPr/>
        </p:nvSpPr>
        <p:spPr bwMode="auto">
          <a:xfrm>
            <a:off x="2393950" y="1884363"/>
            <a:ext cx="1331913" cy="825500"/>
          </a:xfrm>
          <a:prstGeom prst="rect">
            <a:avLst/>
          </a:prstGeom>
          <a:noFill/>
          <a:ln w="9525">
            <a:noFill/>
            <a:miter lim="800000"/>
            <a:headEnd/>
            <a:tailEnd/>
          </a:ln>
          <a:effectLst/>
        </p:spPr>
        <p:txBody>
          <a:bodyPr>
            <a:spAutoFit/>
          </a:bodyPr>
          <a:lstStyle/>
          <a:p>
            <a:pPr algn="ctr">
              <a:spcBef>
                <a:spcPct val="0"/>
              </a:spcBef>
              <a:buClrTx/>
              <a:buSzTx/>
              <a:buFontTx/>
              <a:buNone/>
            </a:pPr>
            <a:r>
              <a:rPr lang="en-US" altLang="it-IT" sz="1600"/>
              <a:t>Interfaccia utente</a:t>
            </a:r>
            <a:br>
              <a:rPr lang="en-US" altLang="it-IT" sz="1600"/>
            </a:br>
            <a:r>
              <a:rPr lang="en-US" altLang="it-IT" sz="1600"/>
              <a:t>FTP</a:t>
            </a:r>
            <a:endParaRPr lang="en-US" altLang="it-IT">
              <a:latin typeface="Times New Roman" pitchFamily="64" charset="0"/>
            </a:endParaRPr>
          </a:p>
        </p:txBody>
      </p:sp>
      <p:sp>
        <p:nvSpPr>
          <p:cNvPr id="213016" name="Text Box 24"/>
          <p:cNvSpPr txBox="1">
            <a:spLocks noChangeArrowheads="1"/>
          </p:cNvSpPr>
          <p:nvPr/>
        </p:nvSpPr>
        <p:spPr bwMode="auto">
          <a:xfrm>
            <a:off x="3651250" y="1979613"/>
            <a:ext cx="731838" cy="581025"/>
          </a:xfrm>
          <a:prstGeom prst="rect">
            <a:avLst/>
          </a:prstGeom>
          <a:noFill/>
          <a:ln w="9525">
            <a:noFill/>
            <a:miter lim="800000"/>
            <a:headEnd/>
            <a:tailEnd/>
          </a:ln>
          <a:effectLst/>
        </p:spPr>
        <p:txBody>
          <a:bodyPr wrap="none">
            <a:spAutoFit/>
          </a:bodyPr>
          <a:lstStyle/>
          <a:p>
            <a:pPr algn="ctr">
              <a:spcBef>
                <a:spcPct val="0"/>
              </a:spcBef>
              <a:buClrTx/>
              <a:buSzTx/>
              <a:buFontTx/>
              <a:buNone/>
            </a:pPr>
            <a:r>
              <a:rPr lang="en-US" altLang="it-IT" sz="1600"/>
              <a:t>Client</a:t>
            </a:r>
            <a:br>
              <a:rPr lang="en-US" altLang="it-IT" sz="1600"/>
            </a:br>
            <a:r>
              <a:rPr lang="en-US" altLang="it-IT" sz="1600"/>
              <a:t>FTP</a:t>
            </a:r>
            <a:endParaRPr lang="en-US" altLang="it-IT">
              <a:latin typeface="Times New Roman" pitchFamily="64" charset="0"/>
            </a:endParaRPr>
          </a:p>
        </p:txBody>
      </p:sp>
      <p:grpSp>
        <p:nvGrpSpPr>
          <p:cNvPr id="213018" name="Group 26"/>
          <p:cNvGrpSpPr>
            <a:grpSpLocks/>
          </p:cNvGrpSpPr>
          <p:nvPr/>
        </p:nvGrpSpPr>
        <p:grpSpPr bwMode="auto">
          <a:xfrm>
            <a:off x="3363913" y="2805113"/>
            <a:ext cx="501650" cy="496887"/>
            <a:chOff x="4939" y="1431"/>
            <a:chExt cx="316" cy="313"/>
          </a:xfrm>
        </p:grpSpPr>
        <p:sp>
          <p:nvSpPr>
            <p:cNvPr id="213019" name="Oval 27"/>
            <p:cNvSpPr>
              <a:spLocks noChangeArrowheads="1"/>
            </p:cNvSpPr>
            <p:nvPr/>
          </p:nvSpPr>
          <p:spPr bwMode="auto">
            <a:xfrm>
              <a:off x="4941" y="1663"/>
              <a:ext cx="310" cy="81"/>
            </a:xfrm>
            <a:prstGeom prst="ellipse">
              <a:avLst/>
            </a:prstGeom>
            <a:solidFill>
              <a:srgbClr val="00FF00"/>
            </a:solidFill>
            <a:ln w="12700">
              <a:solidFill>
                <a:schemeClr val="tx1"/>
              </a:solidFill>
              <a:round/>
              <a:headEnd/>
              <a:tailEnd/>
            </a:ln>
            <a:effectLst/>
          </p:spPr>
          <p:txBody>
            <a:bodyPr wrap="none" anchor="ctr"/>
            <a:lstStyle/>
            <a:p>
              <a:endParaRPr lang="en-US"/>
            </a:p>
          </p:txBody>
        </p:sp>
        <p:sp>
          <p:nvSpPr>
            <p:cNvPr id="213020" name="Rectangle 28"/>
            <p:cNvSpPr>
              <a:spLocks noChangeArrowheads="1"/>
            </p:cNvSpPr>
            <p:nvPr/>
          </p:nvSpPr>
          <p:spPr bwMode="auto">
            <a:xfrm>
              <a:off x="4942" y="1490"/>
              <a:ext cx="313" cy="214"/>
            </a:xfrm>
            <a:prstGeom prst="rect">
              <a:avLst/>
            </a:prstGeom>
            <a:solidFill>
              <a:srgbClr val="00FF00"/>
            </a:solidFill>
            <a:ln w="12700">
              <a:noFill/>
              <a:miter lim="800000"/>
              <a:headEnd/>
              <a:tailEnd/>
            </a:ln>
            <a:effectLst/>
          </p:spPr>
          <p:txBody>
            <a:bodyPr wrap="none" anchor="ctr"/>
            <a:lstStyle/>
            <a:p>
              <a:pPr algn="ctr">
                <a:spcBef>
                  <a:spcPct val="0"/>
                </a:spcBef>
                <a:buClrTx/>
                <a:buSzTx/>
                <a:buFontTx/>
                <a:buNone/>
              </a:pPr>
              <a:endParaRPr lang="it-IT">
                <a:latin typeface="Times New Roman" pitchFamily="64" charset="0"/>
              </a:endParaRPr>
            </a:p>
          </p:txBody>
        </p:sp>
        <p:sp>
          <p:nvSpPr>
            <p:cNvPr id="213021" name="Oval 29"/>
            <p:cNvSpPr>
              <a:spLocks noChangeArrowheads="1"/>
            </p:cNvSpPr>
            <p:nvPr/>
          </p:nvSpPr>
          <p:spPr bwMode="auto">
            <a:xfrm>
              <a:off x="4939" y="1431"/>
              <a:ext cx="313" cy="95"/>
            </a:xfrm>
            <a:prstGeom prst="ellipse">
              <a:avLst/>
            </a:prstGeom>
            <a:solidFill>
              <a:srgbClr val="00FF00"/>
            </a:solidFill>
            <a:ln w="12700">
              <a:solidFill>
                <a:schemeClr val="tx1"/>
              </a:solidFill>
              <a:round/>
              <a:headEnd/>
              <a:tailEnd/>
            </a:ln>
            <a:effectLst/>
          </p:spPr>
          <p:txBody>
            <a:bodyPr wrap="none" anchor="ctr"/>
            <a:lstStyle/>
            <a:p>
              <a:endParaRPr lang="en-US"/>
            </a:p>
          </p:txBody>
        </p:sp>
        <p:sp>
          <p:nvSpPr>
            <p:cNvPr id="213022" name="Line 30"/>
            <p:cNvSpPr>
              <a:spLocks noChangeShapeType="1"/>
            </p:cNvSpPr>
            <p:nvPr/>
          </p:nvSpPr>
          <p:spPr bwMode="auto">
            <a:xfrm>
              <a:off x="5251" y="1479"/>
              <a:ext cx="1" cy="227"/>
            </a:xfrm>
            <a:prstGeom prst="line">
              <a:avLst/>
            </a:prstGeom>
            <a:noFill/>
            <a:ln w="12700">
              <a:solidFill>
                <a:schemeClr val="tx1"/>
              </a:solidFill>
              <a:round/>
              <a:headEnd/>
              <a:tailEnd/>
            </a:ln>
            <a:effectLst/>
          </p:spPr>
          <p:txBody>
            <a:bodyPr wrap="none" anchor="ctr"/>
            <a:lstStyle/>
            <a:p>
              <a:endParaRPr lang="en-US"/>
            </a:p>
          </p:txBody>
        </p:sp>
        <p:sp>
          <p:nvSpPr>
            <p:cNvPr id="213023" name="Line 31"/>
            <p:cNvSpPr>
              <a:spLocks noChangeShapeType="1"/>
            </p:cNvSpPr>
            <p:nvPr/>
          </p:nvSpPr>
          <p:spPr bwMode="auto">
            <a:xfrm flipH="1">
              <a:off x="4939" y="1483"/>
              <a:ext cx="1" cy="229"/>
            </a:xfrm>
            <a:prstGeom prst="line">
              <a:avLst/>
            </a:prstGeom>
            <a:noFill/>
            <a:ln w="12700">
              <a:solidFill>
                <a:schemeClr val="tx1"/>
              </a:solidFill>
              <a:round/>
              <a:headEnd/>
              <a:tailEnd/>
            </a:ln>
            <a:effectLst/>
          </p:spPr>
          <p:txBody>
            <a:bodyPr wrap="none" anchor="ctr"/>
            <a:lstStyle/>
            <a:p>
              <a:endParaRPr lang="en-US"/>
            </a:p>
          </p:txBody>
        </p:sp>
      </p:grpSp>
      <p:sp>
        <p:nvSpPr>
          <p:cNvPr id="213024" name="Text Box 32"/>
          <p:cNvSpPr txBox="1">
            <a:spLocks noChangeArrowheads="1"/>
          </p:cNvSpPr>
          <p:nvPr/>
        </p:nvSpPr>
        <p:spPr bwMode="auto">
          <a:xfrm>
            <a:off x="3860800" y="2827338"/>
            <a:ext cx="1700213" cy="581025"/>
          </a:xfrm>
          <a:prstGeom prst="rect">
            <a:avLst/>
          </a:prstGeom>
          <a:noFill/>
          <a:ln w="9525">
            <a:noFill/>
            <a:miter lim="800000"/>
            <a:headEnd/>
            <a:tailEnd/>
          </a:ln>
          <a:effectLst/>
        </p:spPr>
        <p:txBody>
          <a:bodyPr>
            <a:spAutoFit/>
          </a:bodyPr>
          <a:lstStyle/>
          <a:p>
            <a:pPr>
              <a:spcBef>
                <a:spcPct val="0"/>
              </a:spcBef>
              <a:buClrTx/>
              <a:buSzTx/>
              <a:buFontTx/>
              <a:buNone/>
            </a:pPr>
            <a:r>
              <a:rPr lang="en-US" altLang="it-IT" sz="1600"/>
              <a:t>File system locale</a:t>
            </a:r>
            <a:endParaRPr lang="en-US" altLang="it-IT">
              <a:latin typeface="Times New Roman" pitchFamily="64" charset="0"/>
            </a:endParaRPr>
          </a:p>
        </p:txBody>
      </p:sp>
      <p:sp>
        <p:nvSpPr>
          <p:cNvPr id="213025" name="Line 33"/>
          <p:cNvSpPr>
            <a:spLocks noChangeShapeType="1"/>
          </p:cNvSpPr>
          <p:nvPr/>
        </p:nvSpPr>
        <p:spPr bwMode="auto">
          <a:xfrm>
            <a:off x="3219450" y="2695575"/>
            <a:ext cx="323850" cy="438150"/>
          </a:xfrm>
          <a:prstGeom prst="line">
            <a:avLst/>
          </a:prstGeom>
          <a:noFill/>
          <a:ln w="19050">
            <a:solidFill>
              <a:schemeClr val="tx1"/>
            </a:solidFill>
            <a:round/>
            <a:headEnd type="triangle" w="med" len="med"/>
            <a:tailEnd type="triangle" w="med" len="med"/>
          </a:ln>
          <a:effectLst/>
        </p:spPr>
        <p:txBody>
          <a:bodyPr wrap="none" anchor="ctr"/>
          <a:lstStyle/>
          <a:p>
            <a:endParaRPr lang="en-US"/>
          </a:p>
        </p:txBody>
      </p:sp>
      <p:sp>
        <p:nvSpPr>
          <p:cNvPr id="213026" name="Line 34"/>
          <p:cNvSpPr>
            <a:spLocks noChangeShapeType="1"/>
          </p:cNvSpPr>
          <p:nvPr/>
        </p:nvSpPr>
        <p:spPr bwMode="auto">
          <a:xfrm flipH="1">
            <a:off x="3714750" y="2686050"/>
            <a:ext cx="333375" cy="438150"/>
          </a:xfrm>
          <a:prstGeom prst="line">
            <a:avLst/>
          </a:prstGeom>
          <a:noFill/>
          <a:ln w="19050">
            <a:solidFill>
              <a:schemeClr val="tx1"/>
            </a:solidFill>
            <a:round/>
            <a:headEnd type="triangle" w="med" len="med"/>
            <a:tailEnd type="triangle" w="med" len="med"/>
          </a:ln>
          <a:effectLst/>
        </p:spPr>
        <p:txBody>
          <a:bodyPr wrap="none" anchor="ctr"/>
          <a:lstStyle/>
          <a:p>
            <a:endParaRPr lang="en-US"/>
          </a:p>
        </p:txBody>
      </p:sp>
      <p:grpSp>
        <p:nvGrpSpPr>
          <p:cNvPr id="213027" name="Group 35"/>
          <p:cNvGrpSpPr>
            <a:grpSpLocks/>
          </p:cNvGrpSpPr>
          <p:nvPr/>
        </p:nvGrpSpPr>
        <p:grpSpPr bwMode="auto">
          <a:xfrm>
            <a:off x="6659563" y="2824163"/>
            <a:ext cx="501650" cy="496887"/>
            <a:chOff x="4939" y="1431"/>
            <a:chExt cx="316" cy="313"/>
          </a:xfrm>
        </p:grpSpPr>
        <p:sp>
          <p:nvSpPr>
            <p:cNvPr id="213028" name="Oval 36"/>
            <p:cNvSpPr>
              <a:spLocks noChangeArrowheads="1"/>
            </p:cNvSpPr>
            <p:nvPr/>
          </p:nvSpPr>
          <p:spPr bwMode="auto">
            <a:xfrm>
              <a:off x="4941" y="1663"/>
              <a:ext cx="310" cy="81"/>
            </a:xfrm>
            <a:prstGeom prst="ellipse">
              <a:avLst/>
            </a:prstGeom>
            <a:solidFill>
              <a:srgbClr val="00FF00"/>
            </a:solidFill>
            <a:ln w="12700">
              <a:solidFill>
                <a:schemeClr val="tx1"/>
              </a:solidFill>
              <a:round/>
              <a:headEnd/>
              <a:tailEnd/>
            </a:ln>
            <a:effectLst/>
          </p:spPr>
          <p:txBody>
            <a:bodyPr wrap="none" anchor="ctr"/>
            <a:lstStyle/>
            <a:p>
              <a:endParaRPr lang="en-US"/>
            </a:p>
          </p:txBody>
        </p:sp>
        <p:sp>
          <p:nvSpPr>
            <p:cNvPr id="213029" name="Rectangle 37"/>
            <p:cNvSpPr>
              <a:spLocks noChangeArrowheads="1"/>
            </p:cNvSpPr>
            <p:nvPr/>
          </p:nvSpPr>
          <p:spPr bwMode="auto">
            <a:xfrm>
              <a:off x="4942" y="1490"/>
              <a:ext cx="313" cy="214"/>
            </a:xfrm>
            <a:prstGeom prst="rect">
              <a:avLst/>
            </a:prstGeom>
            <a:solidFill>
              <a:srgbClr val="00FF00"/>
            </a:solidFill>
            <a:ln w="12700">
              <a:noFill/>
              <a:miter lim="800000"/>
              <a:headEnd/>
              <a:tailEnd/>
            </a:ln>
            <a:effectLst/>
          </p:spPr>
          <p:txBody>
            <a:bodyPr wrap="none" anchor="ctr"/>
            <a:lstStyle/>
            <a:p>
              <a:pPr algn="ctr">
                <a:spcBef>
                  <a:spcPct val="0"/>
                </a:spcBef>
                <a:buClrTx/>
                <a:buSzTx/>
                <a:buFontTx/>
                <a:buNone/>
              </a:pPr>
              <a:endParaRPr lang="it-IT">
                <a:latin typeface="Times New Roman" pitchFamily="64" charset="0"/>
              </a:endParaRPr>
            </a:p>
          </p:txBody>
        </p:sp>
        <p:sp>
          <p:nvSpPr>
            <p:cNvPr id="213030" name="Oval 38"/>
            <p:cNvSpPr>
              <a:spLocks noChangeArrowheads="1"/>
            </p:cNvSpPr>
            <p:nvPr/>
          </p:nvSpPr>
          <p:spPr bwMode="auto">
            <a:xfrm>
              <a:off x="4939" y="1431"/>
              <a:ext cx="313" cy="95"/>
            </a:xfrm>
            <a:prstGeom prst="ellipse">
              <a:avLst/>
            </a:prstGeom>
            <a:solidFill>
              <a:srgbClr val="00FF00"/>
            </a:solidFill>
            <a:ln w="12700">
              <a:solidFill>
                <a:schemeClr val="tx1"/>
              </a:solidFill>
              <a:round/>
              <a:headEnd/>
              <a:tailEnd/>
            </a:ln>
            <a:effectLst/>
          </p:spPr>
          <p:txBody>
            <a:bodyPr wrap="none" anchor="ctr"/>
            <a:lstStyle/>
            <a:p>
              <a:endParaRPr lang="en-US"/>
            </a:p>
          </p:txBody>
        </p:sp>
        <p:sp>
          <p:nvSpPr>
            <p:cNvPr id="213031" name="Line 39"/>
            <p:cNvSpPr>
              <a:spLocks noChangeShapeType="1"/>
            </p:cNvSpPr>
            <p:nvPr/>
          </p:nvSpPr>
          <p:spPr bwMode="auto">
            <a:xfrm>
              <a:off x="5251" y="1479"/>
              <a:ext cx="1" cy="227"/>
            </a:xfrm>
            <a:prstGeom prst="line">
              <a:avLst/>
            </a:prstGeom>
            <a:noFill/>
            <a:ln w="12700">
              <a:solidFill>
                <a:schemeClr val="tx1"/>
              </a:solidFill>
              <a:round/>
              <a:headEnd/>
              <a:tailEnd/>
            </a:ln>
            <a:effectLst/>
          </p:spPr>
          <p:txBody>
            <a:bodyPr wrap="none" anchor="ctr"/>
            <a:lstStyle/>
            <a:p>
              <a:endParaRPr lang="en-US"/>
            </a:p>
          </p:txBody>
        </p:sp>
        <p:sp>
          <p:nvSpPr>
            <p:cNvPr id="213032" name="Line 40"/>
            <p:cNvSpPr>
              <a:spLocks noChangeShapeType="1"/>
            </p:cNvSpPr>
            <p:nvPr/>
          </p:nvSpPr>
          <p:spPr bwMode="auto">
            <a:xfrm flipH="1">
              <a:off x="4939" y="1483"/>
              <a:ext cx="1" cy="229"/>
            </a:xfrm>
            <a:prstGeom prst="line">
              <a:avLst/>
            </a:prstGeom>
            <a:noFill/>
            <a:ln w="12700">
              <a:solidFill>
                <a:schemeClr val="tx1"/>
              </a:solidFill>
              <a:round/>
              <a:headEnd/>
              <a:tailEnd/>
            </a:ln>
            <a:effectLst/>
          </p:spPr>
          <p:txBody>
            <a:bodyPr wrap="none" anchor="ctr"/>
            <a:lstStyle/>
            <a:p>
              <a:endParaRPr lang="en-US"/>
            </a:p>
          </p:txBody>
        </p:sp>
      </p:grpSp>
      <p:sp>
        <p:nvSpPr>
          <p:cNvPr id="213033" name="Text Box 41"/>
          <p:cNvSpPr txBox="1">
            <a:spLocks noChangeArrowheads="1"/>
          </p:cNvSpPr>
          <p:nvPr/>
        </p:nvSpPr>
        <p:spPr bwMode="auto">
          <a:xfrm>
            <a:off x="7161213" y="2789238"/>
            <a:ext cx="1457325" cy="581025"/>
          </a:xfrm>
          <a:prstGeom prst="rect">
            <a:avLst/>
          </a:prstGeom>
          <a:noFill/>
          <a:ln w="9525">
            <a:noFill/>
            <a:miter lim="800000"/>
            <a:headEnd/>
            <a:tailEnd/>
          </a:ln>
          <a:effectLst/>
        </p:spPr>
        <p:txBody>
          <a:bodyPr>
            <a:spAutoFit/>
          </a:bodyPr>
          <a:lstStyle/>
          <a:p>
            <a:pPr>
              <a:spcBef>
                <a:spcPct val="0"/>
              </a:spcBef>
              <a:buClrTx/>
              <a:buSzTx/>
              <a:buFontTx/>
              <a:buNone/>
            </a:pPr>
            <a:r>
              <a:rPr lang="en-US" altLang="it-IT" sz="1600"/>
              <a:t>File system remoto</a:t>
            </a:r>
            <a:endParaRPr lang="en-US" altLang="it-IT">
              <a:latin typeface="Times New Roman" pitchFamily="64" charset="0"/>
            </a:endParaRPr>
          </a:p>
        </p:txBody>
      </p:sp>
      <p:sp>
        <p:nvSpPr>
          <p:cNvPr id="213034" name="Line 42"/>
          <p:cNvSpPr>
            <a:spLocks noChangeShapeType="1"/>
          </p:cNvSpPr>
          <p:nvPr/>
        </p:nvSpPr>
        <p:spPr bwMode="auto">
          <a:xfrm>
            <a:off x="6915150" y="2695575"/>
            <a:ext cx="0" cy="428625"/>
          </a:xfrm>
          <a:prstGeom prst="line">
            <a:avLst/>
          </a:prstGeom>
          <a:noFill/>
          <a:ln w="19050">
            <a:solidFill>
              <a:schemeClr val="tx1"/>
            </a:solidFill>
            <a:round/>
            <a:headEnd type="triangle" w="med" len="med"/>
            <a:tailEnd type="triangle" w="med" len="med"/>
          </a:ln>
          <a:effectLst/>
        </p:spPr>
        <p:txBody>
          <a:bodyPr wrap="none" anchor="ctr"/>
          <a:lstStyle/>
          <a:p>
            <a:endParaRPr lang="en-US"/>
          </a:p>
        </p:txBody>
      </p:sp>
      <p:pic>
        <p:nvPicPr>
          <p:cNvPr id="213035" name="Picture 43" descr="Alice"/>
          <p:cNvPicPr>
            <a:picLocks noChangeAspect="1" noChangeArrowheads="1"/>
          </p:cNvPicPr>
          <p:nvPr/>
        </p:nvPicPr>
        <p:blipFill>
          <a:blip r:embed="rId6" cstate="print"/>
          <a:srcRect/>
          <a:stretch>
            <a:fillRect/>
          </a:stretch>
        </p:blipFill>
        <p:spPr bwMode="auto">
          <a:xfrm>
            <a:off x="1319213" y="1909763"/>
            <a:ext cx="561975" cy="693737"/>
          </a:xfrm>
          <a:prstGeom prst="rect">
            <a:avLst/>
          </a:prstGeom>
          <a:noFill/>
        </p:spPr>
      </p:pic>
      <p:sp>
        <p:nvSpPr>
          <p:cNvPr id="213036" name="Text Box 44"/>
          <p:cNvSpPr txBox="1">
            <a:spLocks noChangeArrowheads="1"/>
          </p:cNvSpPr>
          <p:nvPr/>
        </p:nvSpPr>
        <p:spPr bwMode="auto">
          <a:xfrm>
            <a:off x="1150938" y="2617788"/>
            <a:ext cx="971550" cy="336550"/>
          </a:xfrm>
          <a:prstGeom prst="rect">
            <a:avLst/>
          </a:prstGeom>
          <a:noFill/>
          <a:ln w="9525">
            <a:noFill/>
            <a:miter lim="800000"/>
            <a:headEnd/>
            <a:tailEnd/>
          </a:ln>
          <a:effectLst/>
        </p:spPr>
        <p:txBody>
          <a:bodyPr>
            <a:spAutoFit/>
          </a:bodyPr>
          <a:lstStyle/>
          <a:p>
            <a:pPr algn="ctr">
              <a:spcBef>
                <a:spcPct val="0"/>
              </a:spcBef>
              <a:buClrTx/>
              <a:buSzTx/>
              <a:buFontTx/>
              <a:buNone/>
            </a:pPr>
            <a:r>
              <a:rPr lang="en-US" altLang="it-IT" sz="1600"/>
              <a:t>utente</a:t>
            </a:r>
            <a:endParaRPr lang="en-US" altLang="it-IT">
              <a:latin typeface="Times New Roman" pitchFamily="64" charset="0"/>
            </a:endParaRPr>
          </a:p>
        </p:txBody>
      </p:sp>
      <p:sp>
        <p:nvSpPr>
          <p:cNvPr id="213037" name="Line 45"/>
          <p:cNvSpPr>
            <a:spLocks noChangeShapeType="1"/>
          </p:cNvSpPr>
          <p:nvPr/>
        </p:nvSpPr>
        <p:spPr bwMode="auto">
          <a:xfrm>
            <a:off x="1857375" y="2305050"/>
            <a:ext cx="581025" cy="0"/>
          </a:xfrm>
          <a:prstGeom prst="line">
            <a:avLst/>
          </a:prstGeom>
          <a:noFill/>
          <a:ln w="19050">
            <a:solidFill>
              <a:schemeClr val="tx1"/>
            </a:solidFill>
            <a:round/>
            <a:headEnd type="triangle" w="med" len="med"/>
            <a:tailEnd type="triangle" w="med" len="med"/>
          </a:ln>
          <a:effectLst/>
        </p:spPr>
        <p:txBody>
          <a:bodyPr wrap="none" anchor="ctr"/>
          <a:lstStyle/>
          <a:p>
            <a:endParaRPr lang="en-US"/>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Segnaposto numero diapositiva 6"/>
          <p:cNvSpPr>
            <a:spLocks noGrp="1"/>
          </p:cNvSpPr>
          <p:nvPr>
            <p:ph type="sldNum" sz="quarter" idx="12"/>
          </p:nvPr>
        </p:nvSpPr>
        <p:spPr/>
        <p:txBody>
          <a:bodyPr/>
          <a:lstStyle/>
          <a:p>
            <a:r>
              <a:rPr lang="en-US" altLang="it-IT"/>
              <a:t>2-</a:t>
            </a:r>
            <a:fld id="{CD72E744-AEF6-43FF-A82D-103F38D1BFE4}" type="slidenum">
              <a:rPr lang="en-US" altLang="it-IT"/>
              <a:pPr/>
              <a:t>46</a:t>
            </a:fld>
            <a:endParaRPr lang="en-US" altLang="it-IT"/>
          </a:p>
        </p:txBody>
      </p:sp>
      <p:sp>
        <p:nvSpPr>
          <p:cNvPr id="214018" name="Rectangle 2"/>
          <p:cNvSpPr>
            <a:spLocks noGrp="1" noChangeArrowheads="1"/>
          </p:cNvSpPr>
          <p:nvPr>
            <p:ph type="title"/>
          </p:nvPr>
        </p:nvSpPr>
        <p:spPr/>
        <p:txBody>
          <a:bodyPr/>
          <a:lstStyle/>
          <a:p>
            <a:r>
              <a:rPr lang="en-US" altLang="it-IT" sz="3200"/>
              <a:t>FTP: connessione di controllo, connessione dati</a:t>
            </a:r>
            <a:endParaRPr lang="en-US" altLang="it-IT"/>
          </a:p>
        </p:txBody>
      </p:sp>
      <p:sp>
        <p:nvSpPr>
          <p:cNvPr id="214019" name="Rectangle 3"/>
          <p:cNvSpPr>
            <a:spLocks noChangeArrowheads="1"/>
          </p:cNvSpPr>
          <p:nvPr>
            <p:ph type="body" sz="half" idx="1"/>
          </p:nvPr>
        </p:nvSpPr>
        <p:spPr>
          <a:xfrm>
            <a:off x="533400" y="1600200"/>
            <a:ext cx="4067175" cy="4648200"/>
          </a:xfrm>
        </p:spPr>
        <p:txBody>
          <a:bodyPr/>
          <a:lstStyle/>
          <a:p>
            <a:pPr>
              <a:lnSpc>
                <a:spcPct val="90000"/>
              </a:lnSpc>
              <a:buFont typeface="Wingdings" pitchFamily="64" charset="2"/>
              <a:buChar char="r"/>
            </a:pPr>
            <a:r>
              <a:rPr lang="it-IT" sz="1800"/>
              <a:t>Il client FTP contatta il server FTP alla porta 21, specificando TCP come protocollo di trasporto</a:t>
            </a:r>
          </a:p>
          <a:p>
            <a:pPr>
              <a:lnSpc>
                <a:spcPct val="90000"/>
              </a:lnSpc>
              <a:buFont typeface="Wingdings" pitchFamily="64" charset="2"/>
              <a:buChar char="r"/>
            </a:pPr>
            <a:r>
              <a:rPr lang="it-IT" sz="1800"/>
              <a:t>Il client ottiene l’autorizzazione sulla connessione di controllo</a:t>
            </a:r>
          </a:p>
          <a:p>
            <a:pPr>
              <a:lnSpc>
                <a:spcPct val="90000"/>
              </a:lnSpc>
              <a:buFont typeface="Wingdings" pitchFamily="64" charset="2"/>
              <a:buChar char="r"/>
            </a:pPr>
            <a:r>
              <a:rPr lang="it-IT" sz="1800"/>
              <a:t>Il client cambia la directory remota inviando i comandi sulla connessione di controllo</a:t>
            </a:r>
          </a:p>
          <a:p>
            <a:pPr>
              <a:lnSpc>
                <a:spcPct val="90000"/>
              </a:lnSpc>
              <a:buFont typeface="Wingdings" pitchFamily="64" charset="2"/>
              <a:buChar char="r"/>
            </a:pPr>
            <a:r>
              <a:rPr lang="it-IT" sz="1800"/>
              <a:t>Quando il server riceve un comando per trasferire un file, apre una connessione dati TCP con il client</a:t>
            </a:r>
          </a:p>
          <a:p>
            <a:pPr>
              <a:lnSpc>
                <a:spcPct val="90000"/>
              </a:lnSpc>
              <a:buFont typeface="Wingdings" pitchFamily="64" charset="2"/>
              <a:buChar char="r"/>
            </a:pPr>
            <a:r>
              <a:rPr lang="it-IT" sz="1800"/>
              <a:t>Dopo il trasferimento di un file, il server chiude la connessione</a:t>
            </a:r>
            <a:endParaRPr lang="it-IT" sz="2000"/>
          </a:p>
        </p:txBody>
      </p:sp>
      <p:graphicFrame>
        <p:nvGraphicFramePr>
          <p:cNvPr id="214021" name="Object 5"/>
          <p:cNvGraphicFramePr>
            <a:graphicFrameLocks noChangeAspect="1"/>
          </p:cNvGraphicFramePr>
          <p:nvPr/>
        </p:nvGraphicFramePr>
        <p:xfrm>
          <a:off x="4527550" y="1873250"/>
          <a:ext cx="776288" cy="623888"/>
        </p:xfrm>
        <a:graphic>
          <a:graphicData uri="http://schemas.openxmlformats.org/presentationml/2006/ole">
            <p:oleObj spid="_x0000_s214021" name="Clip" r:id="rId4" imgW="1305000" imgH="1085760" progId="MS_ClipArt_Gallery.2">
              <p:embed/>
            </p:oleObj>
          </a:graphicData>
        </a:graphic>
      </p:graphicFrame>
      <p:grpSp>
        <p:nvGrpSpPr>
          <p:cNvPr id="214022" name="Group 6"/>
          <p:cNvGrpSpPr>
            <a:grpSpLocks/>
          </p:cNvGrpSpPr>
          <p:nvPr/>
        </p:nvGrpSpPr>
        <p:grpSpPr bwMode="auto">
          <a:xfrm>
            <a:off x="8245475" y="1654175"/>
            <a:ext cx="355600" cy="933450"/>
            <a:chOff x="4180" y="783"/>
            <a:chExt cx="150" cy="307"/>
          </a:xfrm>
        </p:grpSpPr>
        <p:sp>
          <p:nvSpPr>
            <p:cNvPr id="214023" name="AutoShape 7"/>
            <p:cNvSpPr>
              <a:spLocks noChangeArrowheads="1"/>
            </p:cNvSpPr>
            <p:nvPr/>
          </p:nvSpPr>
          <p:spPr bwMode="auto">
            <a:xfrm>
              <a:off x="4180" y="1019"/>
              <a:ext cx="150" cy="71"/>
            </a:xfrm>
            <a:prstGeom prst="parallelogram">
              <a:avLst>
                <a:gd name="adj" fmla="val 81387"/>
              </a:avLst>
            </a:prstGeom>
            <a:solidFill>
              <a:srgbClr val="33CCCC"/>
            </a:solidFill>
            <a:ln w="9525">
              <a:noFill/>
              <a:miter lim="800000"/>
              <a:headEnd/>
              <a:tailEnd/>
            </a:ln>
            <a:effectLst/>
          </p:spPr>
          <p:txBody>
            <a:bodyPr wrap="none" anchor="ctr"/>
            <a:lstStyle/>
            <a:p>
              <a:endParaRPr lang="en-US"/>
            </a:p>
          </p:txBody>
        </p:sp>
        <p:sp>
          <p:nvSpPr>
            <p:cNvPr id="214024" name="Rectangle 8"/>
            <p:cNvSpPr>
              <a:spLocks noChangeArrowheads="1"/>
            </p:cNvSpPr>
            <p:nvPr/>
          </p:nvSpPr>
          <p:spPr bwMode="auto">
            <a:xfrm>
              <a:off x="4256" y="785"/>
              <a:ext cx="69" cy="236"/>
            </a:xfrm>
            <a:prstGeom prst="rect">
              <a:avLst/>
            </a:prstGeom>
            <a:solidFill>
              <a:srgbClr val="33CCCC"/>
            </a:solidFill>
            <a:ln w="9525">
              <a:noFill/>
              <a:miter lim="800000"/>
              <a:headEnd/>
              <a:tailEnd/>
            </a:ln>
            <a:effectLst/>
          </p:spPr>
          <p:txBody>
            <a:bodyPr wrap="none" anchor="ctr"/>
            <a:lstStyle/>
            <a:p>
              <a:endParaRPr lang="en-US"/>
            </a:p>
          </p:txBody>
        </p:sp>
        <p:sp>
          <p:nvSpPr>
            <p:cNvPr id="214025" name="Rectangle 9"/>
            <p:cNvSpPr>
              <a:spLocks noChangeArrowheads="1"/>
            </p:cNvSpPr>
            <p:nvPr/>
          </p:nvSpPr>
          <p:spPr bwMode="auto">
            <a:xfrm>
              <a:off x="4181" y="852"/>
              <a:ext cx="95" cy="236"/>
            </a:xfrm>
            <a:prstGeom prst="rect">
              <a:avLst/>
            </a:prstGeom>
            <a:solidFill>
              <a:srgbClr val="33CCCC"/>
            </a:solidFill>
            <a:ln w="9525">
              <a:solidFill>
                <a:schemeClr val="tx1"/>
              </a:solidFill>
              <a:miter lim="800000"/>
              <a:headEnd/>
              <a:tailEnd/>
            </a:ln>
            <a:effectLst/>
          </p:spPr>
          <p:txBody>
            <a:bodyPr wrap="none" anchor="ctr"/>
            <a:lstStyle/>
            <a:p>
              <a:endParaRPr lang="en-US"/>
            </a:p>
          </p:txBody>
        </p:sp>
        <p:sp>
          <p:nvSpPr>
            <p:cNvPr id="214026" name="AutoShape 10"/>
            <p:cNvSpPr>
              <a:spLocks noChangeArrowheads="1"/>
            </p:cNvSpPr>
            <p:nvPr/>
          </p:nvSpPr>
          <p:spPr bwMode="auto">
            <a:xfrm>
              <a:off x="4180" y="783"/>
              <a:ext cx="150" cy="71"/>
            </a:xfrm>
            <a:prstGeom prst="parallelogram">
              <a:avLst>
                <a:gd name="adj" fmla="val 81387"/>
              </a:avLst>
            </a:prstGeom>
            <a:solidFill>
              <a:srgbClr val="33CCCC"/>
            </a:solidFill>
            <a:ln w="9525">
              <a:solidFill>
                <a:schemeClr val="tx1"/>
              </a:solidFill>
              <a:miter lim="800000"/>
              <a:headEnd/>
              <a:tailEnd/>
            </a:ln>
            <a:effectLst/>
          </p:spPr>
          <p:txBody>
            <a:bodyPr wrap="none" anchor="ctr"/>
            <a:lstStyle/>
            <a:p>
              <a:endParaRPr lang="en-US"/>
            </a:p>
          </p:txBody>
        </p:sp>
        <p:sp>
          <p:nvSpPr>
            <p:cNvPr id="214027" name="Line 11"/>
            <p:cNvSpPr>
              <a:spLocks noChangeShapeType="1"/>
            </p:cNvSpPr>
            <p:nvPr/>
          </p:nvSpPr>
          <p:spPr bwMode="auto">
            <a:xfrm>
              <a:off x="4330" y="788"/>
              <a:ext cx="0" cy="231"/>
            </a:xfrm>
            <a:prstGeom prst="line">
              <a:avLst/>
            </a:prstGeom>
            <a:noFill/>
            <a:ln w="9525">
              <a:solidFill>
                <a:schemeClr val="tx1"/>
              </a:solidFill>
              <a:round/>
              <a:headEnd/>
              <a:tailEnd/>
            </a:ln>
            <a:effectLst/>
          </p:spPr>
          <p:txBody>
            <a:bodyPr wrap="none" anchor="ctr"/>
            <a:lstStyle/>
            <a:p>
              <a:endParaRPr lang="en-US"/>
            </a:p>
          </p:txBody>
        </p:sp>
        <p:sp>
          <p:nvSpPr>
            <p:cNvPr id="214028" name="Line 12"/>
            <p:cNvSpPr>
              <a:spLocks noChangeShapeType="1"/>
            </p:cNvSpPr>
            <p:nvPr/>
          </p:nvSpPr>
          <p:spPr bwMode="auto">
            <a:xfrm flipH="1">
              <a:off x="4276" y="1019"/>
              <a:ext cx="54" cy="69"/>
            </a:xfrm>
            <a:prstGeom prst="line">
              <a:avLst/>
            </a:prstGeom>
            <a:noFill/>
            <a:ln w="9525">
              <a:solidFill>
                <a:schemeClr val="tx1"/>
              </a:solidFill>
              <a:round/>
              <a:headEnd/>
              <a:tailEnd/>
            </a:ln>
            <a:effectLst/>
          </p:spPr>
          <p:txBody>
            <a:bodyPr wrap="none" anchor="ctr"/>
            <a:lstStyle/>
            <a:p>
              <a:endParaRPr lang="en-US"/>
            </a:p>
          </p:txBody>
        </p:sp>
        <p:sp>
          <p:nvSpPr>
            <p:cNvPr id="214029" name="Rectangle 13"/>
            <p:cNvSpPr>
              <a:spLocks noChangeArrowheads="1"/>
            </p:cNvSpPr>
            <p:nvPr/>
          </p:nvSpPr>
          <p:spPr bwMode="auto">
            <a:xfrm>
              <a:off x="4193" y="883"/>
              <a:ext cx="63" cy="136"/>
            </a:xfrm>
            <a:prstGeom prst="rect">
              <a:avLst/>
            </a:prstGeom>
            <a:solidFill>
              <a:schemeClr val="accent2"/>
            </a:solidFill>
            <a:ln w="9525">
              <a:solidFill>
                <a:schemeClr val="tx1"/>
              </a:solidFill>
              <a:miter lim="800000"/>
              <a:headEnd/>
              <a:tailEnd/>
            </a:ln>
            <a:effectLst/>
          </p:spPr>
          <p:txBody>
            <a:bodyPr wrap="none" anchor="ctr"/>
            <a:lstStyle/>
            <a:p>
              <a:endParaRPr lang="en-US"/>
            </a:p>
          </p:txBody>
        </p:sp>
        <p:sp>
          <p:nvSpPr>
            <p:cNvPr id="214030" name="Rectangle 14"/>
            <p:cNvSpPr>
              <a:spLocks noChangeArrowheads="1"/>
            </p:cNvSpPr>
            <p:nvPr/>
          </p:nvSpPr>
          <p:spPr bwMode="auto">
            <a:xfrm>
              <a:off x="4202" y="924"/>
              <a:ext cx="48" cy="48"/>
            </a:xfrm>
            <a:prstGeom prst="rect">
              <a:avLst/>
            </a:prstGeom>
            <a:solidFill>
              <a:schemeClr val="bg1"/>
            </a:solidFill>
            <a:ln w="9525">
              <a:noFill/>
              <a:miter lim="800000"/>
              <a:headEnd/>
              <a:tailEnd/>
            </a:ln>
            <a:effectLst/>
          </p:spPr>
          <p:txBody>
            <a:bodyPr wrap="none" anchor="ctr"/>
            <a:lstStyle/>
            <a:p>
              <a:endParaRPr lang="en-US"/>
            </a:p>
          </p:txBody>
        </p:sp>
      </p:grpSp>
      <p:sp>
        <p:nvSpPr>
          <p:cNvPr id="214031" name="Text Box 15"/>
          <p:cNvSpPr txBox="1">
            <a:spLocks noChangeArrowheads="1"/>
          </p:cNvSpPr>
          <p:nvPr/>
        </p:nvSpPr>
        <p:spPr bwMode="auto">
          <a:xfrm>
            <a:off x="4556125" y="2568575"/>
            <a:ext cx="800100" cy="641350"/>
          </a:xfrm>
          <a:prstGeom prst="rect">
            <a:avLst/>
          </a:prstGeom>
          <a:noFill/>
          <a:ln w="9525">
            <a:noFill/>
            <a:miter lim="800000"/>
            <a:headEnd/>
            <a:tailEnd/>
          </a:ln>
          <a:effectLst/>
        </p:spPr>
        <p:txBody>
          <a:bodyPr wrap="none">
            <a:spAutoFit/>
          </a:bodyPr>
          <a:lstStyle/>
          <a:p>
            <a:pPr algn="ctr">
              <a:spcBef>
                <a:spcPct val="0"/>
              </a:spcBef>
              <a:buClrTx/>
              <a:buSzTx/>
              <a:buFontTx/>
              <a:buNone/>
            </a:pPr>
            <a:r>
              <a:rPr lang="en-US" altLang="it-IT" sz="1800"/>
              <a:t>Client</a:t>
            </a:r>
            <a:br>
              <a:rPr lang="en-US" altLang="it-IT" sz="1800"/>
            </a:br>
            <a:r>
              <a:rPr lang="en-US" altLang="it-IT" sz="1800"/>
              <a:t>FTP</a:t>
            </a:r>
            <a:endParaRPr lang="en-US" altLang="it-IT" sz="1800">
              <a:latin typeface="Times New Roman" pitchFamily="64" charset="0"/>
            </a:endParaRPr>
          </a:p>
        </p:txBody>
      </p:sp>
      <p:sp>
        <p:nvSpPr>
          <p:cNvPr id="214032" name="Text Box 16"/>
          <p:cNvSpPr txBox="1">
            <a:spLocks noChangeArrowheads="1"/>
          </p:cNvSpPr>
          <p:nvPr/>
        </p:nvSpPr>
        <p:spPr bwMode="auto">
          <a:xfrm>
            <a:off x="7942263" y="2578100"/>
            <a:ext cx="923925" cy="641350"/>
          </a:xfrm>
          <a:prstGeom prst="rect">
            <a:avLst/>
          </a:prstGeom>
          <a:noFill/>
          <a:ln w="9525">
            <a:noFill/>
            <a:miter lim="800000"/>
            <a:headEnd/>
            <a:tailEnd/>
          </a:ln>
          <a:effectLst/>
        </p:spPr>
        <p:txBody>
          <a:bodyPr wrap="none">
            <a:spAutoFit/>
          </a:bodyPr>
          <a:lstStyle/>
          <a:p>
            <a:pPr algn="ctr">
              <a:spcBef>
                <a:spcPct val="0"/>
              </a:spcBef>
              <a:buClrTx/>
              <a:buSzTx/>
              <a:buFontTx/>
              <a:buNone/>
            </a:pPr>
            <a:r>
              <a:rPr lang="en-US" altLang="it-IT" sz="1800"/>
              <a:t>Server</a:t>
            </a:r>
          </a:p>
          <a:p>
            <a:pPr algn="ctr">
              <a:spcBef>
                <a:spcPct val="0"/>
              </a:spcBef>
              <a:buClrTx/>
              <a:buSzTx/>
              <a:buFontTx/>
              <a:buNone/>
            </a:pPr>
            <a:r>
              <a:rPr lang="en-US" altLang="it-IT" sz="1800"/>
              <a:t>FTP</a:t>
            </a:r>
            <a:endParaRPr lang="en-US" altLang="it-IT" sz="1800">
              <a:latin typeface="Times New Roman" pitchFamily="64" charset="0"/>
            </a:endParaRPr>
          </a:p>
        </p:txBody>
      </p:sp>
      <p:sp>
        <p:nvSpPr>
          <p:cNvPr id="214033" name="Line 17"/>
          <p:cNvSpPr>
            <a:spLocks noChangeShapeType="1"/>
          </p:cNvSpPr>
          <p:nvPr/>
        </p:nvSpPr>
        <p:spPr bwMode="auto">
          <a:xfrm>
            <a:off x="5322888" y="2022475"/>
            <a:ext cx="2879725" cy="0"/>
          </a:xfrm>
          <a:prstGeom prst="line">
            <a:avLst/>
          </a:prstGeom>
          <a:noFill/>
          <a:ln w="28575">
            <a:solidFill>
              <a:srgbClr val="FF0000"/>
            </a:solidFill>
            <a:round/>
            <a:headEnd type="triangle" w="med" len="med"/>
            <a:tailEnd type="triangle" w="med" len="med"/>
          </a:ln>
          <a:effectLst/>
        </p:spPr>
        <p:txBody>
          <a:bodyPr wrap="none" anchor="ctr"/>
          <a:lstStyle/>
          <a:p>
            <a:endParaRPr lang="en-US"/>
          </a:p>
        </p:txBody>
      </p:sp>
      <p:sp>
        <p:nvSpPr>
          <p:cNvPr id="214034" name="Line 18"/>
          <p:cNvSpPr>
            <a:spLocks noChangeShapeType="1"/>
          </p:cNvSpPr>
          <p:nvPr/>
        </p:nvSpPr>
        <p:spPr bwMode="auto">
          <a:xfrm>
            <a:off x="5335588" y="2295525"/>
            <a:ext cx="2867025" cy="3175"/>
          </a:xfrm>
          <a:prstGeom prst="line">
            <a:avLst/>
          </a:prstGeom>
          <a:noFill/>
          <a:ln w="28575">
            <a:solidFill>
              <a:srgbClr val="FF0000"/>
            </a:solidFill>
            <a:round/>
            <a:headEnd type="triangle" w="med" len="med"/>
            <a:tailEnd type="triangle" w="med" len="med"/>
          </a:ln>
          <a:effectLst/>
        </p:spPr>
        <p:txBody>
          <a:bodyPr wrap="none" anchor="ctr"/>
          <a:lstStyle/>
          <a:p>
            <a:endParaRPr lang="en-US"/>
          </a:p>
        </p:txBody>
      </p:sp>
      <p:sp>
        <p:nvSpPr>
          <p:cNvPr id="214035" name="Text Box 19"/>
          <p:cNvSpPr txBox="1">
            <a:spLocks noChangeArrowheads="1"/>
          </p:cNvSpPr>
          <p:nvPr/>
        </p:nvSpPr>
        <p:spPr bwMode="auto">
          <a:xfrm>
            <a:off x="5308600" y="1462088"/>
            <a:ext cx="2879725" cy="511175"/>
          </a:xfrm>
          <a:prstGeom prst="rect">
            <a:avLst/>
          </a:prstGeom>
          <a:noFill/>
          <a:ln w="9525">
            <a:noFill/>
            <a:miter lim="800000"/>
            <a:headEnd/>
            <a:tailEnd/>
          </a:ln>
          <a:effectLst/>
        </p:spPr>
        <p:txBody>
          <a:bodyPr lIns="0" tIns="10800" rIns="0" bIns="10800">
            <a:spAutoFit/>
          </a:bodyPr>
          <a:lstStyle/>
          <a:p>
            <a:pPr algn="ctr">
              <a:spcBef>
                <a:spcPct val="0"/>
              </a:spcBef>
              <a:buClrTx/>
              <a:buSzTx/>
              <a:buFontTx/>
              <a:buNone/>
            </a:pPr>
            <a:r>
              <a:rPr lang="en-US" altLang="it-IT" sz="1600">
                <a:solidFill>
                  <a:srgbClr val="FF0000"/>
                </a:solidFill>
              </a:rPr>
              <a:t>Porta 21 per la connessione</a:t>
            </a:r>
            <a:r>
              <a:rPr lang="it-IT" sz="1600">
                <a:solidFill>
                  <a:srgbClr val="FF0000"/>
                </a:solidFill>
              </a:rPr>
              <a:t/>
            </a:r>
            <a:br>
              <a:rPr lang="it-IT" sz="1600">
                <a:solidFill>
                  <a:srgbClr val="FF0000"/>
                </a:solidFill>
              </a:rPr>
            </a:br>
            <a:r>
              <a:rPr lang="en-US" sz="1600">
                <a:solidFill>
                  <a:srgbClr val="FF0000"/>
                </a:solidFill>
              </a:rPr>
              <a:t>di controlloTCP</a:t>
            </a:r>
            <a:endParaRPr lang="en-US">
              <a:latin typeface="Times New Roman" pitchFamily="64" charset="0"/>
            </a:endParaRPr>
          </a:p>
        </p:txBody>
      </p:sp>
      <p:sp>
        <p:nvSpPr>
          <p:cNvPr id="214036" name="Text Box 20"/>
          <p:cNvSpPr txBox="1">
            <a:spLocks noChangeArrowheads="1"/>
          </p:cNvSpPr>
          <p:nvPr/>
        </p:nvSpPr>
        <p:spPr bwMode="auto">
          <a:xfrm>
            <a:off x="5349875" y="2309813"/>
            <a:ext cx="2930525" cy="581025"/>
          </a:xfrm>
          <a:prstGeom prst="rect">
            <a:avLst/>
          </a:prstGeom>
          <a:noFill/>
          <a:ln w="9525">
            <a:noFill/>
            <a:miter lim="800000"/>
            <a:headEnd/>
            <a:tailEnd/>
          </a:ln>
          <a:effectLst/>
        </p:spPr>
        <p:txBody>
          <a:bodyPr>
            <a:spAutoFit/>
          </a:bodyPr>
          <a:lstStyle/>
          <a:p>
            <a:pPr algn="ctr">
              <a:spcBef>
                <a:spcPct val="0"/>
              </a:spcBef>
              <a:buClrTx/>
              <a:buSzTx/>
              <a:buFontTx/>
              <a:buNone/>
            </a:pPr>
            <a:r>
              <a:rPr lang="en-US" altLang="it-IT" sz="1600">
                <a:solidFill>
                  <a:srgbClr val="FF0000"/>
                </a:solidFill>
              </a:rPr>
              <a:t>Porta 20 per la connessione dat</a:t>
            </a:r>
            <a:r>
              <a:rPr lang="it-IT" sz="1600">
                <a:solidFill>
                  <a:srgbClr val="FF0000"/>
                </a:solidFill>
              </a:rPr>
              <a:t>i </a:t>
            </a:r>
            <a:r>
              <a:rPr lang="en-US" sz="1600">
                <a:solidFill>
                  <a:srgbClr val="FF0000"/>
                </a:solidFill>
              </a:rPr>
              <a:t>TCP</a:t>
            </a:r>
          </a:p>
        </p:txBody>
      </p:sp>
      <p:sp>
        <p:nvSpPr>
          <p:cNvPr id="214037" name="Rectangle 21"/>
          <p:cNvSpPr>
            <a:spLocks noChangeArrowheads="1"/>
          </p:cNvSpPr>
          <p:nvPr/>
        </p:nvSpPr>
        <p:spPr bwMode="auto">
          <a:xfrm>
            <a:off x="4703763" y="3436938"/>
            <a:ext cx="4067175" cy="2938462"/>
          </a:xfrm>
          <a:prstGeom prst="rect">
            <a:avLst/>
          </a:prstGeom>
          <a:noFill/>
          <a:ln w="9525">
            <a:noFill/>
            <a:miter lim="800000"/>
            <a:headEnd/>
            <a:tailEnd/>
          </a:ln>
          <a:effectLst/>
        </p:spPr>
        <p:txBody>
          <a:bodyPr/>
          <a:lstStyle/>
          <a:p>
            <a:pPr marL="342900" indent="-342900">
              <a:buFont typeface="Wingdings" pitchFamily="64" charset="2"/>
              <a:buChar char="r"/>
            </a:pPr>
            <a:r>
              <a:rPr lang="it-IT" sz="1800"/>
              <a:t>Il server apre una seconda connessione dati TCP per trasferire un altro file.</a:t>
            </a:r>
          </a:p>
          <a:p>
            <a:pPr marL="342900" indent="-342900">
              <a:buFont typeface="Wingdings" pitchFamily="64" charset="2"/>
              <a:buChar char="r"/>
            </a:pPr>
            <a:r>
              <a:rPr lang="it-IT" sz="1800"/>
              <a:t>Connessione di controllo: </a:t>
            </a:r>
            <a:r>
              <a:rPr lang="it-IT" sz="1800">
                <a:solidFill>
                  <a:srgbClr val="FF0000"/>
                </a:solidFill>
              </a:rPr>
              <a:t>“fuori banda” </a:t>
            </a:r>
            <a:r>
              <a:rPr lang="it-IT" sz="1800"/>
              <a:t>(</a:t>
            </a:r>
            <a:r>
              <a:rPr lang="it-IT" sz="1800" i="1"/>
              <a:t>out of band</a:t>
            </a:r>
            <a:r>
              <a:rPr lang="it-IT" sz="1800"/>
              <a:t>)</a:t>
            </a:r>
          </a:p>
          <a:p>
            <a:pPr marL="342900" indent="-342900">
              <a:buFont typeface="Wingdings" pitchFamily="64" charset="2"/>
              <a:buChar char="r"/>
            </a:pPr>
            <a:r>
              <a:rPr lang="it-IT" sz="1800"/>
              <a:t>Il server FTP mantiene lo “stato”: directory corrente, autenticazione precedente</a:t>
            </a:r>
            <a:endParaRPr lang="it-IT" sz="2000">
              <a:solidFill>
                <a:srgbClr val="FF0000"/>
              </a:solidFill>
            </a:endParaRPr>
          </a:p>
          <a:p>
            <a:pPr marL="342900" indent="-342900">
              <a:buFont typeface="ZapfDingbats" pitchFamily="82" charset="2"/>
              <a:buChar char="r"/>
            </a:pPr>
            <a:endParaRPr lang="en-US" sz="2000">
              <a:solidFill>
                <a:srgbClr val="FF0000"/>
              </a:solidFill>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6"/>
          <p:cNvSpPr>
            <a:spLocks noGrp="1"/>
          </p:cNvSpPr>
          <p:nvPr>
            <p:ph type="sldNum" sz="quarter" idx="12"/>
          </p:nvPr>
        </p:nvSpPr>
        <p:spPr/>
        <p:txBody>
          <a:bodyPr/>
          <a:lstStyle/>
          <a:p>
            <a:r>
              <a:rPr lang="en-US" altLang="it-IT"/>
              <a:t>2-</a:t>
            </a:r>
            <a:fld id="{D6E9D620-3E7F-4A49-8499-771C42E710CF}" type="slidenum">
              <a:rPr lang="en-US" altLang="it-IT"/>
              <a:pPr/>
              <a:t>47</a:t>
            </a:fld>
            <a:endParaRPr lang="en-US" altLang="it-IT"/>
          </a:p>
        </p:txBody>
      </p:sp>
      <p:sp>
        <p:nvSpPr>
          <p:cNvPr id="215042" name="Rectangle 2"/>
          <p:cNvSpPr>
            <a:spLocks noGrp="1" noChangeArrowheads="1"/>
          </p:cNvSpPr>
          <p:nvPr>
            <p:ph type="title"/>
          </p:nvPr>
        </p:nvSpPr>
        <p:spPr/>
        <p:txBody>
          <a:bodyPr/>
          <a:lstStyle/>
          <a:p>
            <a:r>
              <a:rPr lang="en-US" altLang="it-IT" sz="3600"/>
              <a:t>Co</a:t>
            </a:r>
            <a:r>
              <a:rPr lang="it-IT" sz="3600"/>
              <a:t>mandi e risposte </a:t>
            </a:r>
            <a:r>
              <a:rPr lang="en-US" sz="3600"/>
              <a:t>FTP</a:t>
            </a:r>
            <a:endParaRPr lang="en-US"/>
          </a:p>
        </p:txBody>
      </p:sp>
      <p:sp>
        <p:nvSpPr>
          <p:cNvPr id="215043" name="Rectangle 3"/>
          <p:cNvSpPr>
            <a:spLocks noGrp="1" noChangeArrowheads="1"/>
          </p:cNvSpPr>
          <p:nvPr>
            <p:ph type="body" sz="half" idx="1"/>
          </p:nvPr>
        </p:nvSpPr>
        <p:spPr/>
        <p:txBody>
          <a:bodyPr/>
          <a:lstStyle/>
          <a:p>
            <a:pPr>
              <a:lnSpc>
                <a:spcPct val="90000"/>
              </a:lnSpc>
              <a:buFont typeface="ZapfDingbats" pitchFamily="82" charset="2"/>
              <a:buNone/>
            </a:pPr>
            <a:r>
              <a:rPr lang="it-IT" sz="2400" u="sng">
                <a:solidFill>
                  <a:srgbClr val="FF0000"/>
                </a:solidFill>
              </a:rPr>
              <a:t>Comandi comuni:</a:t>
            </a:r>
            <a:endParaRPr lang="it-IT" sz="2000"/>
          </a:p>
          <a:p>
            <a:pPr>
              <a:lnSpc>
                <a:spcPct val="90000"/>
              </a:lnSpc>
              <a:buFont typeface="Wingdings" pitchFamily="64" charset="2"/>
              <a:buChar char="r"/>
            </a:pPr>
            <a:r>
              <a:rPr lang="it-IT" sz="2000"/>
              <a:t>Inviati come testo ASCII sulla connessione di controllo </a:t>
            </a:r>
            <a:endParaRPr lang="it-IT" sz="2400"/>
          </a:p>
          <a:p>
            <a:pPr>
              <a:lnSpc>
                <a:spcPct val="90000"/>
              </a:lnSpc>
              <a:buFont typeface="Wingdings" pitchFamily="64" charset="2"/>
              <a:buChar char="r"/>
            </a:pPr>
            <a:r>
              <a:rPr lang="it-IT" sz="2000" b="1">
                <a:latin typeface="Courier New" pitchFamily="64" charset="0"/>
              </a:rPr>
              <a:t>USER </a:t>
            </a:r>
            <a:r>
              <a:rPr lang="it-IT" sz="2000" b="1" i="1">
                <a:latin typeface="Courier New" pitchFamily="64" charset="0"/>
              </a:rPr>
              <a:t>username</a:t>
            </a:r>
            <a:endParaRPr lang="it-IT" sz="2400" i="1"/>
          </a:p>
          <a:p>
            <a:pPr>
              <a:lnSpc>
                <a:spcPct val="90000"/>
              </a:lnSpc>
              <a:buFont typeface="Wingdings" pitchFamily="64" charset="2"/>
              <a:buChar char="r"/>
            </a:pPr>
            <a:r>
              <a:rPr lang="it-IT" sz="2000" b="1">
                <a:latin typeface="Courier New" pitchFamily="64" charset="0"/>
              </a:rPr>
              <a:t>PASS </a:t>
            </a:r>
            <a:r>
              <a:rPr lang="it-IT" sz="2000" b="1" i="1">
                <a:latin typeface="Courier New" pitchFamily="64" charset="0"/>
              </a:rPr>
              <a:t>password</a:t>
            </a:r>
            <a:endParaRPr lang="it-IT" sz="2400" i="1"/>
          </a:p>
          <a:p>
            <a:pPr>
              <a:lnSpc>
                <a:spcPct val="90000"/>
              </a:lnSpc>
              <a:buFont typeface="Wingdings" pitchFamily="64" charset="2"/>
              <a:buChar char="r"/>
            </a:pPr>
            <a:r>
              <a:rPr lang="it-IT" sz="2000" b="1">
                <a:latin typeface="Courier New" pitchFamily="64" charset="0"/>
              </a:rPr>
              <a:t>LIST</a:t>
            </a:r>
            <a:r>
              <a:rPr lang="it-IT" sz="2400"/>
              <a:t> </a:t>
            </a:r>
            <a:br>
              <a:rPr lang="it-IT" sz="2400"/>
            </a:br>
            <a:r>
              <a:rPr lang="it-IT" sz="2000"/>
              <a:t>elenca i file della</a:t>
            </a:r>
            <a:br>
              <a:rPr lang="it-IT" sz="2000"/>
            </a:br>
            <a:r>
              <a:rPr lang="it-IT" sz="2000"/>
              <a:t>directory corrente</a:t>
            </a:r>
            <a:endParaRPr lang="it-IT" sz="2400"/>
          </a:p>
          <a:p>
            <a:pPr>
              <a:lnSpc>
                <a:spcPct val="90000"/>
              </a:lnSpc>
              <a:buFont typeface="Wingdings" pitchFamily="64" charset="2"/>
              <a:buChar char="r"/>
            </a:pPr>
            <a:r>
              <a:rPr lang="it-IT" sz="2000" b="1">
                <a:latin typeface="Courier New" pitchFamily="64" charset="0"/>
              </a:rPr>
              <a:t>RETR </a:t>
            </a:r>
            <a:r>
              <a:rPr lang="it-IT" sz="2000" b="1" i="1">
                <a:latin typeface="Courier New" pitchFamily="64" charset="0"/>
              </a:rPr>
              <a:t>filename</a:t>
            </a:r>
            <a:r>
              <a:rPr lang="it-IT" sz="2400"/>
              <a:t> </a:t>
            </a:r>
            <a:br>
              <a:rPr lang="it-IT" sz="2400"/>
            </a:br>
            <a:r>
              <a:rPr lang="it-IT" sz="2000"/>
              <a:t>recupera (</a:t>
            </a:r>
            <a:r>
              <a:rPr lang="it-IT" sz="2000" i="1"/>
              <a:t>get</a:t>
            </a:r>
            <a:r>
              <a:rPr lang="it-IT" sz="2000"/>
              <a:t>) un file</a:t>
            </a:r>
            <a:br>
              <a:rPr lang="it-IT" sz="2000"/>
            </a:br>
            <a:r>
              <a:rPr lang="it-IT" sz="2000"/>
              <a:t>dalla directory corrente</a:t>
            </a:r>
            <a:endParaRPr lang="it-IT" sz="2400"/>
          </a:p>
          <a:p>
            <a:pPr>
              <a:lnSpc>
                <a:spcPct val="90000"/>
              </a:lnSpc>
              <a:buFont typeface="Wingdings" pitchFamily="64" charset="2"/>
              <a:buChar char="r"/>
            </a:pPr>
            <a:r>
              <a:rPr lang="it-IT" sz="2000" b="1">
                <a:latin typeface="Courier New" pitchFamily="64" charset="0"/>
              </a:rPr>
              <a:t>STOR </a:t>
            </a:r>
            <a:r>
              <a:rPr lang="it-IT" sz="2000" b="1" i="1">
                <a:latin typeface="Courier New" pitchFamily="64" charset="0"/>
              </a:rPr>
              <a:t>filename</a:t>
            </a:r>
            <a:r>
              <a:rPr lang="it-IT" sz="2400"/>
              <a:t> </a:t>
            </a:r>
            <a:r>
              <a:rPr lang="it-IT" sz="2000"/>
              <a:t>memorizza (</a:t>
            </a:r>
            <a:r>
              <a:rPr lang="it-IT" sz="2000" i="1"/>
              <a:t>put</a:t>
            </a:r>
            <a:r>
              <a:rPr lang="it-IT" sz="2000"/>
              <a:t>) un file nell’host remoto</a:t>
            </a:r>
          </a:p>
        </p:txBody>
      </p:sp>
      <p:sp>
        <p:nvSpPr>
          <p:cNvPr id="215044" name="Rectangle 4"/>
          <p:cNvSpPr>
            <a:spLocks noGrp="1" noChangeArrowheads="1"/>
          </p:cNvSpPr>
          <p:nvPr>
            <p:ph type="body" sz="half" idx="2"/>
          </p:nvPr>
        </p:nvSpPr>
        <p:spPr/>
        <p:txBody>
          <a:bodyPr/>
          <a:lstStyle/>
          <a:p>
            <a:pPr>
              <a:buFont typeface="ZapfDingbats" pitchFamily="82" charset="2"/>
              <a:buNone/>
            </a:pPr>
            <a:r>
              <a:rPr lang="it-IT" sz="2400" u="sng">
                <a:solidFill>
                  <a:srgbClr val="FF0000"/>
                </a:solidFill>
              </a:rPr>
              <a:t>Codici di ritorno comuni:</a:t>
            </a:r>
            <a:endParaRPr lang="it-IT" sz="2400"/>
          </a:p>
          <a:p>
            <a:pPr>
              <a:buFont typeface="Wingdings" pitchFamily="64" charset="2"/>
              <a:buChar char="r"/>
            </a:pPr>
            <a:r>
              <a:rPr lang="it-IT" sz="2000"/>
              <a:t>Codice di stato ed espressione (come in HTTP)</a:t>
            </a:r>
            <a:endParaRPr lang="it-IT" sz="2400"/>
          </a:p>
          <a:p>
            <a:pPr>
              <a:buFont typeface="Wingdings" pitchFamily="64" charset="2"/>
              <a:buChar char="r"/>
            </a:pPr>
            <a:r>
              <a:rPr lang="it-IT" sz="2000" b="1">
                <a:latin typeface="Courier New" pitchFamily="64" charset="0"/>
              </a:rPr>
              <a:t>331 Username OK, password required</a:t>
            </a:r>
          </a:p>
          <a:p>
            <a:pPr>
              <a:buFont typeface="Wingdings" pitchFamily="64" charset="2"/>
              <a:buChar char="r"/>
            </a:pPr>
            <a:r>
              <a:rPr lang="it-IT" sz="2000" b="1">
                <a:latin typeface="Courier New" pitchFamily="64" charset="0"/>
              </a:rPr>
              <a:t>125 data connection already open; transfer starting</a:t>
            </a:r>
          </a:p>
          <a:p>
            <a:pPr>
              <a:buFont typeface="Wingdings" pitchFamily="64" charset="2"/>
              <a:buChar char="r"/>
            </a:pPr>
            <a:r>
              <a:rPr lang="it-IT" sz="2000" b="1">
                <a:latin typeface="Courier New" pitchFamily="64" charset="0"/>
              </a:rPr>
              <a:t>425 Can’t open data connection</a:t>
            </a:r>
          </a:p>
          <a:p>
            <a:pPr>
              <a:buFont typeface="Wingdings" pitchFamily="64" charset="2"/>
              <a:buChar char="r"/>
            </a:pPr>
            <a:r>
              <a:rPr lang="it-IT" sz="2000" b="1">
                <a:latin typeface="Courier New" pitchFamily="64" charset="0"/>
              </a:rPr>
              <a:t>452 Error writing file</a:t>
            </a:r>
            <a:endParaRPr lang="it-IT" sz="240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6"/>
          <p:cNvSpPr>
            <a:spLocks noGrp="1"/>
          </p:cNvSpPr>
          <p:nvPr>
            <p:ph type="sldNum" sz="quarter" idx="12"/>
          </p:nvPr>
        </p:nvSpPr>
        <p:spPr/>
        <p:txBody>
          <a:bodyPr/>
          <a:lstStyle/>
          <a:p>
            <a:r>
              <a:rPr lang="en-US" altLang="it-IT"/>
              <a:t>2-</a:t>
            </a:r>
            <a:fld id="{ED240433-8747-4B04-955E-A0D76D92C167}" type="slidenum">
              <a:rPr lang="en-US" altLang="it-IT"/>
              <a:pPr/>
              <a:t>48</a:t>
            </a:fld>
            <a:endParaRPr lang="en-US" altLang="it-IT"/>
          </a:p>
        </p:txBody>
      </p:sp>
      <p:sp>
        <p:nvSpPr>
          <p:cNvPr id="217090" name="Rectangle 2"/>
          <p:cNvSpPr>
            <a:spLocks noGrp="1" noChangeArrowheads="1"/>
          </p:cNvSpPr>
          <p:nvPr>
            <p:ph type="title"/>
          </p:nvPr>
        </p:nvSpPr>
        <p:spPr>
          <a:xfrm>
            <a:off x="533400" y="228600"/>
            <a:ext cx="8077200" cy="1143000"/>
          </a:xfrm>
        </p:spPr>
        <p:txBody>
          <a:bodyPr/>
          <a:lstStyle/>
          <a:p>
            <a:r>
              <a:rPr lang="en-US" altLang="it-IT"/>
              <a:t>Capitolo 2: Livell</a:t>
            </a:r>
            <a:r>
              <a:rPr lang="it-IT"/>
              <a:t>o di applicazione</a:t>
            </a:r>
            <a:endParaRPr lang="en-US"/>
          </a:p>
        </p:txBody>
      </p:sp>
      <p:sp>
        <p:nvSpPr>
          <p:cNvPr id="217091" name="Rectangle 3"/>
          <p:cNvSpPr>
            <a:spLocks noGrp="1" noChangeArrowheads="1"/>
          </p:cNvSpPr>
          <p:nvPr>
            <p:ph type="body" sz="half" idx="1"/>
          </p:nvPr>
        </p:nvSpPr>
        <p:spPr/>
        <p:txBody>
          <a:bodyPr/>
          <a:lstStyle/>
          <a:p>
            <a:pPr>
              <a:buFont typeface="Wingdings" pitchFamily="64" charset="2"/>
              <a:buChar char="r"/>
            </a:pPr>
            <a:r>
              <a:rPr lang="en-US" altLang="it-IT" sz="2400"/>
              <a:t>2.1 </a:t>
            </a:r>
            <a:r>
              <a:rPr lang="it-IT" sz="2400"/>
              <a:t>Principi delle applicazioni di rete</a:t>
            </a:r>
            <a:endParaRPr lang="en-US" sz="2400"/>
          </a:p>
          <a:p>
            <a:pPr>
              <a:buFont typeface="Wingdings" pitchFamily="64" charset="2"/>
              <a:buChar char="r"/>
            </a:pPr>
            <a:r>
              <a:rPr lang="en-US" sz="2400"/>
              <a:t>2.2 Web e HTTP</a:t>
            </a:r>
          </a:p>
          <a:p>
            <a:pPr>
              <a:buFont typeface="Wingdings" pitchFamily="64" charset="2"/>
              <a:buChar char="r"/>
            </a:pPr>
            <a:r>
              <a:rPr lang="en-US" sz="2400"/>
              <a:t>2.3 FTP </a:t>
            </a:r>
            <a:endParaRPr lang="en-US" sz="2400">
              <a:solidFill>
                <a:srgbClr val="FF0000"/>
              </a:solidFill>
            </a:endParaRPr>
          </a:p>
          <a:p>
            <a:pPr>
              <a:buFont typeface="Wingdings" pitchFamily="64" charset="2"/>
              <a:buChar char="r"/>
            </a:pPr>
            <a:r>
              <a:rPr lang="en-US" sz="2400">
                <a:solidFill>
                  <a:srgbClr val="FF0000"/>
                </a:solidFill>
              </a:rPr>
              <a:t>2.4 Posta elettronica</a:t>
            </a:r>
          </a:p>
          <a:p>
            <a:pPr lvl="1"/>
            <a:r>
              <a:rPr lang="en-US" sz="2000">
                <a:solidFill>
                  <a:srgbClr val="FF0000"/>
                </a:solidFill>
              </a:rPr>
              <a:t>SMTP, POP3, IMAP</a:t>
            </a:r>
          </a:p>
          <a:p>
            <a:pPr>
              <a:buFont typeface="Wingdings" pitchFamily="64" charset="2"/>
              <a:buChar char="r"/>
            </a:pPr>
            <a:r>
              <a:rPr lang="en-US" sz="2400"/>
              <a:t>2.5 DNS</a:t>
            </a:r>
          </a:p>
          <a:p>
            <a:endParaRPr lang="en-US" sz="2400"/>
          </a:p>
        </p:txBody>
      </p:sp>
      <p:sp>
        <p:nvSpPr>
          <p:cNvPr id="217092" name="Rectangle 4"/>
          <p:cNvSpPr>
            <a:spLocks noGrp="1" noChangeArrowheads="1"/>
          </p:cNvSpPr>
          <p:nvPr>
            <p:ph type="body" sz="half" idx="2"/>
          </p:nvPr>
        </p:nvSpPr>
        <p:spPr>
          <a:xfrm>
            <a:off x="4229100" y="1600200"/>
            <a:ext cx="4486275" cy="4648200"/>
          </a:xfrm>
        </p:spPr>
        <p:txBody>
          <a:bodyPr/>
          <a:lstStyle/>
          <a:p>
            <a:pPr>
              <a:buFont typeface="Wingdings" pitchFamily="64" charset="2"/>
              <a:buChar char="r"/>
            </a:pPr>
            <a:r>
              <a:rPr lang="en-US" altLang="it-IT" sz="2400"/>
              <a:t>2.6 </a:t>
            </a:r>
            <a:r>
              <a:rPr lang="it-IT" sz="2400"/>
              <a:t>Applicazioni P2P</a:t>
            </a:r>
            <a:endParaRPr lang="en-US" sz="2400"/>
          </a:p>
          <a:p>
            <a:pPr>
              <a:buFont typeface="Wingdings" pitchFamily="64" charset="2"/>
              <a:buChar char="r"/>
            </a:pPr>
            <a:r>
              <a:rPr lang="en-US" sz="2400"/>
              <a:t>2.7 </a:t>
            </a:r>
            <a:r>
              <a:rPr lang="it-IT" sz="2400"/>
              <a:t>Programmazione delle socket con TCP</a:t>
            </a:r>
            <a:endParaRPr lang="en-US" sz="2400"/>
          </a:p>
          <a:p>
            <a:pPr>
              <a:buFont typeface="Wingdings" pitchFamily="64" charset="2"/>
              <a:buChar char="r"/>
            </a:pPr>
            <a:r>
              <a:rPr lang="en-US" sz="2400"/>
              <a:t>2.8 </a:t>
            </a:r>
            <a:r>
              <a:rPr lang="it-IT" sz="2400"/>
              <a:t>Programmazione delle socket con UDP</a:t>
            </a:r>
            <a:endParaRPr lang="en-US" sz="240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 name="Segnaposto numero diapositiva 6"/>
          <p:cNvSpPr>
            <a:spLocks noGrp="1"/>
          </p:cNvSpPr>
          <p:nvPr>
            <p:ph type="sldNum" sz="quarter" idx="12"/>
          </p:nvPr>
        </p:nvSpPr>
        <p:spPr/>
        <p:txBody>
          <a:bodyPr/>
          <a:lstStyle/>
          <a:p>
            <a:r>
              <a:rPr lang="en-US" altLang="it-IT"/>
              <a:t>2-</a:t>
            </a:r>
            <a:fld id="{24566688-9F96-4A4A-A4A5-4CAF911F6CEB}" type="slidenum">
              <a:rPr lang="en-US" altLang="it-IT"/>
              <a:pPr/>
              <a:t>49</a:t>
            </a:fld>
            <a:endParaRPr lang="en-US" altLang="it-IT"/>
          </a:p>
        </p:txBody>
      </p:sp>
      <p:sp>
        <p:nvSpPr>
          <p:cNvPr id="58370" name="Rectangle 2"/>
          <p:cNvSpPr>
            <a:spLocks noGrp="1" noChangeArrowheads="1"/>
          </p:cNvSpPr>
          <p:nvPr>
            <p:ph type="title"/>
          </p:nvPr>
        </p:nvSpPr>
        <p:spPr/>
        <p:txBody>
          <a:bodyPr/>
          <a:lstStyle/>
          <a:p>
            <a:r>
              <a:rPr lang="en-US" altLang="it-IT" sz="3600"/>
              <a:t>Posta elettronica</a:t>
            </a:r>
            <a:endParaRPr lang="en-US" altLang="it-IT"/>
          </a:p>
        </p:txBody>
      </p:sp>
      <p:sp>
        <p:nvSpPr>
          <p:cNvPr id="58371" name="Rectangle 3"/>
          <p:cNvSpPr>
            <a:spLocks noGrp="1" noChangeArrowheads="1"/>
          </p:cNvSpPr>
          <p:nvPr>
            <p:ph type="body" sz="half" idx="1"/>
          </p:nvPr>
        </p:nvSpPr>
        <p:spPr>
          <a:xfrm>
            <a:off x="533400" y="1600200"/>
            <a:ext cx="3933825" cy="4648200"/>
          </a:xfrm>
        </p:spPr>
        <p:txBody>
          <a:bodyPr/>
          <a:lstStyle/>
          <a:p>
            <a:pPr>
              <a:lnSpc>
                <a:spcPct val="90000"/>
              </a:lnSpc>
              <a:buFont typeface="ZapfDingbats" pitchFamily="82" charset="2"/>
              <a:buNone/>
            </a:pPr>
            <a:r>
              <a:rPr lang="en-US" altLang="it-IT" sz="2200">
                <a:solidFill>
                  <a:srgbClr val="FF0000"/>
                </a:solidFill>
              </a:rPr>
              <a:t>Tre componenti principali:</a:t>
            </a:r>
            <a:r>
              <a:rPr lang="en-US" altLang="it-IT" sz="2400"/>
              <a:t> </a:t>
            </a:r>
          </a:p>
          <a:p>
            <a:pPr>
              <a:lnSpc>
                <a:spcPct val="90000"/>
              </a:lnSpc>
              <a:buFont typeface="Wingdings" pitchFamily="64" charset="2"/>
              <a:buChar char="r"/>
            </a:pPr>
            <a:r>
              <a:rPr lang="en-US" altLang="it-IT" sz="1900"/>
              <a:t>agente utente</a:t>
            </a:r>
          </a:p>
          <a:p>
            <a:pPr>
              <a:lnSpc>
                <a:spcPct val="90000"/>
              </a:lnSpc>
              <a:buFont typeface="Wingdings" pitchFamily="64" charset="2"/>
              <a:buChar char="r"/>
            </a:pPr>
            <a:r>
              <a:rPr lang="en-US" altLang="it-IT" sz="1900"/>
              <a:t>server di posta</a:t>
            </a:r>
          </a:p>
          <a:p>
            <a:pPr>
              <a:lnSpc>
                <a:spcPct val="90000"/>
              </a:lnSpc>
              <a:spcAft>
                <a:spcPct val="75000"/>
              </a:spcAft>
              <a:buFont typeface="Wingdings" pitchFamily="64" charset="2"/>
              <a:buChar char="r"/>
            </a:pPr>
            <a:r>
              <a:rPr lang="en-US" altLang="it-IT" sz="1900"/>
              <a:t>simple mail transfer protocol: SMTP</a:t>
            </a:r>
            <a:endParaRPr lang="en-US" altLang="it-IT" sz="2000"/>
          </a:p>
          <a:p>
            <a:pPr>
              <a:lnSpc>
                <a:spcPct val="35000"/>
              </a:lnSpc>
              <a:spcBef>
                <a:spcPct val="0"/>
              </a:spcBef>
              <a:buFont typeface="ZapfDingbats" pitchFamily="82" charset="2"/>
              <a:buNone/>
            </a:pPr>
            <a:r>
              <a:rPr lang="en-US" altLang="it-IT" sz="2200" u="sng">
                <a:solidFill>
                  <a:srgbClr val="FF0000"/>
                </a:solidFill>
              </a:rPr>
              <a:t>Agente utente</a:t>
            </a:r>
          </a:p>
          <a:p>
            <a:pPr>
              <a:lnSpc>
                <a:spcPct val="90000"/>
              </a:lnSpc>
              <a:buFont typeface="Wingdings" pitchFamily="64" charset="2"/>
              <a:buChar char="r"/>
            </a:pPr>
            <a:r>
              <a:rPr lang="it-IT" sz="1900"/>
              <a:t>detto anche</a:t>
            </a:r>
            <a:r>
              <a:rPr lang="en-US" sz="1900"/>
              <a:t> “mail reader”</a:t>
            </a:r>
          </a:p>
          <a:p>
            <a:pPr>
              <a:lnSpc>
                <a:spcPct val="90000"/>
              </a:lnSpc>
              <a:buFont typeface="Wingdings" pitchFamily="64" charset="2"/>
              <a:buChar char="r"/>
            </a:pPr>
            <a:r>
              <a:rPr lang="en-US" sz="1900"/>
              <a:t>composizione, editing, lettura dei messaggi</a:t>
            </a:r>
            <a:r>
              <a:rPr lang="it-IT" sz="1900"/>
              <a:t/>
            </a:r>
            <a:br>
              <a:rPr lang="it-IT" sz="1900"/>
            </a:br>
            <a:r>
              <a:rPr lang="en-US" sz="1900"/>
              <a:t>di posta elettronica</a:t>
            </a:r>
          </a:p>
          <a:p>
            <a:pPr>
              <a:lnSpc>
                <a:spcPct val="90000"/>
              </a:lnSpc>
              <a:buFont typeface="Wingdings" pitchFamily="64" charset="2"/>
              <a:buChar char="r"/>
            </a:pPr>
            <a:r>
              <a:rPr lang="en-US" sz="1900"/>
              <a:t>esempi: Eudora, Outlook, elm, Mozilla, Thunderbird</a:t>
            </a:r>
          </a:p>
          <a:p>
            <a:pPr>
              <a:lnSpc>
                <a:spcPct val="90000"/>
              </a:lnSpc>
              <a:buFont typeface="Wingdings" pitchFamily="64" charset="2"/>
              <a:buChar char="r"/>
            </a:pPr>
            <a:r>
              <a:rPr lang="en-US" sz="1900"/>
              <a:t>i me</a:t>
            </a:r>
            <a:r>
              <a:rPr lang="it-IT" sz="1900"/>
              <a:t>ssaggi in uscita o in arrivo </a:t>
            </a:r>
            <a:r>
              <a:rPr lang="en-US" sz="1900"/>
              <a:t>sono memo</a:t>
            </a:r>
            <a:r>
              <a:rPr lang="it-IT" sz="1900"/>
              <a:t>rizzati</a:t>
            </a:r>
            <a:br>
              <a:rPr lang="it-IT" sz="1900"/>
            </a:br>
            <a:r>
              <a:rPr lang="it-IT" sz="1900"/>
              <a:t>sul </a:t>
            </a:r>
            <a:r>
              <a:rPr lang="en-US" sz="1900"/>
              <a:t>server</a:t>
            </a:r>
          </a:p>
        </p:txBody>
      </p:sp>
      <p:sp>
        <p:nvSpPr>
          <p:cNvPr id="58648" name="Rectangle 280"/>
          <p:cNvSpPr>
            <a:spLocks noChangeArrowheads="1"/>
          </p:cNvSpPr>
          <p:nvPr/>
        </p:nvSpPr>
        <p:spPr bwMode="auto">
          <a:xfrm>
            <a:off x="6864350" y="561975"/>
            <a:ext cx="1905000" cy="1235075"/>
          </a:xfrm>
          <a:prstGeom prst="rect">
            <a:avLst/>
          </a:prstGeom>
          <a:noFill/>
          <a:ln w="9525">
            <a:solidFill>
              <a:srgbClr val="000000"/>
            </a:solidFill>
            <a:miter lim="800000"/>
            <a:headEnd/>
            <a:tailEnd/>
          </a:ln>
          <a:effectLst/>
        </p:spPr>
        <p:txBody>
          <a:bodyPr wrap="none" anchor="ctr"/>
          <a:lstStyle/>
          <a:p>
            <a:endParaRPr lang="en-US"/>
          </a:p>
        </p:txBody>
      </p:sp>
      <p:sp>
        <p:nvSpPr>
          <p:cNvPr id="58631" name="Text Box 263"/>
          <p:cNvSpPr txBox="1">
            <a:spLocks noChangeArrowheads="1"/>
          </p:cNvSpPr>
          <p:nvPr/>
        </p:nvSpPr>
        <p:spPr bwMode="auto">
          <a:xfrm>
            <a:off x="7138988" y="1189038"/>
            <a:ext cx="1628775" cy="581025"/>
          </a:xfrm>
          <a:prstGeom prst="rect">
            <a:avLst/>
          </a:prstGeom>
          <a:noFill/>
          <a:ln w="9525">
            <a:noFill/>
            <a:miter lim="800000"/>
            <a:headEnd/>
            <a:tailEnd/>
          </a:ln>
          <a:effectLst/>
        </p:spPr>
        <p:txBody>
          <a:bodyPr wrap="none">
            <a:spAutoFit/>
          </a:bodyPr>
          <a:lstStyle/>
          <a:p>
            <a:pPr>
              <a:spcBef>
                <a:spcPct val="0"/>
              </a:spcBef>
              <a:buClrTx/>
              <a:buSzTx/>
              <a:buFontTx/>
              <a:buNone/>
            </a:pPr>
            <a:r>
              <a:rPr lang="en-US" altLang="it-IT" sz="1600"/>
              <a:t>casella di posta</a:t>
            </a:r>
            <a:r>
              <a:rPr lang="it-IT" sz="1600"/>
              <a:t/>
            </a:r>
            <a:br>
              <a:rPr lang="it-IT" sz="1600"/>
            </a:br>
            <a:r>
              <a:rPr lang="en-US" sz="1600"/>
              <a:t>dell’utente</a:t>
            </a:r>
            <a:endParaRPr lang="en-US">
              <a:latin typeface="Times New Roman" pitchFamily="64" charset="0"/>
            </a:endParaRPr>
          </a:p>
        </p:txBody>
      </p:sp>
      <p:grpSp>
        <p:nvGrpSpPr>
          <p:cNvPr id="58646" name="Group 278"/>
          <p:cNvGrpSpPr>
            <a:grpSpLocks/>
          </p:cNvGrpSpPr>
          <p:nvPr/>
        </p:nvGrpSpPr>
        <p:grpSpPr bwMode="auto">
          <a:xfrm>
            <a:off x="6953250" y="685800"/>
            <a:ext cx="714375" cy="190500"/>
            <a:chOff x="4314" y="3444"/>
            <a:chExt cx="450" cy="120"/>
          </a:xfrm>
        </p:grpSpPr>
        <p:sp>
          <p:nvSpPr>
            <p:cNvPr id="58632" name="Rectangle 264"/>
            <p:cNvSpPr>
              <a:spLocks noChangeArrowheads="1"/>
            </p:cNvSpPr>
            <p:nvPr/>
          </p:nvSpPr>
          <p:spPr bwMode="auto">
            <a:xfrm>
              <a:off x="4314" y="3444"/>
              <a:ext cx="450" cy="120"/>
            </a:xfrm>
            <a:prstGeom prst="rect">
              <a:avLst/>
            </a:prstGeom>
            <a:solidFill>
              <a:srgbClr val="00FF00"/>
            </a:solidFill>
            <a:ln w="19050">
              <a:solidFill>
                <a:schemeClr val="tx1"/>
              </a:solidFill>
              <a:miter lim="800000"/>
              <a:headEnd/>
              <a:tailEnd/>
            </a:ln>
            <a:effectLst/>
          </p:spPr>
          <p:txBody>
            <a:bodyPr wrap="none" anchor="ctr"/>
            <a:lstStyle/>
            <a:p>
              <a:endParaRPr lang="en-US"/>
            </a:p>
          </p:txBody>
        </p:sp>
        <p:sp>
          <p:nvSpPr>
            <p:cNvPr id="58633" name="Line 265"/>
            <p:cNvSpPr>
              <a:spLocks noChangeShapeType="1"/>
            </p:cNvSpPr>
            <p:nvPr/>
          </p:nvSpPr>
          <p:spPr bwMode="auto">
            <a:xfrm>
              <a:off x="4363" y="3472"/>
              <a:ext cx="0" cy="72"/>
            </a:xfrm>
            <a:prstGeom prst="line">
              <a:avLst/>
            </a:prstGeom>
            <a:noFill/>
            <a:ln w="19050">
              <a:solidFill>
                <a:schemeClr val="tx1"/>
              </a:solidFill>
              <a:round/>
              <a:headEnd/>
              <a:tailEnd/>
            </a:ln>
            <a:effectLst/>
          </p:spPr>
          <p:txBody>
            <a:bodyPr wrap="none" anchor="ctr"/>
            <a:lstStyle/>
            <a:p>
              <a:endParaRPr lang="en-US"/>
            </a:p>
          </p:txBody>
        </p:sp>
        <p:sp>
          <p:nvSpPr>
            <p:cNvPr id="58634" name="Line 266"/>
            <p:cNvSpPr>
              <a:spLocks noChangeShapeType="1"/>
            </p:cNvSpPr>
            <p:nvPr/>
          </p:nvSpPr>
          <p:spPr bwMode="auto">
            <a:xfrm flipH="1">
              <a:off x="4472" y="3471"/>
              <a:ext cx="6" cy="72"/>
            </a:xfrm>
            <a:prstGeom prst="line">
              <a:avLst/>
            </a:prstGeom>
            <a:noFill/>
            <a:ln w="19050">
              <a:solidFill>
                <a:schemeClr val="tx1"/>
              </a:solidFill>
              <a:round/>
              <a:headEnd/>
              <a:tailEnd/>
            </a:ln>
            <a:effectLst/>
          </p:spPr>
          <p:txBody>
            <a:bodyPr wrap="none" anchor="ctr"/>
            <a:lstStyle/>
            <a:p>
              <a:endParaRPr lang="en-US"/>
            </a:p>
          </p:txBody>
        </p:sp>
        <p:sp>
          <p:nvSpPr>
            <p:cNvPr id="58635" name="Line 267"/>
            <p:cNvSpPr>
              <a:spLocks noChangeShapeType="1"/>
            </p:cNvSpPr>
            <p:nvPr/>
          </p:nvSpPr>
          <p:spPr bwMode="auto">
            <a:xfrm>
              <a:off x="4527" y="3473"/>
              <a:ext cx="0" cy="72"/>
            </a:xfrm>
            <a:prstGeom prst="line">
              <a:avLst/>
            </a:prstGeom>
            <a:noFill/>
            <a:ln w="19050">
              <a:solidFill>
                <a:schemeClr val="tx1"/>
              </a:solidFill>
              <a:round/>
              <a:headEnd/>
              <a:tailEnd/>
            </a:ln>
            <a:effectLst/>
          </p:spPr>
          <p:txBody>
            <a:bodyPr wrap="none" anchor="ctr"/>
            <a:lstStyle/>
            <a:p>
              <a:endParaRPr lang="en-US"/>
            </a:p>
          </p:txBody>
        </p:sp>
        <p:sp>
          <p:nvSpPr>
            <p:cNvPr id="58636" name="Line 268"/>
            <p:cNvSpPr>
              <a:spLocks noChangeShapeType="1"/>
            </p:cNvSpPr>
            <p:nvPr/>
          </p:nvSpPr>
          <p:spPr bwMode="auto">
            <a:xfrm>
              <a:off x="4584" y="3471"/>
              <a:ext cx="0" cy="72"/>
            </a:xfrm>
            <a:prstGeom prst="line">
              <a:avLst/>
            </a:prstGeom>
            <a:noFill/>
            <a:ln w="19050">
              <a:solidFill>
                <a:schemeClr val="tx1"/>
              </a:solidFill>
              <a:round/>
              <a:headEnd/>
              <a:tailEnd/>
            </a:ln>
            <a:effectLst/>
          </p:spPr>
          <p:txBody>
            <a:bodyPr wrap="none" anchor="ctr"/>
            <a:lstStyle/>
            <a:p>
              <a:endParaRPr lang="en-US"/>
            </a:p>
          </p:txBody>
        </p:sp>
        <p:sp>
          <p:nvSpPr>
            <p:cNvPr id="58637" name="Line 269"/>
            <p:cNvSpPr>
              <a:spLocks noChangeShapeType="1"/>
            </p:cNvSpPr>
            <p:nvPr/>
          </p:nvSpPr>
          <p:spPr bwMode="auto">
            <a:xfrm>
              <a:off x="4645" y="3471"/>
              <a:ext cx="0" cy="72"/>
            </a:xfrm>
            <a:prstGeom prst="line">
              <a:avLst/>
            </a:prstGeom>
            <a:noFill/>
            <a:ln w="19050">
              <a:solidFill>
                <a:schemeClr val="tx1"/>
              </a:solidFill>
              <a:round/>
              <a:headEnd/>
              <a:tailEnd/>
            </a:ln>
            <a:effectLst/>
          </p:spPr>
          <p:txBody>
            <a:bodyPr wrap="none" anchor="ctr"/>
            <a:lstStyle/>
            <a:p>
              <a:endParaRPr lang="en-US"/>
            </a:p>
          </p:txBody>
        </p:sp>
        <p:sp>
          <p:nvSpPr>
            <p:cNvPr id="58638" name="Line 270"/>
            <p:cNvSpPr>
              <a:spLocks noChangeShapeType="1"/>
            </p:cNvSpPr>
            <p:nvPr/>
          </p:nvSpPr>
          <p:spPr bwMode="auto">
            <a:xfrm>
              <a:off x="4701" y="3471"/>
              <a:ext cx="0" cy="72"/>
            </a:xfrm>
            <a:prstGeom prst="line">
              <a:avLst/>
            </a:prstGeom>
            <a:noFill/>
            <a:ln w="19050">
              <a:solidFill>
                <a:schemeClr val="tx1"/>
              </a:solidFill>
              <a:round/>
              <a:headEnd/>
              <a:tailEnd/>
            </a:ln>
            <a:effectLst/>
          </p:spPr>
          <p:txBody>
            <a:bodyPr wrap="none" anchor="ctr"/>
            <a:lstStyle/>
            <a:p>
              <a:endParaRPr lang="en-US"/>
            </a:p>
          </p:txBody>
        </p:sp>
        <p:sp>
          <p:nvSpPr>
            <p:cNvPr id="58639" name="Line 271"/>
            <p:cNvSpPr>
              <a:spLocks noChangeShapeType="1"/>
            </p:cNvSpPr>
            <p:nvPr/>
          </p:nvSpPr>
          <p:spPr bwMode="auto">
            <a:xfrm>
              <a:off x="4416" y="3472"/>
              <a:ext cx="0" cy="72"/>
            </a:xfrm>
            <a:prstGeom prst="line">
              <a:avLst/>
            </a:prstGeom>
            <a:noFill/>
            <a:ln w="19050">
              <a:solidFill>
                <a:schemeClr val="tx1"/>
              </a:solidFill>
              <a:round/>
              <a:headEnd/>
              <a:tailEnd/>
            </a:ln>
            <a:effectLst/>
          </p:spPr>
          <p:txBody>
            <a:bodyPr wrap="none" anchor="ctr"/>
            <a:lstStyle/>
            <a:p>
              <a:endParaRPr lang="en-US"/>
            </a:p>
          </p:txBody>
        </p:sp>
      </p:grpSp>
      <p:sp>
        <p:nvSpPr>
          <p:cNvPr id="58640" name="Rectangle 272"/>
          <p:cNvSpPr>
            <a:spLocks noChangeArrowheads="1"/>
          </p:cNvSpPr>
          <p:nvPr/>
        </p:nvSpPr>
        <p:spPr bwMode="auto">
          <a:xfrm>
            <a:off x="6975475" y="1274763"/>
            <a:ext cx="101600" cy="147637"/>
          </a:xfrm>
          <a:prstGeom prst="rect">
            <a:avLst/>
          </a:prstGeom>
          <a:solidFill>
            <a:srgbClr val="FFFF00"/>
          </a:solidFill>
          <a:ln w="9525">
            <a:solidFill>
              <a:schemeClr val="tx1"/>
            </a:solidFill>
            <a:miter lim="800000"/>
            <a:headEnd/>
            <a:tailEnd/>
          </a:ln>
          <a:effectLst/>
        </p:spPr>
        <p:txBody>
          <a:bodyPr wrap="none" anchor="ctr"/>
          <a:lstStyle/>
          <a:p>
            <a:endParaRPr lang="en-US"/>
          </a:p>
        </p:txBody>
      </p:sp>
      <p:sp>
        <p:nvSpPr>
          <p:cNvPr id="58645" name="Text Box 277"/>
          <p:cNvSpPr txBox="1">
            <a:spLocks noChangeArrowheads="1"/>
          </p:cNvSpPr>
          <p:nvPr/>
        </p:nvSpPr>
        <p:spPr bwMode="auto">
          <a:xfrm>
            <a:off x="6811963" y="608013"/>
            <a:ext cx="1954212" cy="581025"/>
          </a:xfrm>
          <a:prstGeom prst="rect">
            <a:avLst/>
          </a:prstGeom>
          <a:noFill/>
          <a:ln w="9525">
            <a:noFill/>
            <a:miter lim="800000"/>
            <a:headEnd/>
            <a:tailEnd/>
          </a:ln>
          <a:effectLst/>
        </p:spPr>
        <p:txBody>
          <a:bodyPr>
            <a:spAutoFit/>
          </a:bodyPr>
          <a:lstStyle/>
          <a:p>
            <a:pPr algn="r">
              <a:spcBef>
                <a:spcPct val="0"/>
              </a:spcBef>
              <a:buClrTx/>
              <a:buSzTx/>
              <a:buFontTx/>
              <a:buNone/>
            </a:pPr>
            <a:r>
              <a:rPr lang="en-US" altLang="it-IT" sz="1600"/>
              <a:t>Coda di</a:t>
            </a:r>
            <a:r>
              <a:rPr lang="it-IT" sz="1600"/>
              <a:t/>
            </a:r>
            <a:br>
              <a:rPr lang="it-IT" sz="1600"/>
            </a:br>
            <a:r>
              <a:rPr lang="en-US" sz="1600"/>
              <a:t>messaggi in uscita</a:t>
            </a:r>
            <a:endParaRPr lang="en-US">
              <a:latin typeface="Times New Roman" pitchFamily="64" charset="0"/>
            </a:endParaRPr>
          </a:p>
        </p:txBody>
      </p:sp>
      <p:sp>
        <p:nvSpPr>
          <p:cNvPr id="58785" name="Line 417"/>
          <p:cNvSpPr>
            <a:spLocks noChangeShapeType="1"/>
          </p:cNvSpPr>
          <p:nvPr/>
        </p:nvSpPr>
        <p:spPr bwMode="auto">
          <a:xfrm>
            <a:off x="5724525" y="2552700"/>
            <a:ext cx="1123950" cy="790575"/>
          </a:xfrm>
          <a:prstGeom prst="line">
            <a:avLst/>
          </a:prstGeom>
          <a:noFill/>
          <a:ln w="28575">
            <a:solidFill>
              <a:srgbClr val="FF0000"/>
            </a:solidFill>
            <a:round/>
            <a:headEnd type="triangle" w="med" len="med"/>
            <a:tailEnd type="triangle" w="med" len="med"/>
          </a:ln>
          <a:effectLst/>
        </p:spPr>
        <p:txBody>
          <a:bodyPr wrap="none" anchor="ctr"/>
          <a:lstStyle/>
          <a:p>
            <a:endParaRPr lang="en-US"/>
          </a:p>
        </p:txBody>
      </p:sp>
      <p:grpSp>
        <p:nvGrpSpPr>
          <p:cNvPr id="58786" name="Group 418"/>
          <p:cNvGrpSpPr>
            <a:grpSpLocks/>
          </p:cNvGrpSpPr>
          <p:nvPr/>
        </p:nvGrpSpPr>
        <p:grpSpPr bwMode="auto">
          <a:xfrm>
            <a:off x="7116763" y="2479675"/>
            <a:ext cx="355600" cy="933450"/>
            <a:chOff x="4180" y="783"/>
            <a:chExt cx="150" cy="307"/>
          </a:xfrm>
        </p:grpSpPr>
        <p:sp>
          <p:nvSpPr>
            <p:cNvPr id="58787" name="AutoShape 419"/>
            <p:cNvSpPr>
              <a:spLocks noChangeArrowheads="1"/>
            </p:cNvSpPr>
            <p:nvPr/>
          </p:nvSpPr>
          <p:spPr bwMode="auto">
            <a:xfrm>
              <a:off x="4180" y="1019"/>
              <a:ext cx="150" cy="71"/>
            </a:xfrm>
            <a:prstGeom prst="parallelogram">
              <a:avLst>
                <a:gd name="adj" fmla="val 81387"/>
              </a:avLst>
            </a:prstGeom>
            <a:solidFill>
              <a:srgbClr val="33CCCC"/>
            </a:solidFill>
            <a:ln w="9525">
              <a:noFill/>
              <a:miter lim="800000"/>
              <a:headEnd/>
              <a:tailEnd/>
            </a:ln>
            <a:effectLst/>
          </p:spPr>
          <p:txBody>
            <a:bodyPr wrap="none" anchor="ctr"/>
            <a:lstStyle/>
            <a:p>
              <a:endParaRPr lang="en-US"/>
            </a:p>
          </p:txBody>
        </p:sp>
        <p:sp>
          <p:nvSpPr>
            <p:cNvPr id="58788" name="Rectangle 420"/>
            <p:cNvSpPr>
              <a:spLocks noChangeArrowheads="1"/>
            </p:cNvSpPr>
            <p:nvPr/>
          </p:nvSpPr>
          <p:spPr bwMode="auto">
            <a:xfrm>
              <a:off x="4256" y="785"/>
              <a:ext cx="69" cy="236"/>
            </a:xfrm>
            <a:prstGeom prst="rect">
              <a:avLst/>
            </a:prstGeom>
            <a:solidFill>
              <a:srgbClr val="33CCCC"/>
            </a:solidFill>
            <a:ln w="9525">
              <a:noFill/>
              <a:miter lim="800000"/>
              <a:headEnd/>
              <a:tailEnd/>
            </a:ln>
            <a:effectLst/>
          </p:spPr>
          <p:txBody>
            <a:bodyPr wrap="none" anchor="ctr"/>
            <a:lstStyle/>
            <a:p>
              <a:endParaRPr lang="en-US"/>
            </a:p>
          </p:txBody>
        </p:sp>
        <p:sp>
          <p:nvSpPr>
            <p:cNvPr id="58789" name="Rectangle 421"/>
            <p:cNvSpPr>
              <a:spLocks noChangeArrowheads="1"/>
            </p:cNvSpPr>
            <p:nvPr/>
          </p:nvSpPr>
          <p:spPr bwMode="auto">
            <a:xfrm>
              <a:off x="4181" y="852"/>
              <a:ext cx="95" cy="236"/>
            </a:xfrm>
            <a:prstGeom prst="rect">
              <a:avLst/>
            </a:prstGeom>
            <a:solidFill>
              <a:srgbClr val="33CCCC"/>
            </a:solidFill>
            <a:ln w="9525">
              <a:solidFill>
                <a:schemeClr val="tx1"/>
              </a:solidFill>
              <a:miter lim="800000"/>
              <a:headEnd/>
              <a:tailEnd/>
            </a:ln>
            <a:effectLst/>
          </p:spPr>
          <p:txBody>
            <a:bodyPr wrap="none" anchor="ctr"/>
            <a:lstStyle/>
            <a:p>
              <a:endParaRPr lang="en-US"/>
            </a:p>
          </p:txBody>
        </p:sp>
        <p:sp>
          <p:nvSpPr>
            <p:cNvPr id="58790" name="AutoShape 422"/>
            <p:cNvSpPr>
              <a:spLocks noChangeArrowheads="1"/>
            </p:cNvSpPr>
            <p:nvPr/>
          </p:nvSpPr>
          <p:spPr bwMode="auto">
            <a:xfrm>
              <a:off x="4180" y="783"/>
              <a:ext cx="150" cy="71"/>
            </a:xfrm>
            <a:prstGeom prst="parallelogram">
              <a:avLst>
                <a:gd name="adj" fmla="val 81387"/>
              </a:avLst>
            </a:prstGeom>
            <a:solidFill>
              <a:srgbClr val="33CCCC"/>
            </a:solidFill>
            <a:ln w="9525">
              <a:solidFill>
                <a:schemeClr val="tx1"/>
              </a:solidFill>
              <a:miter lim="800000"/>
              <a:headEnd/>
              <a:tailEnd/>
            </a:ln>
            <a:effectLst/>
          </p:spPr>
          <p:txBody>
            <a:bodyPr wrap="none" anchor="ctr"/>
            <a:lstStyle/>
            <a:p>
              <a:endParaRPr lang="en-US"/>
            </a:p>
          </p:txBody>
        </p:sp>
        <p:sp>
          <p:nvSpPr>
            <p:cNvPr id="58791" name="Line 423"/>
            <p:cNvSpPr>
              <a:spLocks noChangeShapeType="1"/>
            </p:cNvSpPr>
            <p:nvPr/>
          </p:nvSpPr>
          <p:spPr bwMode="auto">
            <a:xfrm>
              <a:off x="4330" y="788"/>
              <a:ext cx="0" cy="231"/>
            </a:xfrm>
            <a:prstGeom prst="line">
              <a:avLst/>
            </a:prstGeom>
            <a:noFill/>
            <a:ln w="9525">
              <a:solidFill>
                <a:schemeClr val="tx1"/>
              </a:solidFill>
              <a:round/>
              <a:headEnd/>
              <a:tailEnd/>
            </a:ln>
            <a:effectLst/>
          </p:spPr>
          <p:txBody>
            <a:bodyPr wrap="none" anchor="ctr"/>
            <a:lstStyle/>
            <a:p>
              <a:endParaRPr lang="en-US"/>
            </a:p>
          </p:txBody>
        </p:sp>
        <p:sp>
          <p:nvSpPr>
            <p:cNvPr id="58792" name="Line 424"/>
            <p:cNvSpPr>
              <a:spLocks noChangeShapeType="1"/>
            </p:cNvSpPr>
            <p:nvPr/>
          </p:nvSpPr>
          <p:spPr bwMode="auto">
            <a:xfrm flipH="1">
              <a:off x="4276" y="1019"/>
              <a:ext cx="54" cy="69"/>
            </a:xfrm>
            <a:prstGeom prst="line">
              <a:avLst/>
            </a:prstGeom>
            <a:noFill/>
            <a:ln w="9525">
              <a:solidFill>
                <a:schemeClr val="tx1"/>
              </a:solidFill>
              <a:round/>
              <a:headEnd/>
              <a:tailEnd/>
            </a:ln>
            <a:effectLst/>
          </p:spPr>
          <p:txBody>
            <a:bodyPr wrap="none" anchor="ctr"/>
            <a:lstStyle/>
            <a:p>
              <a:endParaRPr lang="en-US"/>
            </a:p>
          </p:txBody>
        </p:sp>
        <p:sp>
          <p:nvSpPr>
            <p:cNvPr id="58793" name="Rectangle 425"/>
            <p:cNvSpPr>
              <a:spLocks noChangeArrowheads="1"/>
            </p:cNvSpPr>
            <p:nvPr/>
          </p:nvSpPr>
          <p:spPr bwMode="auto">
            <a:xfrm>
              <a:off x="4193" y="883"/>
              <a:ext cx="63" cy="136"/>
            </a:xfrm>
            <a:prstGeom prst="rect">
              <a:avLst/>
            </a:prstGeom>
            <a:solidFill>
              <a:schemeClr val="accent2"/>
            </a:solidFill>
            <a:ln w="9525">
              <a:solidFill>
                <a:schemeClr val="tx1"/>
              </a:solidFill>
              <a:miter lim="800000"/>
              <a:headEnd/>
              <a:tailEnd/>
            </a:ln>
            <a:effectLst/>
          </p:spPr>
          <p:txBody>
            <a:bodyPr wrap="none" anchor="ctr"/>
            <a:lstStyle/>
            <a:p>
              <a:endParaRPr lang="en-US"/>
            </a:p>
          </p:txBody>
        </p:sp>
        <p:sp>
          <p:nvSpPr>
            <p:cNvPr id="58794" name="Rectangle 426"/>
            <p:cNvSpPr>
              <a:spLocks noChangeArrowheads="1"/>
            </p:cNvSpPr>
            <p:nvPr/>
          </p:nvSpPr>
          <p:spPr bwMode="auto">
            <a:xfrm>
              <a:off x="4202" y="924"/>
              <a:ext cx="48" cy="48"/>
            </a:xfrm>
            <a:prstGeom prst="rect">
              <a:avLst/>
            </a:prstGeom>
            <a:solidFill>
              <a:schemeClr val="bg1"/>
            </a:solidFill>
            <a:ln w="9525">
              <a:noFill/>
              <a:miter lim="800000"/>
              <a:headEnd/>
              <a:tailEnd/>
            </a:ln>
            <a:effectLst/>
          </p:spPr>
          <p:txBody>
            <a:bodyPr wrap="none" anchor="ctr"/>
            <a:lstStyle/>
            <a:p>
              <a:endParaRPr lang="en-US"/>
            </a:p>
          </p:txBody>
        </p:sp>
      </p:grpSp>
      <p:grpSp>
        <p:nvGrpSpPr>
          <p:cNvPr id="58795" name="Group 427"/>
          <p:cNvGrpSpPr>
            <a:grpSpLocks/>
          </p:cNvGrpSpPr>
          <p:nvPr/>
        </p:nvGrpSpPr>
        <p:grpSpPr bwMode="auto">
          <a:xfrm>
            <a:off x="6807200" y="2932113"/>
            <a:ext cx="933450" cy="1049337"/>
            <a:chOff x="4246" y="2627"/>
            <a:chExt cx="588" cy="661"/>
          </a:xfrm>
        </p:grpSpPr>
        <p:sp>
          <p:nvSpPr>
            <p:cNvPr id="58796" name="Rectangle 428"/>
            <p:cNvSpPr>
              <a:spLocks noChangeArrowheads="1"/>
            </p:cNvSpPr>
            <p:nvPr/>
          </p:nvSpPr>
          <p:spPr bwMode="auto">
            <a:xfrm>
              <a:off x="4296" y="2652"/>
              <a:ext cx="510" cy="636"/>
            </a:xfrm>
            <a:prstGeom prst="rect">
              <a:avLst/>
            </a:prstGeom>
            <a:solidFill>
              <a:schemeClr val="hlink"/>
            </a:solidFill>
            <a:ln w="19050">
              <a:solidFill>
                <a:schemeClr val="tx1"/>
              </a:solidFill>
              <a:miter lim="800000"/>
              <a:headEnd/>
              <a:tailEnd/>
            </a:ln>
            <a:effectLst/>
          </p:spPr>
          <p:txBody>
            <a:bodyPr wrap="none" anchor="ctr"/>
            <a:lstStyle/>
            <a:p>
              <a:endParaRPr lang="en-US"/>
            </a:p>
          </p:txBody>
        </p:sp>
        <p:sp>
          <p:nvSpPr>
            <p:cNvPr id="58797" name="Text Box 429"/>
            <p:cNvSpPr txBox="1">
              <a:spLocks noChangeArrowheads="1"/>
            </p:cNvSpPr>
            <p:nvPr/>
          </p:nvSpPr>
          <p:spPr bwMode="auto">
            <a:xfrm>
              <a:off x="4246" y="2627"/>
              <a:ext cx="588" cy="366"/>
            </a:xfrm>
            <a:prstGeom prst="rect">
              <a:avLst/>
            </a:prstGeom>
            <a:noFill/>
            <a:ln w="9525">
              <a:noFill/>
              <a:miter lim="800000"/>
              <a:headEnd/>
              <a:tailEnd/>
            </a:ln>
            <a:effectLst/>
          </p:spPr>
          <p:txBody>
            <a:bodyPr wrap="none">
              <a:spAutoFit/>
            </a:bodyPr>
            <a:lstStyle/>
            <a:p>
              <a:pPr algn="ctr">
                <a:spcBef>
                  <a:spcPct val="0"/>
                </a:spcBef>
                <a:buClrTx/>
                <a:buSzTx/>
                <a:buFontTx/>
                <a:buNone/>
              </a:pPr>
              <a:r>
                <a:rPr lang="en-US" altLang="it-IT" sz="1600"/>
                <a:t>server</a:t>
              </a:r>
            </a:p>
            <a:p>
              <a:pPr algn="ctr">
                <a:spcBef>
                  <a:spcPct val="0"/>
                </a:spcBef>
                <a:buClrTx/>
                <a:buSzTx/>
                <a:buFontTx/>
                <a:buNone/>
              </a:pPr>
              <a:r>
                <a:rPr lang="en-US" altLang="it-IT" sz="1600"/>
                <a:t>di posta</a:t>
              </a:r>
            </a:p>
          </p:txBody>
        </p:sp>
        <p:sp>
          <p:nvSpPr>
            <p:cNvPr id="58798" name="Rectangle 430"/>
            <p:cNvSpPr>
              <a:spLocks noChangeArrowheads="1"/>
            </p:cNvSpPr>
            <p:nvPr/>
          </p:nvSpPr>
          <p:spPr bwMode="auto">
            <a:xfrm>
              <a:off x="4320" y="3006"/>
              <a:ext cx="450" cy="120"/>
            </a:xfrm>
            <a:prstGeom prst="rect">
              <a:avLst/>
            </a:prstGeom>
            <a:solidFill>
              <a:srgbClr val="00FF00"/>
            </a:solidFill>
            <a:ln w="19050">
              <a:solidFill>
                <a:schemeClr val="tx1"/>
              </a:solidFill>
              <a:miter lim="800000"/>
              <a:headEnd/>
              <a:tailEnd/>
            </a:ln>
            <a:effectLst/>
          </p:spPr>
          <p:txBody>
            <a:bodyPr wrap="none" anchor="ctr"/>
            <a:lstStyle/>
            <a:p>
              <a:endParaRPr lang="en-US"/>
            </a:p>
          </p:txBody>
        </p:sp>
        <p:sp>
          <p:nvSpPr>
            <p:cNvPr id="58799" name="Line 431"/>
            <p:cNvSpPr>
              <a:spLocks noChangeShapeType="1"/>
            </p:cNvSpPr>
            <p:nvPr/>
          </p:nvSpPr>
          <p:spPr bwMode="auto">
            <a:xfrm>
              <a:off x="4369" y="3034"/>
              <a:ext cx="0" cy="72"/>
            </a:xfrm>
            <a:prstGeom prst="line">
              <a:avLst/>
            </a:prstGeom>
            <a:noFill/>
            <a:ln w="19050">
              <a:solidFill>
                <a:schemeClr val="tx1"/>
              </a:solidFill>
              <a:round/>
              <a:headEnd/>
              <a:tailEnd/>
            </a:ln>
            <a:effectLst/>
          </p:spPr>
          <p:txBody>
            <a:bodyPr wrap="none" anchor="ctr"/>
            <a:lstStyle/>
            <a:p>
              <a:endParaRPr lang="en-US"/>
            </a:p>
          </p:txBody>
        </p:sp>
        <p:sp>
          <p:nvSpPr>
            <p:cNvPr id="58800" name="Line 432"/>
            <p:cNvSpPr>
              <a:spLocks noChangeShapeType="1"/>
            </p:cNvSpPr>
            <p:nvPr/>
          </p:nvSpPr>
          <p:spPr bwMode="auto">
            <a:xfrm>
              <a:off x="4478" y="3033"/>
              <a:ext cx="0" cy="72"/>
            </a:xfrm>
            <a:prstGeom prst="line">
              <a:avLst/>
            </a:prstGeom>
            <a:noFill/>
            <a:ln w="19050">
              <a:solidFill>
                <a:schemeClr val="tx1"/>
              </a:solidFill>
              <a:round/>
              <a:headEnd/>
              <a:tailEnd/>
            </a:ln>
            <a:effectLst/>
          </p:spPr>
          <p:txBody>
            <a:bodyPr wrap="none" anchor="ctr"/>
            <a:lstStyle/>
            <a:p>
              <a:endParaRPr lang="en-US"/>
            </a:p>
          </p:txBody>
        </p:sp>
        <p:sp>
          <p:nvSpPr>
            <p:cNvPr id="58801" name="Line 433"/>
            <p:cNvSpPr>
              <a:spLocks noChangeShapeType="1"/>
            </p:cNvSpPr>
            <p:nvPr/>
          </p:nvSpPr>
          <p:spPr bwMode="auto">
            <a:xfrm>
              <a:off x="4533" y="3035"/>
              <a:ext cx="0" cy="72"/>
            </a:xfrm>
            <a:prstGeom prst="line">
              <a:avLst/>
            </a:prstGeom>
            <a:noFill/>
            <a:ln w="19050">
              <a:solidFill>
                <a:schemeClr val="tx1"/>
              </a:solidFill>
              <a:round/>
              <a:headEnd/>
              <a:tailEnd/>
            </a:ln>
            <a:effectLst/>
          </p:spPr>
          <p:txBody>
            <a:bodyPr wrap="none" anchor="ctr"/>
            <a:lstStyle/>
            <a:p>
              <a:endParaRPr lang="en-US"/>
            </a:p>
          </p:txBody>
        </p:sp>
        <p:sp>
          <p:nvSpPr>
            <p:cNvPr id="58802" name="Line 434"/>
            <p:cNvSpPr>
              <a:spLocks noChangeShapeType="1"/>
            </p:cNvSpPr>
            <p:nvPr/>
          </p:nvSpPr>
          <p:spPr bwMode="auto">
            <a:xfrm>
              <a:off x="4590" y="3033"/>
              <a:ext cx="0" cy="72"/>
            </a:xfrm>
            <a:prstGeom prst="line">
              <a:avLst/>
            </a:prstGeom>
            <a:noFill/>
            <a:ln w="19050">
              <a:solidFill>
                <a:schemeClr val="tx1"/>
              </a:solidFill>
              <a:round/>
              <a:headEnd/>
              <a:tailEnd/>
            </a:ln>
            <a:effectLst/>
          </p:spPr>
          <p:txBody>
            <a:bodyPr wrap="none" anchor="ctr"/>
            <a:lstStyle/>
            <a:p>
              <a:endParaRPr lang="en-US"/>
            </a:p>
          </p:txBody>
        </p:sp>
        <p:sp>
          <p:nvSpPr>
            <p:cNvPr id="58803" name="Line 435"/>
            <p:cNvSpPr>
              <a:spLocks noChangeShapeType="1"/>
            </p:cNvSpPr>
            <p:nvPr/>
          </p:nvSpPr>
          <p:spPr bwMode="auto">
            <a:xfrm>
              <a:off x="4651" y="3033"/>
              <a:ext cx="0" cy="72"/>
            </a:xfrm>
            <a:prstGeom prst="line">
              <a:avLst/>
            </a:prstGeom>
            <a:noFill/>
            <a:ln w="19050">
              <a:solidFill>
                <a:schemeClr val="tx1"/>
              </a:solidFill>
              <a:round/>
              <a:headEnd/>
              <a:tailEnd/>
            </a:ln>
            <a:effectLst/>
          </p:spPr>
          <p:txBody>
            <a:bodyPr wrap="none" anchor="ctr"/>
            <a:lstStyle/>
            <a:p>
              <a:endParaRPr lang="en-US"/>
            </a:p>
          </p:txBody>
        </p:sp>
        <p:sp>
          <p:nvSpPr>
            <p:cNvPr id="58804" name="Line 436"/>
            <p:cNvSpPr>
              <a:spLocks noChangeShapeType="1"/>
            </p:cNvSpPr>
            <p:nvPr/>
          </p:nvSpPr>
          <p:spPr bwMode="auto">
            <a:xfrm>
              <a:off x="4707" y="3033"/>
              <a:ext cx="0" cy="72"/>
            </a:xfrm>
            <a:prstGeom prst="line">
              <a:avLst/>
            </a:prstGeom>
            <a:noFill/>
            <a:ln w="19050">
              <a:solidFill>
                <a:schemeClr val="tx1"/>
              </a:solidFill>
              <a:round/>
              <a:headEnd/>
              <a:tailEnd/>
            </a:ln>
            <a:effectLst/>
          </p:spPr>
          <p:txBody>
            <a:bodyPr wrap="none" anchor="ctr"/>
            <a:lstStyle/>
            <a:p>
              <a:endParaRPr lang="en-US"/>
            </a:p>
          </p:txBody>
        </p:sp>
        <p:sp>
          <p:nvSpPr>
            <p:cNvPr id="58805" name="Line 437"/>
            <p:cNvSpPr>
              <a:spLocks noChangeShapeType="1"/>
            </p:cNvSpPr>
            <p:nvPr/>
          </p:nvSpPr>
          <p:spPr bwMode="auto">
            <a:xfrm>
              <a:off x="4422" y="3034"/>
              <a:ext cx="0" cy="72"/>
            </a:xfrm>
            <a:prstGeom prst="line">
              <a:avLst/>
            </a:prstGeom>
            <a:noFill/>
            <a:ln w="19050">
              <a:solidFill>
                <a:schemeClr val="tx1"/>
              </a:solidFill>
              <a:round/>
              <a:headEnd/>
              <a:tailEnd/>
            </a:ln>
            <a:effectLst/>
          </p:spPr>
          <p:txBody>
            <a:bodyPr wrap="none" anchor="ctr"/>
            <a:lstStyle/>
            <a:p>
              <a:endParaRPr lang="en-US"/>
            </a:p>
          </p:txBody>
        </p:sp>
        <p:sp>
          <p:nvSpPr>
            <p:cNvPr id="58806" name="Rectangle 438"/>
            <p:cNvSpPr>
              <a:spLocks noChangeArrowheads="1"/>
            </p:cNvSpPr>
            <p:nvPr/>
          </p:nvSpPr>
          <p:spPr bwMode="auto">
            <a:xfrm>
              <a:off x="4328" y="3173"/>
              <a:ext cx="64" cy="93"/>
            </a:xfrm>
            <a:prstGeom prst="rect">
              <a:avLst/>
            </a:prstGeom>
            <a:solidFill>
              <a:srgbClr val="FFFF00"/>
            </a:solidFill>
            <a:ln w="9525">
              <a:solidFill>
                <a:schemeClr val="tx1"/>
              </a:solidFill>
              <a:miter lim="800000"/>
              <a:headEnd/>
              <a:tailEnd/>
            </a:ln>
            <a:effectLst/>
          </p:spPr>
          <p:txBody>
            <a:bodyPr wrap="none" anchor="ctr"/>
            <a:lstStyle/>
            <a:p>
              <a:endParaRPr lang="en-US"/>
            </a:p>
          </p:txBody>
        </p:sp>
        <p:sp>
          <p:nvSpPr>
            <p:cNvPr id="58807" name="Rectangle 439"/>
            <p:cNvSpPr>
              <a:spLocks noChangeArrowheads="1"/>
            </p:cNvSpPr>
            <p:nvPr/>
          </p:nvSpPr>
          <p:spPr bwMode="auto">
            <a:xfrm>
              <a:off x="4414" y="3173"/>
              <a:ext cx="64" cy="93"/>
            </a:xfrm>
            <a:prstGeom prst="rect">
              <a:avLst/>
            </a:prstGeom>
            <a:solidFill>
              <a:srgbClr val="FFFF00"/>
            </a:solidFill>
            <a:ln w="9525">
              <a:solidFill>
                <a:schemeClr val="tx1"/>
              </a:solidFill>
              <a:miter lim="800000"/>
              <a:headEnd/>
              <a:tailEnd/>
            </a:ln>
            <a:effectLst/>
          </p:spPr>
          <p:txBody>
            <a:bodyPr wrap="none" anchor="ctr"/>
            <a:lstStyle/>
            <a:p>
              <a:endParaRPr lang="en-US"/>
            </a:p>
          </p:txBody>
        </p:sp>
        <p:sp>
          <p:nvSpPr>
            <p:cNvPr id="58808" name="Rectangle 440"/>
            <p:cNvSpPr>
              <a:spLocks noChangeArrowheads="1"/>
            </p:cNvSpPr>
            <p:nvPr/>
          </p:nvSpPr>
          <p:spPr bwMode="auto">
            <a:xfrm>
              <a:off x="4500" y="3172"/>
              <a:ext cx="64" cy="93"/>
            </a:xfrm>
            <a:prstGeom prst="rect">
              <a:avLst/>
            </a:prstGeom>
            <a:solidFill>
              <a:srgbClr val="FFFF00"/>
            </a:solidFill>
            <a:ln w="9525">
              <a:solidFill>
                <a:schemeClr val="tx1"/>
              </a:solidFill>
              <a:miter lim="800000"/>
              <a:headEnd/>
              <a:tailEnd/>
            </a:ln>
            <a:effectLst/>
          </p:spPr>
          <p:txBody>
            <a:bodyPr wrap="none" anchor="ctr"/>
            <a:lstStyle/>
            <a:p>
              <a:endParaRPr lang="en-US"/>
            </a:p>
          </p:txBody>
        </p:sp>
        <p:sp>
          <p:nvSpPr>
            <p:cNvPr id="58809" name="Rectangle 441"/>
            <p:cNvSpPr>
              <a:spLocks noChangeArrowheads="1"/>
            </p:cNvSpPr>
            <p:nvPr/>
          </p:nvSpPr>
          <p:spPr bwMode="auto">
            <a:xfrm>
              <a:off x="4597" y="3170"/>
              <a:ext cx="64" cy="93"/>
            </a:xfrm>
            <a:prstGeom prst="rect">
              <a:avLst/>
            </a:prstGeom>
            <a:solidFill>
              <a:srgbClr val="FFFF00"/>
            </a:solidFill>
            <a:ln w="9525">
              <a:solidFill>
                <a:schemeClr val="tx1"/>
              </a:solidFill>
              <a:miter lim="800000"/>
              <a:headEnd/>
              <a:tailEnd/>
            </a:ln>
            <a:effectLst/>
          </p:spPr>
          <p:txBody>
            <a:bodyPr wrap="none" anchor="ctr"/>
            <a:lstStyle/>
            <a:p>
              <a:endParaRPr lang="en-US"/>
            </a:p>
          </p:txBody>
        </p:sp>
        <p:sp>
          <p:nvSpPr>
            <p:cNvPr id="58810" name="Rectangle 442"/>
            <p:cNvSpPr>
              <a:spLocks noChangeArrowheads="1"/>
            </p:cNvSpPr>
            <p:nvPr/>
          </p:nvSpPr>
          <p:spPr bwMode="auto">
            <a:xfrm>
              <a:off x="4693" y="3170"/>
              <a:ext cx="64" cy="93"/>
            </a:xfrm>
            <a:prstGeom prst="rect">
              <a:avLst/>
            </a:prstGeom>
            <a:solidFill>
              <a:srgbClr val="FFFF00"/>
            </a:solidFill>
            <a:ln w="9525">
              <a:solidFill>
                <a:schemeClr val="tx1"/>
              </a:solidFill>
              <a:miter lim="800000"/>
              <a:headEnd/>
              <a:tailEnd/>
            </a:ln>
            <a:effectLst/>
          </p:spPr>
          <p:txBody>
            <a:bodyPr wrap="none" anchor="ctr"/>
            <a:lstStyle/>
            <a:p>
              <a:endParaRPr lang="en-US"/>
            </a:p>
          </p:txBody>
        </p:sp>
      </p:grpSp>
      <p:grpSp>
        <p:nvGrpSpPr>
          <p:cNvPr id="58826" name="Group 458"/>
          <p:cNvGrpSpPr>
            <a:grpSpLocks/>
          </p:cNvGrpSpPr>
          <p:nvPr/>
        </p:nvGrpSpPr>
        <p:grpSpPr bwMode="auto">
          <a:xfrm>
            <a:off x="4806950" y="3889375"/>
            <a:ext cx="933450" cy="1501775"/>
            <a:chOff x="3442" y="2522"/>
            <a:chExt cx="588" cy="946"/>
          </a:xfrm>
        </p:grpSpPr>
        <p:grpSp>
          <p:nvGrpSpPr>
            <p:cNvPr id="58827" name="Group 459"/>
            <p:cNvGrpSpPr>
              <a:grpSpLocks/>
            </p:cNvGrpSpPr>
            <p:nvPr/>
          </p:nvGrpSpPr>
          <p:grpSpPr bwMode="auto">
            <a:xfrm>
              <a:off x="3631" y="2522"/>
              <a:ext cx="224" cy="588"/>
              <a:chOff x="4180" y="783"/>
              <a:chExt cx="150" cy="307"/>
            </a:xfrm>
          </p:grpSpPr>
          <p:sp>
            <p:nvSpPr>
              <p:cNvPr id="58828" name="AutoShape 460"/>
              <p:cNvSpPr>
                <a:spLocks noChangeArrowheads="1"/>
              </p:cNvSpPr>
              <p:nvPr/>
            </p:nvSpPr>
            <p:spPr bwMode="auto">
              <a:xfrm>
                <a:off x="4180" y="1019"/>
                <a:ext cx="150" cy="71"/>
              </a:xfrm>
              <a:prstGeom prst="parallelogram">
                <a:avLst>
                  <a:gd name="adj" fmla="val 81387"/>
                </a:avLst>
              </a:prstGeom>
              <a:solidFill>
                <a:srgbClr val="33CCCC"/>
              </a:solidFill>
              <a:ln w="9525">
                <a:noFill/>
                <a:miter lim="800000"/>
                <a:headEnd/>
                <a:tailEnd/>
              </a:ln>
              <a:effectLst/>
            </p:spPr>
            <p:txBody>
              <a:bodyPr wrap="none" anchor="ctr"/>
              <a:lstStyle/>
              <a:p>
                <a:endParaRPr lang="en-US"/>
              </a:p>
            </p:txBody>
          </p:sp>
          <p:sp>
            <p:nvSpPr>
              <p:cNvPr id="58829" name="Rectangle 461"/>
              <p:cNvSpPr>
                <a:spLocks noChangeArrowheads="1"/>
              </p:cNvSpPr>
              <p:nvPr/>
            </p:nvSpPr>
            <p:spPr bwMode="auto">
              <a:xfrm>
                <a:off x="4256" y="785"/>
                <a:ext cx="69" cy="236"/>
              </a:xfrm>
              <a:prstGeom prst="rect">
                <a:avLst/>
              </a:prstGeom>
              <a:solidFill>
                <a:srgbClr val="33CCCC"/>
              </a:solidFill>
              <a:ln w="9525">
                <a:noFill/>
                <a:miter lim="800000"/>
                <a:headEnd/>
                <a:tailEnd/>
              </a:ln>
              <a:effectLst/>
            </p:spPr>
            <p:txBody>
              <a:bodyPr wrap="none" anchor="ctr"/>
              <a:lstStyle/>
              <a:p>
                <a:endParaRPr lang="en-US"/>
              </a:p>
            </p:txBody>
          </p:sp>
          <p:sp>
            <p:nvSpPr>
              <p:cNvPr id="58830" name="Rectangle 462"/>
              <p:cNvSpPr>
                <a:spLocks noChangeArrowheads="1"/>
              </p:cNvSpPr>
              <p:nvPr/>
            </p:nvSpPr>
            <p:spPr bwMode="auto">
              <a:xfrm>
                <a:off x="4181" y="852"/>
                <a:ext cx="95" cy="236"/>
              </a:xfrm>
              <a:prstGeom prst="rect">
                <a:avLst/>
              </a:prstGeom>
              <a:solidFill>
                <a:srgbClr val="33CCCC"/>
              </a:solidFill>
              <a:ln w="9525">
                <a:solidFill>
                  <a:schemeClr val="tx1"/>
                </a:solidFill>
                <a:miter lim="800000"/>
                <a:headEnd/>
                <a:tailEnd/>
              </a:ln>
              <a:effectLst/>
            </p:spPr>
            <p:txBody>
              <a:bodyPr wrap="none" anchor="ctr"/>
              <a:lstStyle/>
              <a:p>
                <a:endParaRPr lang="en-US"/>
              </a:p>
            </p:txBody>
          </p:sp>
          <p:sp>
            <p:nvSpPr>
              <p:cNvPr id="58831" name="AutoShape 463"/>
              <p:cNvSpPr>
                <a:spLocks noChangeArrowheads="1"/>
              </p:cNvSpPr>
              <p:nvPr/>
            </p:nvSpPr>
            <p:spPr bwMode="auto">
              <a:xfrm>
                <a:off x="4180" y="783"/>
                <a:ext cx="150" cy="71"/>
              </a:xfrm>
              <a:prstGeom prst="parallelogram">
                <a:avLst>
                  <a:gd name="adj" fmla="val 81387"/>
                </a:avLst>
              </a:prstGeom>
              <a:solidFill>
                <a:srgbClr val="33CCCC"/>
              </a:solidFill>
              <a:ln w="9525">
                <a:solidFill>
                  <a:schemeClr val="tx1"/>
                </a:solidFill>
                <a:miter lim="800000"/>
                <a:headEnd/>
                <a:tailEnd/>
              </a:ln>
              <a:effectLst/>
            </p:spPr>
            <p:txBody>
              <a:bodyPr wrap="none" anchor="ctr"/>
              <a:lstStyle/>
              <a:p>
                <a:endParaRPr lang="en-US"/>
              </a:p>
            </p:txBody>
          </p:sp>
          <p:sp>
            <p:nvSpPr>
              <p:cNvPr id="58832" name="Line 464"/>
              <p:cNvSpPr>
                <a:spLocks noChangeShapeType="1"/>
              </p:cNvSpPr>
              <p:nvPr/>
            </p:nvSpPr>
            <p:spPr bwMode="auto">
              <a:xfrm>
                <a:off x="4330" y="788"/>
                <a:ext cx="0" cy="231"/>
              </a:xfrm>
              <a:prstGeom prst="line">
                <a:avLst/>
              </a:prstGeom>
              <a:noFill/>
              <a:ln w="9525">
                <a:solidFill>
                  <a:schemeClr val="tx1"/>
                </a:solidFill>
                <a:round/>
                <a:headEnd/>
                <a:tailEnd/>
              </a:ln>
              <a:effectLst/>
            </p:spPr>
            <p:txBody>
              <a:bodyPr wrap="none" anchor="ctr"/>
              <a:lstStyle/>
              <a:p>
                <a:endParaRPr lang="en-US"/>
              </a:p>
            </p:txBody>
          </p:sp>
          <p:sp>
            <p:nvSpPr>
              <p:cNvPr id="58833" name="Line 465"/>
              <p:cNvSpPr>
                <a:spLocks noChangeShapeType="1"/>
              </p:cNvSpPr>
              <p:nvPr/>
            </p:nvSpPr>
            <p:spPr bwMode="auto">
              <a:xfrm flipH="1">
                <a:off x="4276" y="1019"/>
                <a:ext cx="54" cy="69"/>
              </a:xfrm>
              <a:prstGeom prst="line">
                <a:avLst/>
              </a:prstGeom>
              <a:noFill/>
              <a:ln w="9525">
                <a:solidFill>
                  <a:schemeClr val="tx1"/>
                </a:solidFill>
                <a:round/>
                <a:headEnd/>
                <a:tailEnd/>
              </a:ln>
              <a:effectLst/>
            </p:spPr>
            <p:txBody>
              <a:bodyPr wrap="none" anchor="ctr"/>
              <a:lstStyle/>
              <a:p>
                <a:endParaRPr lang="en-US"/>
              </a:p>
            </p:txBody>
          </p:sp>
          <p:sp>
            <p:nvSpPr>
              <p:cNvPr id="58834" name="Rectangle 466"/>
              <p:cNvSpPr>
                <a:spLocks noChangeArrowheads="1"/>
              </p:cNvSpPr>
              <p:nvPr/>
            </p:nvSpPr>
            <p:spPr bwMode="auto">
              <a:xfrm>
                <a:off x="4193" y="883"/>
                <a:ext cx="63" cy="136"/>
              </a:xfrm>
              <a:prstGeom prst="rect">
                <a:avLst/>
              </a:prstGeom>
              <a:solidFill>
                <a:schemeClr val="accent2"/>
              </a:solidFill>
              <a:ln w="9525">
                <a:solidFill>
                  <a:schemeClr val="tx1"/>
                </a:solidFill>
                <a:miter lim="800000"/>
                <a:headEnd/>
                <a:tailEnd/>
              </a:ln>
              <a:effectLst/>
            </p:spPr>
            <p:txBody>
              <a:bodyPr wrap="none" anchor="ctr"/>
              <a:lstStyle/>
              <a:p>
                <a:endParaRPr lang="en-US"/>
              </a:p>
            </p:txBody>
          </p:sp>
          <p:sp>
            <p:nvSpPr>
              <p:cNvPr id="58835" name="Rectangle 467"/>
              <p:cNvSpPr>
                <a:spLocks noChangeArrowheads="1"/>
              </p:cNvSpPr>
              <p:nvPr/>
            </p:nvSpPr>
            <p:spPr bwMode="auto">
              <a:xfrm>
                <a:off x="4202" y="924"/>
                <a:ext cx="48" cy="48"/>
              </a:xfrm>
              <a:prstGeom prst="rect">
                <a:avLst/>
              </a:prstGeom>
              <a:solidFill>
                <a:schemeClr val="bg1"/>
              </a:solidFill>
              <a:ln w="9525">
                <a:noFill/>
                <a:miter lim="800000"/>
                <a:headEnd/>
                <a:tailEnd/>
              </a:ln>
              <a:effectLst/>
            </p:spPr>
            <p:txBody>
              <a:bodyPr wrap="none" anchor="ctr"/>
              <a:lstStyle/>
              <a:p>
                <a:endParaRPr lang="en-US"/>
              </a:p>
            </p:txBody>
          </p:sp>
        </p:grpSp>
        <p:grpSp>
          <p:nvGrpSpPr>
            <p:cNvPr id="58836" name="Group 468"/>
            <p:cNvGrpSpPr>
              <a:grpSpLocks/>
            </p:cNvGrpSpPr>
            <p:nvPr/>
          </p:nvGrpSpPr>
          <p:grpSpPr bwMode="auto">
            <a:xfrm>
              <a:off x="3442" y="2807"/>
              <a:ext cx="588" cy="661"/>
              <a:chOff x="4246" y="2627"/>
              <a:chExt cx="588" cy="661"/>
            </a:xfrm>
          </p:grpSpPr>
          <p:sp>
            <p:nvSpPr>
              <p:cNvPr id="58837" name="Rectangle 469"/>
              <p:cNvSpPr>
                <a:spLocks noChangeArrowheads="1"/>
              </p:cNvSpPr>
              <p:nvPr/>
            </p:nvSpPr>
            <p:spPr bwMode="auto">
              <a:xfrm>
                <a:off x="4296" y="2652"/>
                <a:ext cx="510" cy="636"/>
              </a:xfrm>
              <a:prstGeom prst="rect">
                <a:avLst/>
              </a:prstGeom>
              <a:solidFill>
                <a:schemeClr val="hlink"/>
              </a:solidFill>
              <a:ln w="19050">
                <a:solidFill>
                  <a:schemeClr val="tx1"/>
                </a:solidFill>
                <a:miter lim="800000"/>
                <a:headEnd/>
                <a:tailEnd/>
              </a:ln>
              <a:effectLst/>
            </p:spPr>
            <p:txBody>
              <a:bodyPr wrap="none" anchor="ctr"/>
              <a:lstStyle/>
              <a:p>
                <a:endParaRPr lang="en-US"/>
              </a:p>
            </p:txBody>
          </p:sp>
          <p:sp>
            <p:nvSpPr>
              <p:cNvPr id="58838" name="Text Box 470"/>
              <p:cNvSpPr txBox="1">
                <a:spLocks noChangeArrowheads="1"/>
              </p:cNvSpPr>
              <p:nvPr/>
            </p:nvSpPr>
            <p:spPr bwMode="auto">
              <a:xfrm>
                <a:off x="4246" y="2627"/>
                <a:ext cx="588" cy="366"/>
              </a:xfrm>
              <a:prstGeom prst="rect">
                <a:avLst/>
              </a:prstGeom>
              <a:noFill/>
              <a:ln w="9525">
                <a:noFill/>
                <a:miter lim="800000"/>
                <a:headEnd/>
                <a:tailEnd/>
              </a:ln>
              <a:effectLst/>
            </p:spPr>
            <p:txBody>
              <a:bodyPr wrap="none">
                <a:spAutoFit/>
              </a:bodyPr>
              <a:lstStyle/>
              <a:p>
                <a:pPr algn="ctr">
                  <a:spcBef>
                    <a:spcPct val="0"/>
                  </a:spcBef>
                  <a:buClrTx/>
                  <a:buSzTx/>
                  <a:buFontTx/>
                  <a:buNone/>
                </a:pPr>
                <a:r>
                  <a:rPr lang="en-US" altLang="it-IT" sz="1600"/>
                  <a:t>server</a:t>
                </a:r>
              </a:p>
              <a:p>
                <a:pPr algn="ctr">
                  <a:spcBef>
                    <a:spcPct val="0"/>
                  </a:spcBef>
                  <a:buClrTx/>
                  <a:buSzTx/>
                  <a:buFontTx/>
                  <a:buNone/>
                </a:pPr>
                <a:r>
                  <a:rPr lang="en-US" altLang="it-IT" sz="1600"/>
                  <a:t>di posta</a:t>
                </a:r>
              </a:p>
            </p:txBody>
          </p:sp>
          <p:sp>
            <p:nvSpPr>
              <p:cNvPr id="58839" name="Rectangle 471"/>
              <p:cNvSpPr>
                <a:spLocks noChangeArrowheads="1"/>
              </p:cNvSpPr>
              <p:nvPr/>
            </p:nvSpPr>
            <p:spPr bwMode="auto">
              <a:xfrm>
                <a:off x="4320" y="3006"/>
                <a:ext cx="450" cy="120"/>
              </a:xfrm>
              <a:prstGeom prst="rect">
                <a:avLst/>
              </a:prstGeom>
              <a:solidFill>
                <a:srgbClr val="00FF00"/>
              </a:solidFill>
              <a:ln w="19050">
                <a:solidFill>
                  <a:schemeClr val="tx1"/>
                </a:solidFill>
                <a:miter lim="800000"/>
                <a:headEnd/>
                <a:tailEnd/>
              </a:ln>
              <a:effectLst/>
            </p:spPr>
            <p:txBody>
              <a:bodyPr wrap="none" anchor="ctr"/>
              <a:lstStyle/>
              <a:p>
                <a:endParaRPr lang="en-US"/>
              </a:p>
            </p:txBody>
          </p:sp>
          <p:sp>
            <p:nvSpPr>
              <p:cNvPr id="58840" name="Line 472"/>
              <p:cNvSpPr>
                <a:spLocks noChangeShapeType="1"/>
              </p:cNvSpPr>
              <p:nvPr/>
            </p:nvSpPr>
            <p:spPr bwMode="auto">
              <a:xfrm>
                <a:off x="4369" y="3034"/>
                <a:ext cx="0" cy="72"/>
              </a:xfrm>
              <a:prstGeom prst="line">
                <a:avLst/>
              </a:prstGeom>
              <a:noFill/>
              <a:ln w="19050">
                <a:solidFill>
                  <a:schemeClr val="tx1"/>
                </a:solidFill>
                <a:round/>
                <a:headEnd/>
                <a:tailEnd/>
              </a:ln>
              <a:effectLst/>
            </p:spPr>
            <p:txBody>
              <a:bodyPr wrap="none" anchor="ctr"/>
              <a:lstStyle/>
              <a:p>
                <a:endParaRPr lang="en-US"/>
              </a:p>
            </p:txBody>
          </p:sp>
          <p:sp>
            <p:nvSpPr>
              <p:cNvPr id="58841" name="Line 473"/>
              <p:cNvSpPr>
                <a:spLocks noChangeShapeType="1"/>
              </p:cNvSpPr>
              <p:nvPr/>
            </p:nvSpPr>
            <p:spPr bwMode="auto">
              <a:xfrm>
                <a:off x="4478" y="3033"/>
                <a:ext cx="0" cy="72"/>
              </a:xfrm>
              <a:prstGeom prst="line">
                <a:avLst/>
              </a:prstGeom>
              <a:noFill/>
              <a:ln w="19050">
                <a:solidFill>
                  <a:schemeClr val="tx1"/>
                </a:solidFill>
                <a:round/>
                <a:headEnd/>
                <a:tailEnd/>
              </a:ln>
              <a:effectLst/>
            </p:spPr>
            <p:txBody>
              <a:bodyPr wrap="none" anchor="ctr"/>
              <a:lstStyle/>
              <a:p>
                <a:endParaRPr lang="en-US"/>
              </a:p>
            </p:txBody>
          </p:sp>
          <p:sp>
            <p:nvSpPr>
              <p:cNvPr id="58842" name="Line 474"/>
              <p:cNvSpPr>
                <a:spLocks noChangeShapeType="1"/>
              </p:cNvSpPr>
              <p:nvPr/>
            </p:nvSpPr>
            <p:spPr bwMode="auto">
              <a:xfrm>
                <a:off x="4533" y="3035"/>
                <a:ext cx="0" cy="72"/>
              </a:xfrm>
              <a:prstGeom prst="line">
                <a:avLst/>
              </a:prstGeom>
              <a:noFill/>
              <a:ln w="19050">
                <a:solidFill>
                  <a:schemeClr val="tx1"/>
                </a:solidFill>
                <a:round/>
                <a:headEnd/>
                <a:tailEnd/>
              </a:ln>
              <a:effectLst/>
            </p:spPr>
            <p:txBody>
              <a:bodyPr wrap="none" anchor="ctr"/>
              <a:lstStyle/>
              <a:p>
                <a:endParaRPr lang="en-US"/>
              </a:p>
            </p:txBody>
          </p:sp>
          <p:sp>
            <p:nvSpPr>
              <p:cNvPr id="58843" name="Line 475"/>
              <p:cNvSpPr>
                <a:spLocks noChangeShapeType="1"/>
              </p:cNvSpPr>
              <p:nvPr/>
            </p:nvSpPr>
            <p:spPr bwMode="auto">
              <a:xfrm>
                <a:off x="4590" y="3033"/>
                <a:ext cx="0" cy="72"/>
              </a:xfrm>
              <a:prstGeom prst="line">
                <a:avLst/>
              </a:prstGeom>
              <a:noFill/>
              <a:ln w="19050">
                <a:solidFill>
                  <a:schemeClr val="tx1"/>
                </a:solidFill>
                <a:round/>
                <a:headEnd/>
                <a:tailEnd/>
              </a:ln>
              <a:effectLst/>
            </p:spPr>
            <p:txBody>
              <a:bodyPr wrap="none" anchor="ctr"/>
              <a:lstStyle/>
              <a:p>
                <a:endParaRPr lang="en-US"/>
              </a:p>
            </p:txBody>
          </p:sp>
          <p:sp>
            <p:nvSpPr>
              <p:cNvPr id="58844" name="Line 476"/>
              <p:cNvSpPr>
                <a:spLocks noChangeShapeType="1"/>
              </p:cNvSpPr>
              <p:nvPr/>
            </p:nvSpPr>
            <p:spPr bwMode="auto">
              <a:xfrm>
                <a:off x="4651" y="3033"/>
                <a:ext cx="0" cy="72"/>
              </a:xfrm>
              <a:prstGeom prst="line">
                <a:avLst/>
              </a:prstGeom>
              <a:noFill/>
              <a:ln w="19050">
                <a:solidFill>
                  <a:schemeClr val="tx1"/>
                </a:solidFill>
                <a:round/>
                <a:headEnd/>
                <a:tailEnd/>
              </a:ln>
              <a:effectLst/>
            </p:spPr>
            <p:txBody>
              <a:bodyPr wrap="none" anchor="ctr"/>
              <a:lstStyle/>
              <a:p>
                <a:endParaRPr lang="en-US"/>
              </a:p>
            </p:txBody>
          </p:sp>
          <p:sp>
            <p:nvSpPr>
              <p:cNvPr id="58845" name="Line 477"/>
              <p:cNvSpPr>
                <a:spLocks noChangeShapeType="1"/>
              </p:cNvSpPr>
              <p:nvPr/>
            </p:nvSpPr>
            <p:spPr bwMode="auto">
              <a:xfrm>
                <a:off x="4707" y="3033"/>
                <a:ext cx="0" cy="72"/>
              </a:xfrm>
              <a:prstGeom prst="line">
                <a:avLst/>
              </a:prstGeom>
              <a:noFill/>
              <a:ln w="19050">
                <a:solidFill>
                  <a:schemeClr val="tx1"/>
                </a:solidFill>
                <a:round/>
                <a:headEnd/>
                <a:tailEnd/>
              </a:ln>
              <a:effectLst/>
            </p:spPr>
            <p:txBody>
              <a:bodyPr wrap="none" anchor="ctr"/>
              <a:lstStyle/>
              <a:p>
                <a:endParaRPr lang="en-US"/>
              </a:p>
            </p:txBody>
          </p:sp>
          <p:sp>
            <p:nvSpPr>
              <p:cNvPr id="58846" name="Line 478"/>
              <p:cNvSpPr>
                <a:spLocks noChangeShapeType="1"/>
              </p:cNvSpPr>
              <p:nvPr/>
            </p:nvSpPr>
            <p:spPr bwMode="auto">
              <a:xfrm>
                <a:off x="4422" y="3034"/>
                <a:ext cx="0" cy="72"/>
              </a:xfrm>
              <a:prstGeom prst="line">
                <a:avLst/>
              </a:prstGeom>
              <a:noFill/>
              <a:ln w="19050">
                <a:solidFill>
                  <a:schemeClr val="tx1"/>
                </a:solidFill>
                <a:round/>
                <a:headEnd/>
                <a:tailEnd/>
              </a:ln>
              <a:effectLst/>
            </p:spPr>
            <p:txBody>
              <a:bodyPr wrap="none" anchor="ctr"/>
              <a:lstStyle/>
              <a:p>
                <a:endParaRPr lang="en-US"/>
              </a:p>
            </p:txBody>
          </p:sp>
          <p:sp>
            <p:nvSpPr>
              <p:cNvPr id="58847" name="Rectangle 479"/>
              <p:cNvSpPr>
                <a:spLocks noChangeArrowheads="1"/>
              </p:cNvSpPr>
              <p:nvPr/>
            </p:nvSpPr>
            <p:spPr bwMode="auto">
              <a:xfrm>
                <a:off x="4328" y="3173"/>
                <a:ext cx="64" cy="93"/>
              </a:xfrm>
              <a:prstGeom prst="rect">
                <a:avLst/>
              </a:prstGeom>
              <a:solidFill>
                <a:srgbClr val="FFFF00"/>
              </a:solidFill>
              <a:ln w="9525">
                <a:solidFill>
                  <a:schemeClr val="tx1"/>
                </a:solidFill>
                <a:miter lim="800000"/>
                <a:headEnd/>
                <a:tailEnd/>
              </a:ln>
              <a:effectLst/>
            </p:spPr>
            <p:txBody>
              <a:bodyPr wrap="none" anchor="ctr"/>
              <a:lstStyle/>
              <a:p>
                <a:endParaRPr lang="en-US"/>
              </a:p>
            </p:txBody>
          </p:sp>
          <p:sp>
            <p:nvSpPr>
              <p:cNvPr id="58848" name="Rectangle 480"/>
              <p:cNvSpPr>
                <a:spLocks noChangeArrowheads="1"/>
              </p:cNvSpPr>
              <p:nvPr/>
            </p:nvSpPr>
            <p:spPr bwMode="auto">
              <a:xfrm>
                <a:off x="4414" y="3173"/>
                <a:ext cx="64" cy="93"/>
              </a:xfrm>
              <a:prstGeom prst="rect">
                <a:avLst/>
              </a:prstGeom>
              <a:solidFill>
                <a:srgbClr val="FFFF00"/>
              </a:solidFill>
              <a:ln w="9525">
                <a:solidFill>
                  <a:schemeClr val="tx1"/>
                </a:solidFill>
                <a:miter lim="800000"/>
                <a:headEnd/>
                <a:tailEnd/>
              </a:ln>
              <a:effectLst/>
            </p:spPr>
            <p:txBody>
              <a:bodyPr wrap="none" anchor="ctr"/>
              <a:lstStyle/>
              <a:p>
                <a:endParaRPr lang="en-US"/>
              </a:p>
            </p:txBody>
          </p:sp>
          <p:sp>
            <p:nvSpPr>
              <p:cNvPr id="58849" name="Rectangle 481"/>
              <p:cNvSpPr>
                <a:spLocks noChangeArrowheads="1"/>
              </p:cNvSpPr>
              <p:nvPr/>
            </p:nvSpPr>
            <p:spPr bwMode="auto">
              <a:xfrm>
                <a:off x="4500" y="3172"/>
                <a:ext cx="64" cy="93"/>
              </a:xfrm>
              <a:prstGeom prst="rect">
                <a:avLst/>
              </a:prstGeom>
              <a:solidFill>
                <a:srgbClr val="FFFF00"/>
              </a:solidFill>
              <a:ln w="9525">
                <a:solidFill>
                  <a:schemeClr val="tx1"/>
                </a:solidFill>
                <a:miter lim="800000"/>
                <a:headEnd/>
                <a:tailEnd/>
              </a:ln>
              <a:effectLst/>
            </p:spPr>
            <p:txBody>
              <a:bodyPr wrap="none" anchor="ctr"/>
              <a:lstStyle/>
              <a:p>
                <a:endParaRPr lang="en-US"/>
              </a:p>
            </p:txBody>
          </p:sp>
          <p:sp>
            <p:nvSpPr>
              <p:cNvPr id="58850" name="Rectangle 482"/>
              <p:cNvSpPr>
                <a:spLocks noChangeArrowheads="1"/>
              </p:cNvSpPr>
              <p:nvPr/>
            </p:nvSpPr>
            <p:spPr bwMode="auto">
              <a:xfrm>
                <a:off x="4597" y="3170"/>
                <a:ext cx="64" cy="93"/>
              </a:xfrm>
              <a:prstGeom prst="rect">
                <a:avLst/>
              </a:prstGeom>
              <a:solidFill>
                <a:srgbClr val="FFFF00"/>
              </a:solidFill>
              <a:ln w="9525">
                <a:solidFill>
                  <a:schemeClr val="tx1"/>
                </a:solidFill>
                <a:miter lim="800000"/>
                <a:headEnd/>
                <a:tailEnd/>
              </a:ln>
              <a:effectLst/>
            </p:spPr>
            <p:txBody>
              <a:bodyPr wrap="none" anchor="ctr"/>
              <a:lstStyle/>
              <a:p>
                <a:endParaRPr lang="en-US"/>
              </a:p>
            </p:txBody>
          </p:sp>
          <p:sp>
            <p:nvSpPr>
              <p:cNvPr id="58851" name="Rectangle 483"/>
              <p:cNvSpPr>
                <a:spLocks noChangeArrowheads="1"/>
              </p:cNvSpPr>
              <p:nvPr/>
            </p:nvSpPr>
            <p:spPr bwMode="auto">
              <a:xfrm>
                <a:off x="4693" y="3170"/>
                <a:ext cx="64" cy="93"/>
              </a:xfrm>
              <a:prstGeom prst="rect">
                <a:avLst/>
              </a:prstGeom>
              <a:solidFill>
                <a:srgbClr val="FFFF00"/>
              </a:solidFill>
              <a:ln w="9525">
                <a:solidFill>
                  <a:schemeClr val="tx1"/>
                </a:solidFill>
                <a:miter lim="800000"/>
                <a:headEnd/>
                <a:tailEnd/>
              </a:ln>
              <a:effectLst/>
            </p:spPr>
            <p:txBody>
              <a:bodyPr wrap="none" anchor="ctr"/>
              <a:lstStyle/>
              <a:p>
                <a:endParaRPr lang="en-US"/>
              </a:p>
            </p:txBody>
          </p:sp>
        </p:grpSp>
      </p:grpSp>
      <p:grpSp>
        <p:nvGrpSpPr>
          <p:cNvPr id="58904" name="Group 536"/>
          <p:cNvGrpSpPr>
            <a:grpSpLocks/>
          </p:cNvGrpSpPr>
          <p:nvPr/>
        </p:nvGrpSpPr>
        <p:grpSpPr bwMode="auto">
          <a:xfrm>
            <a:off x="7645400" y="2035175"/>
            <a:ext cx="852488" cy="703263"/>
            <a:chOff x="3672" y="3146"/>
            <a:chExt cx="537" cy="443"/>
          </a:xfrm>
        </p:grpSpPr>
        <p:graphicFrame>
          <p:nvGraphicFramePr>
            <p:cNvPr id="58853" name="Object 485"/>
            <p:cNvGraphicFramePr>
              <a:graphicFrameLocks noChangeAspect="1"/>
            </p:cNvGraphicFramePr>
            <p:nvPr/>
          </p:nvGraphicFramePr>
          <p:xfrm>
            <a:off x="3672" y="3146"/>
            <a:ext cx="392" cy="315"/>
          </p:xfrm>
          <a:graphic>
            <a:graphicData uri="http://schemas.openxmlformats.org/presentationml/2006/ole">
              <p:oleObj spid="_x0000_s58853" name="Clip" r:id="rId4" imgW="1305000" imgH="1085760" progId="MS_ClipArt_Gallery.2">
                <p:embed/>
              </p:oleObj>
            </a:graphicData>
          </a:graphic>
        </p:graphicFrame>
        <p:grpSp>
          <p:nvGrpSpPr>
            <p:cNvPr id="58854" name="Group 486"/>
            <p:cNvGrpSpPr>
              <a:grpSpLocks/>
            </p:cNvGrpSpPr>
            <p:nvPr/>
          </p:nvGrpSpPr>
          <p:grpSpPr bwMode="auto">
            <a:xfrm>
              <a:off x="3692" y="3223"/>
              <a:ext cx="517" cy="366"/>
              <a:chOff x="4204" y="817"/>
              <a:chExt cx="490" cy="366"/>
            </a:xfrm>
          </p:grpSpPr>
          <p:sp>
            <p:nvSpPr>
              <p:cNvPr id="58855" name="Rectangle 487"/>
              <p:cNvSpPr>
                <a:spLocks noChangeArrowheads="1"/>
              </p:cNvSpPr>
              <p:nvPr/>
            </p:nvSpPr>
            <p:spPr bwMode="auto">
              <a:xfrm>
                <a:off x="4224" y="846"/>
                <a:ext cx="444" cy="330"/>
              </a:xfrm>
              <a:prstGeom prst="rect">
                <a:avLst/>
              </a:prstGeom>
              <a:solidFill>
                <a:schemeClr val="hlink"/>
              </a:solidFill>
              <a:ln w="19050">
                <a:solidFill>
                  <a:schemeClr val="tx1"/>
                </a:solidFill>
                <a:miter lim="800000"/>
                <a:headEnd/>
                <a:tailEnd/>
              </a:ln>
              <a:effectLst/>
            </p:spPr>
            <p:txBody>
              <a:bodyPr wrap="none" anchor="ctr"/>
              <a:lstStyle/>
              <a:p>
                <a:endParaRPr lang="en-US"/>
              </a:p>
            </p:txBody>
          </p:sp>
          <p:sp>
            <p:nvSpPr>
              <p:cNvPr id="58856" name="Text Box 488"/>
              <p:cNvSpPr txBox="1">
                <a:spLocks noChangeArrowheads="1"/>
              </p:cNvSpPr>
              <p:nvPr/>
            </p:nvSpPr>
            <p:spPr bwMode="auto">
              <a:xfrm>
                <a:off x="4204" y="817"/>
                <a:ext cx="490" cy="366"/>
              </a:xfrm>
              <a:prstGeom prst="rect">
                <a:avLst/>
              </a:prstGeom>
              <a:noFill/>
              <a:ln w="9525">
                <a:noFill/>
                <a:miter lim="800000"/>
                <a:headEnd/>
                <a:tailEnd/>
              </a:ln>
              <a:effectLst/>
            </p:spPr>
            <p:txBody>
              <a:bodyPr wrap="none">
                <a:spAutoFit/>
              </a:bodyPr>
              <a:lstStyle/>
              <a:p>
                <a:pPr algn="ctr">
                  <a:spcBef>
                    <a:spcPct val="0"/>
                  </a:spcBef>
                  <a:buClrTx/>
                  <a:buSzTx/>
                  <a:buFontTx/>
                  <a:buNone/>
                </a:pPr>
                <a:r>
                  <a:rPr lang="it-IT" sz="1600"/>
                  <a:t>a</a:t>
                </a:r>
                <a:r>
                  <a:rPr lang="en-US" sz="1600"/>
                  <a:t>gente</a:t>
                </a:r>
                <a:br>
                  <a:rPr lang="en-US" sz="1600"/>
                </a:br>
                <a:r>
                  <a:rPr lang="en-US" sz="1600"/>
                  <a:t>utente</a:t>
                </a:r>
                <a:endParaRPr lang="en-US">
                  <a:latin typeface="Times New Roman" pitchFamily="64" charset="0"/>
                </a:endParaRPr>
              </a:p>
            </p:txBody>
          </p:sp>
        </p:grpSp>
      </p:grpSp>
      <p:grpSp>
        <p:nvGrpSpPr>
          <p:cNvPr id="58863" name="Group 495"/>
          <p:cNvGrpSpPr>
            <a:grpSpLocks/>
          </p:cNvGrpSpPr>
          <p:nvPr/>
        </p:nvGrpSpPr>
        <p:grpSpPr bwMode="auto">
          <a:xfrm>
            <a:off x="5106988" y="1631950"/>
            <a:ext cx="355600" cy="933450"/>
            <a:chOff x="4180" y="783"/>
            <a:chExt cx="150" cy="307"/>
          </a:xfrm>
        </p:grpSpPr>
        <p:sp>
          <p:nvSpPr>
            <p:cNvPr id="58864" name="AutoShape 496"/>
            <p:cNvSpPr>
              <a:spLocks noChangeArrowheads="1"/>
            </p:cNvSpPr>
            <p:nvPr/>
          </p:nvSpPr>
          <p:spPr bwMode="auto">
            <a:xfrm>
              <a:off x="4180" y="1019"/>
              <a:ext cx="150" cy="71"/>
            </a:xfrm>
            <a:prstGeom prst="parallelogram">
              <a:avLst>
                <a:gd name="adj" fmla="val 81387"/>
              </a:avLst>
            </a:prstGeom>
            <a:solidFill>
              <a:srgbClr val="33CCCC"/>
            </a:solidFill>
            <a:ln w="9525">
              <a:noFill/>
              <a:miter lim="800000"/>
              <a:headEnd/>
              <a:tailEnd/>
            </a:ln>
            <a:effectLst/>
          </p:spPr>
          <p:txBody>
            <a:bodyPr wrap="none" anchor="ctr"/>
            <a:lstStyle/>
            <a:p>
              <a:endParaRPr lang="en-US"/>
            </a:p>
          </p:txBody>
        </p:sp>
        <p:sp>
          <p:nvSpPr>
            <p:cNvPr id="58865" name="Rectangle 497"/>
            <p:cNvSpPr>
              <a:spLocks noChangeArrowheads="1"/>
            </p:cNvSpPr>
            <p:nvPr/>
          </p:nvSpPr>
          <p:spPr bwMode="auto">
            <a:xfrm>
              <a:off x="4256" y="785"/>
              <a:ext cx="69" cy="236"/>
            </a:xfrm>
            <a:prstGeom prst="rect">
              <a:avLst/>
            </a:prstGeom>
            <a:solidFill>
              <a:srgbClr val="33CCCC"/>
            </a:solidFill>
            <a:ln w="9525">
              <a:noFill/>
              <a:miter lim="800000"/>
              <a:headEnd/>
              <a:tailEnd/>
            </a:ln>
            <a:effectLst/>
          </p:spPr>
          <p:txBody>
            <a:bodyPr wrap="none" anchor="ctr"/>
            <a:lstStyle/>
            <a:p>
              <a:endParaRPr lang="en-US"/>
            </a:p>
          </p:txBody>
        </p:sp>
        <p:sp>
          <p:nvSpPr>
            <p:cNvPr id="58866" name="Rectangle 498"/>
            <p:cNvSpPr>
              <a:spLocks noChangeArrowheads="1"/>
            </p:cNvSpPr>
            <p:nvPr/>
          </p:nvSpPr>
          <p:spPr bwMode="auto">
            <a:xfrm>
              <a:off x="4181" y="852"/>
              <a:ext cx="95" cy="236"/>
            </a:xfrm>
            <a:prstGeom prst="rect">
              <a:avLst/>
            </a:prstGeom>
            <a:solidFill>
              <a:srgbClr val="33CCCC"/>
            </a:solidFill>
            <a:ln w="9525">
              <a:solidFill>
                <a:schemeClr val="tx1"/>
              </a:solidFill>
              <a:miter lim="800000"/>
              <a:headEnd/>
              <a:tailEnd/>
            </a:ln>
            <a:effectLst/>
          </p:spPr>
          <p:txBody>
            <a:bodyPr wrap="none" anchor="ctr"/>
            <a:lstStyle/>
            <a:p>
              <a:endParaRPr lang="en-US"/>
            </a:p>
          </p:txBody>
        </p:sp>
        <p:sp>
          <p:nvSpPr>
            <p:cNvPr id="58867" name="AutoShape 499"/>
            <p:cNvSpPr>
              <a:spLocks noChangeArrowheads="1"/>
            </p:cNvSpPr>
            <p:nvPr/>
          </p:nvSpPr>
          <p:spPr bwMode="auto">
            <a:xfrm>
              <a:off x="4180" y="783"/>
              <a:ext cx="150" cy="71"/>
            </a:xfrm>
            <a:prstGeom prst="parallelogram">
              <a:avLst>
                <a:gd name="adj" fmla="val 81387"/>
              </a:avLst>
            </a:prstGeom>
            <a:solidFill>
              <a:srgbClr val="33CCCC"/>
            </a:solidFill>
            <a:ln w="9525">
              <a:solidFill>
                <a:schemeClr val="tx1"/>
              </a:solidFill>
              <a:miter lim="800000"/>
              <a:headEnd/>
              <a:tailEnd/>
            </a:ln>
            <a:effectLst/>
          </p:spPr>
          <p:txBody>
            <a:bodyPr wrap="none" anchor="ctr"/>
            <a:lstStyle/>
            <a:p>
              <a:endParaRPr lang="en-US"/>
            </a:p>
          </p:txBody>
        </p:sp>
        <p:sp>
          <p:nvSpPr>
            <p:cNvPr id="58868" name="Line 500"/>
            <p:cNvSpPr>
              <a:spLocks noChangeShapeType="1"/>
            </p:cNvSpPr>
            <p:nvPr/>
          </p:nvSpPr>
          <p:spPr bwMode="auto">
            <a:xfrm>
              <a:off x="4330" y="788"/>
              <a:ext cx="0" cy="231"/>
            </a:xfrm>
            <a:prstGeom prst="line">
              <a:avLst/>
            </a:prstGeom>
            <a:noFill/>
            <a:ln w="9525">
              <a:solidFill>
                <a:schemeClr val="tx1"/>
              </a:solidFill>
              <a:round/>
              <a:headEnd/>
              <a:tailEnd/>
            </a:ln>
            <a:effectLst/>
          </p:spPr>
          <p:txBody>
            <a:bodyPr wrap="none" anchor="ctr"/>
            <a:lstStyle/>
            <a:p>
              <a:endParaRPr lang="en-US"/>
            </a:p>
          </p:txBody>
        </p:sp>
        <p:sp>
          <p:nvSpPr>
            <p:cNvPr id="58869" name="Line 501"/>
            <p:cNvSpPr>
              <a:spLocks noChangeShapeType="1"/>
            </p:cNvSpPr>
            <p:nvPr/>
          </p:nvSpPr>
          <p:spPr bwMode="auto">
            <a:xfrm flipH="1">
              <a:off x="4276" y="1019"/>
              <a:ext cx="54" cy="69"/>
            </a:xfrm>
            <a:prstGeom prst="line">
              <a:avLst/>
            </a:prstGeom>
            <a:noFill/>
            <a:ln w="9525">
              <a:solidFill>
                <a:schemeClr val="tx1"/>
              </a:solidFill>
              <a:round/>
              <a:headEnd/>
              <a:tailEnd/>
            </a:ln>
            <a:effectLst/>
          </p:spPr>
          <p:txBody>
            <a:bodyPr wrap="none" anchor="ctr"/>
            <a:lstStyle/>
            <a:p>
              <a:endParaRPr lang="en-US"/>
            </a:p>
          </p:txBody>
        </p:sp>
        <p:sp>
          <p:nvSpPr>
            <p:cNvPr id="58870" name="Rectangle 502"/>
            <p:cNvSpPr>
              <a:spLocks noChangeArrowheads="1"/>
            </p:cNvSpPr>
            <p:nvPr/>
          </p:nvSpPr>
          <p:spPr bwMode="auto">
            <a:xfrm>
              <a:off x="4193" y="883"/>
              <a:ext cx="63" cy="136"/>
            </a:xfrm>
            <a:prstGeom prst="rect">
              <a:avLst/>
            </a:prstGeom>
            <a:solidFill>
              <a:schemeClr val="accent2"/>
            </a:solidFill>
            <a:ln w="9525">
              <a:solidFill>
                <a:schemeClr val="tx1"/>
              </a:solidFill>
              <a:miter lim="800000"/>
              <a:headEnd/>
              <a:tailEnd/>
            </a:ln>
            <a:effectLst/>
          </p:spPr>
          <p:txBody>
            <a:bodyPr wrap="none" anchor="ctr"/>
            <a:lstStyle/>
            <a:p>
              <a:endParaRPr lang="en-US"/>
            </a:p>
          </p:txBody>
        </p:sp>
        <p:sp>
          <p:nvSpPr>
            <p:cNvPr id="58871" name="Rectangle 503"/>
            <p:cNvSpPr>
              <a:spLocks noChangeArrowheads="1"/>
            </p:cNvSpPr>
            <p:nvPr/>
          </p:nvSpPr>
          <p:spPr bwMode="auto">
            <a:xfrm>
              <a:off x="4202" y="924"/>
              <a:ext cx="48" cy="48"/>
            </a:xfrm>
            <a:prstGeom prst="rect">
              <a:avLst/>
            </a:prstGeom>
            <a:solidFill>
              <a:schemeClr val="bg1"/>
            </a:solidFill>
            <a:ln w="9525">
              <a:noFill/>
              <a:miter lim="800000"/>
              <a:headEnd/>
              <a:tailEnd/>
            </a:ln>
            <a:effectLst/>
          </p:spPr>
          <p:txBody>
            <a:bodyPr wrap="none" anchor="ctr"/>
            <a:lstStyle/>
            <a:p>
              <a:endParaRPr lang="en-US"/>
            </a:p>
          </p:txBody>
        </p:sp>
      </p:grpSp>
      <p:grpSp>
        <p:nvGrpSpPr>
          <p:cNvPr id="58872" name="Group 504"/>
          <p:cNvGrpSpPr>
            <a:grpSpLocks/>
          </p:cNvGrpSpPr>
          <p:nvPr/>
        </p:nvGrpSpPr>
        <p:grpSpPr bwMode="auto">
          <a:xfrm>
            <a:off x="4824413" y="2084388"/>
            <a:ext cx="933450" cy="1049337"/>
            <a:chOff x="4257" y="2627"/>
            <a:chExt cx="566" cy="661"/>
          </a:xfrm>
        </p:grpSpPr>
        <p:sp>
          <p:nvSpPr>
            <p:cNvPr id="58873" name="Rectangle 505"/>
            <p:cNvSpPr>
              <a:spLocks noChangeArrowheads="1"/>
            </p:cNvSpPr>
            <p:nvPr/>
          </p:nvSpPr>
          <p:spPr bwMode="auto">
            <a:xfrm>
              <a:off x="4296" y="2652"/>
              <a:ext cx="510" cy="636"/>
            </a:xfrm>
            <a:prstGeom prst="rect">
              <a:avLst/>
            </a:prstGeom>
            <a:solidFill>
              <a:schemeClr val="hlink"/>
            </a:solidFill>
            <a:ln w="19050">
              <a:solidFill>
                <a:schemeClr val="tx1"/>
              </a:solidFill>
              <a:miter lim="800000"/>
              <a:headEnd/>
              <a:tailEnd/>
            </a:ln>
            <a:effectLst/>
          </p:spPr>
          <p:txBody>
            <a:bodyPr wrap="none" anchor="ctr"/>
            <a:lstStyle/>
            <a:p>
              <a:endParaRPr lang="en-US"/>
            </a:p>
          </p:txBody>
        </p:sp>
        <p:sp>
          <p:nvSpPr>
            <p:cNvPr id="58874" name="Text Box 506"/>
            <p:cNvSpPr txBox="1">
              <a:spLocks noChangeArrowheads="1"/>
            </p:cNvSpPr>
            <p:nvPr/>
          </p:nvSpPr>
          <p:spPr bwMode="auto">
            <a:xfrm>
              <a:off x="4257" y="2627"/>
              <a:ext cx="566" cy="366"/>
            </a:xfrm>
            <a:prstGeom prst="rect">
              <a:avLst/>
            </a:prstGeom>
            <a:noFill/>
            <a:ln w="9525">
              <a:noFill/>
              <a:miter lim="800000"/>
              <a:headEnd/>
              <a:tailEnd/>
            </a:ln>
            <a:effectLst/>
          </p:spPr>
          <p:txBody>
            <a:bodyPr wrap="none">
              <a:spAutoFit/>
            </a:bodyPr>
            <a:lstStyle/>
            <a:p>
              <a:pPr algn="ctr">
                <a:spcBef>
                  <a:spcPct val="0"/>
                </a:spcBef>
                <a:buClrTx/>
                <a:buSzTx/>
                <a:buFontTx/>
                <a:buNone/>
              </a:pPr>
              <a:r>
                <a:rPr lang="en-US" altLang="it-IT" sz="1600"/>
                <a:t>server</a:t>
              </a:r>
            </a:p>
            <a:p>
              <a:pPr algn="ctr">
                <a:spcBef>
                  <a:spcPct val="0"/>
                </a:spcBef>
                <a:buClrTx/>
                <a:buSzTx/>
                <a:buFontTx/>
                <a:buNone/>
              </a:pPr>
              <a:r>
                <a:rPr lang="en-US" altLang="it-IT" sz="1600"/>
                <a:t>di posta</a:t>
              </a:r>
              <a:endParaRPr lang="en-US" altLang="it-IT">
                <a:latin typeface="Times New Roman" pitchFamily="64" charset="0"/>
              </a:endParaRPr>
            </a:p>
          </p:txBody>
        </p:sp>
        <p:sp>
          <p:nvSpPr>
            <p:cNvPr id="58875" name="Rectangle 507"/>
            <p:cNvSpPr>
              <a:spLocks noChangeArrowheads="1"/>
            </p:cNvSpPr>
            <p:nvPr/>
          </p:nvSpPr>
          <p:spPr bwMode="auto">
            <a:xfrm>
              <a:off x="4320" y="3006"/>
              <a:ext cx="450" cy="120"/>
            </a:xfrm>
            <a:prstGeom prst="rect">
              <a:avLst/>
            </a:prstGeom>
            <a:solidFill>
              <a:srgbClr val="00FF00"/>
            </a:solidFill>
            <a:ln w="19050">
              <a:solidFill>
                <a:schemeClr val="tx1"/>
              </a:solidFill>
              <a:miter lim="800000"/>
              <a:headEnd/>
              <a:tailEnd/>
            </a:ln>
            <a:effectLst/>
          </p:spPr>
          <p:txBody>
            <a:bodyPr wrap="none" anchor="ctr"/>
            <a:lstStyle/>
            <a:p>
              <a:endParaRPr lang="en-US"/>
            </a:p>
          </p:txBody>
        </p:sp>
        <p:sp>
          <p:nvSpPr>
            <p:cNvPr id="58876" name="Line 508"/>
            <p:cNvSpPr>
              <a:spLocks noChangeShapeType="1"/>
            </p:cNvSpPr>
            <p:nvPr/>
          </p:nvSpPr>
          <p:spPr bwMode="auto">
            <a:xfrm>
              <a:off x="4369" y="3034"/>
              <a:ext cx="0" cy="72"/>
            </a:xfrm>
            <a:prstGeom prst="line">
              <a:avLst/>
            </a:prstGeom>
            <a:noFill/>
            <a:ln w="19050">
              <a:solidFill>
                <a:schemeClr val="tx1"/>
              </a:solidFill>
              <a:round/>
              <a:headEnd/>
              <a:tailEnd/>
            </a:ln>
            <a:effectLst/>
          </p:spPr>
          <p:txBody>
            <a:bodyPr wrap="none" anchor="ctr"/>
            <a:lstStyle/>
            <a:p>
              <a:endParaRPr lang="en-US"/>
            </a:p>
          </p:txBody>
        </p:sp>
        <p:sp>
          <p:nvSpPr>
            <p:cNvPr id="58877" name="Line 509"/>
            <p:cNvSpPr>
              <a:spLocks noChangeShapeType="1"/>
            </p:cNvSpPr>
            <p:nvPr/>
          </p:nvSpPr>
          <p:spPr bwMode="auto">
            <a:xfrm>
              <a:off x="4478" y="3033"/>
              <a:ext cx="0" cy="72"/>
            </a:xfrm>
            <a:prstGeom prst="line">
              <a:avLst/>
            </a:prstGeom>
            <a:noFill/>
            <a:ln w="19050">
              <a:solidFill>
                <a:schemeClr val="tx1"/>
              </a:solidFill>
              <a:round/>
              <a:headEnd/>
              <a:tailEnd/>
            </a:ln>
            <a:effectLst/>
          </p:spPr>
          <p:txBody>
            <a:bodyPr wrap="none" anchor="ctr"/>
            <a:lstStyle/>
            <a:p>
              <a:endParaRPr lang="en-US"/>
            </a:p>
          </p:txBody>
        </p:sp>
        <p:sp>
          <p:nvSpPr>
            <p:cNvPr id="58878" name="Line 510"/>
            <p:cNvSpPr>
              <a:spLocks noChangeShapeType="1"/>
            </p:cNvSpPr>
            <p:nvPr/>
          </p:nvSpPr>
          <p:spPr bwMode="auto">
            <a:xfrm>
              <a:off x="4533" y="3035"/>
              <a:ext cx="0" cy="72"/>
            </a:xfrm>
            <a:prstGeom prst="line">
              <a:avLst/>
            </a:prstGeom>
            <a:noFill/>
            <a:ln w="19050">
              <a:solidFill>
                <a:schemeClr val="tx1"/>
              </a:solidFill>
              <a:round/>
              <a:headEnd/>
              <a:tailEnd/>
            </a:ln>
            <a:effectLst/>
          </p:spPr>
          <p:txBody>
            <a:bodyPr wrap="none" anchor="ctr"/>
            <a:lstStyle/>
            <a:p>
              <a:endParaRPr lang="en-US"/>
            </a:p>
          </p:txBody>
        </p:sp>
        <p:sp>
          <p:nvSpPr>
            <p:cNvPr id="58879" name="Line 511"/>
            <p:cNvSpPr>
              <a:spLocks noChangeShapeType="1"/>
            </p:cNvSpPr>
            <p:nvPr/>
          </p:nvSpPr>
          <p:spPr bwMode="auto">
            <a:xfrm>
              <a:off x="4590" y="3033"/>
              <a:ext cx="0" cy="72"/>
            </a:xfrm>
            <a:prstGeom prst="line">
              <a:avLst/>
            </a:prstGeom>
            <a:noFill/>
            <a:ln w="19050">
              <a:solidFill>
                <a:schemeClr val="tx1"/>
              </a:solidFill>
              <a:round/>
              <a:headEnd/>
              <a:tailEnd/>
            </a:ln>
            <a:effectLst/>
          </p:spPr>
          <p:txBody>
            <a:bodyPr wrap="none" anchor="ctr"/>
            <a:lstStyle/>
            <a:p>
              <a:endParaRPr lang="en-US"/>
            </a:p>
          </p:txBody>
        </p:sp>
        <p:sp>
          <p:nvSpPr>
            <p:cNvPr id="58880" name="Line 512"/>
            <p:cNvSpPr>
              <a:spLocks noChangeShapeType="1"/>
            </p:cNvSpPr>
            <p:nvPr/>
          </p:nvSpPr>
          <p:spPr bwMode="auto">
            <a:xfrm>
              <a:off x="4651" y="3033"/>
              <a:ext cx="0" cy="72"/>
            </a:xfrm>
            <a:prstGeom prst="line">
              <a:avLst/>
            </a:prstGeom>
            <a:noFill/>
            <a:ln w="19050">
              <a:solidFill>
                <a:schemeClr val="tx1"/>
              </a:solidFill>
              <a:round/>
              <a:headEnd/>
              <a:tailEnd/>
            </a:ln>
            <a:effectLst/>
          </p:spPr>
          <p:txBody>
            <a:bodyPr wrap="none" anchor="ctr"/>
            <a:lstStyle/>
            <a:p>
              <a:endParaRPr lang="en-US"/>
            </a:p>
          </p:txBody>
        </p:sp>
        <p:sp>
          <p:nvSpPr>
            <p:cNvPr id="58881" name="Line 513"/>
            <p:cNvSpPr>
              <a:spLocks noChangeShapeType="1"/>
            </p:cNvSpPr>
            <p:nvPr/>
          </p:nvSpPr>
          <p:spPr bwMode="auto">
            <a:xfrm>
              <a:off x="4707" y="3033"/>
              <a:ext cx="0" cy="72"/>
            </a:xfrm>
            <a:prstGeom prst="line">
              <a:avLst/>
            </a:prstGeom>
            <a:noFill/>
            <a:ln w="19050">
              <a:solidFill>
                <a:schemeClr val="tx1"/>
              </a:solidFill>
              <a:round/>
              <a:headEnd/>
              <a:tailEnd/>
            </a:ln>
            <a:effectLst/>
          </p:spPr>
          <p:txBody>
            <a:bodyPr wrap="none" anchor="ctr"/>
            <a:lstStyle/>
            <a:p>
              <a:endParaRPr lang="en-US"/>
            </a:p>
          </p:txBody>
        </p:sp>
        <p:sp>
          <p:nvSpPr>
            <p:cNvPr id="58882" name="Line 514"/>
            <p:cNvSpPr>
              <a:spLocks noChangeShapeType="1"/>
            </p:cNvSpPr>
            <p:nvPr/>
          </p:nvSpPr>
          <p:spPr bwMode="auto">
            <a:xfrm>
              <a:off x="4422" y="3034"/>
              <a:ext cx="0" cy="72"/>
            </a:xfrm>
            <a:prstGeom prst="line">
              <a:avLst/>
            </a:prstGeom>
            <a:noFill/>
            <a:ln w="19050">
              <a:solidFill>
                <a:schemeClr val="tx1"/>
              </a:solidFill>
              <a:round/>
              <a:headEnd/>
              <a:tailEnd/>
            </a:ln>
            <a:effectLst/>
          </p:spPr>
          <p:txBody>
            <a:bodyPr wrap="none" anchor="ctr"/>
            <a:lstStyle/>
            <a:p>
              <a:endParaRPr lang="en-US"/>
            </a:p>
          </p:txBody>
        </p:sp>
        <p:sp>
          <p:nvSpPr>
            <p:cNvPr id="58883" name="Rectangle 515"/>
            <p:cNvSpPr>
              <a:spLocks noChangeArrowheads="1"/>
            </p:cNvSpPr>
            <p:nvPr/>
          </p:nvSpPr>
          <p:spPr bwMode="auto">
            <a:xfrm>
              <a:off x="4328" y="3173"/>
              <a:ext cx="64" cy="93"/>
            </a:xfrm>
            <a:prstGeom prst="rect">
              <a:avLst/>
            </a:prstGeom>
            <a:solidFill>
              <a:srgbClr val="FFFF00"/>
            </a:solidFill>
            <a:ln w="9525">
              <a:solidFill>
                <a:schemeClr val="tx1"/>
              </a:solidFill>
              <a:miter lim="800000"/>
              <a:headEnd/>
              <a:tailEnd/>
            </a:ln>
            <a:effectLst/>
          </p:spPr>
          <p:txBody>
            <a:bodyPr wrap="none" anchor="ctr"/>
            <a:lstStyle/>
            <a:p>
              <a:endParaRPr lang="en-US"/>
            </a:p>
          </p:txBody>
        </p:sp>
        <p:sp>
          <p:nvSpPr>
            <p:cNvPr id="58884" name="Rectangle 516"/>
            <p:cNvSpPr>
              <a:spLocks noChangeArrowheads="1"/>
            </p:cNvSpPr>
            <p:nvPr/>
          </p:nvSpPr>
          <p:spPr bwMode="auto">
            <a:xfrm>
              <a:off x="4414" y="3173"/>
              <a:ext cx="64" cy="93"/>
            </a:xfrm>
            <a:prstGeom prst="rect">
              <a:avLst/>
            </a:prstGeom>
            <a:solidFill>
              <a:srgbClr val="FFFF00"/>
            </a:solidFill>
            <a:ln w="9525">
              <a:solidFill>
                <a:schemeClr val="tx1"/>
              </a:solidFill>
              <a:miter lim="800000"/>
              <a:headEnd/>
              <a:tailEnd/>
            </a:ln>
            <a:effectLst/>
          </p:spPr>
          <p:txBody>
            <a:bodyPr wrap="none" anchor="ctr"/>
            <a:lstStyle/>
            <a:p>
              <a:endParaRPr lang="en-US"/>
            </a:p>
          </p:txBody>
        </p:sp>
        <p:sp>
          <p:nvSpPr>
            <p:cNvPr id="58885" name="Rectangle 517"/>
            <p:cNvSpPr>
              <a:spLocks noChangeArrowheads="1"/>
            </p:cNvSpPr>
            <p:nvPr/>
          </p:nvSpPr>
          <p:spPr bwMode="auto">
            <a:xfrm>
              <a:off x="4500" y="3172"/>
              <a:ext cx="64" cy="93"/>
            </a:xfrm>
            <a:prstGeom prst="rect">
              <a:avLst/>
            </a:prstGeom>
            <a:solidFill>
              <a:srgbClr val="FFFF00"/>
            </a:solidFill>
            <a:ln w="9525">
              <a:solidFill>
                <a:schemeClr val="tx1"/>
              </a:solidFill>
              <a:miter lim="800000"/>
              <a:headEnd/>
              <a:tailEnd/>
            </a:ln>
            <a:effectLst/>
          </p:spPr>
          <p:txBody>
            <a:bodyPr wrap="none" anchor="ctr"/>
            <a:lstStyle/>
            <a:p>
              <a:endParaRPr lang="en-US"/>
            </a:p>
          </p:txBody>
        </p:sp>
        <p:sp>
          <p:nvSpPr>
            <p:cNvPr id="58886" name="Rectangle 518"/>
            <p:cNvSpPr>
              <a:spLocks noChangeArrowheads="1"/>
            </p:cNvSpPr>
            <p:nvPr/>
          </p:nvSpPr>
          <p:spPr bwMode="auto">
            <a:xfrm>
              <a:off x="4597" y="3170"/>
              <a:ext cx="64" cy="93"/>
            </a:xfrm>
            <a:prstGeom prst="rect">
              <a:avLst/>
            </a:prstGeom>
            <a:solidFill>
              <a:srgbClr val="FFFF00"/>
            </a:solidFill>
            <a:ln w="9525">
              <a:solidFill>
                <a:schemeClr val="tx1"/>
              </a:solidFill>
              <a:miter lim="800000"/>
              <a:headEnd/>
              <a:tailEnd/>
            </a:ln>
            <a:effectLst/>
          </p:spPr>
          <p:txBody>
            <a:bodyPr wrap="none" anchor="ctr"/>
            <a:lstStyle/>
            <a:p>
              <a:endParaRPr lang="en-US"/>
            </a:p>
          </p:txBody>
        </p:sp>
        <p:sp>
          <p:nvSpPr>
            <p:cNvPr id="58887" name="Rectangle 519"/>
            <p:cNvSpPr>
              <a:spLocks noChangeArrowheads="1"/>
            </p:cNvSpPr>
            <p:nvPr/>
          </p:nvSpPr>
          <p:spPr bwMode="auto">
            <a:xfrm>
              <a:off x="4693" y="3170"/>
              <a:ext cx="64" cy="93"/>
            </a:xfrm>
            <a:prstGeom prst="rect">
              <a:avLst/>
            </a:prstGeom>
            <a:solidFill>
              <a:srgbClr val="FFFF00"/>
            </a:solidFill>
            <a:ln w="9525">
              <a:solidFill>
                <a:schemeClr val="tx1"/>
              </a:solidFill>
              <a:miter lim="800000"/>
              <a:headEnd/>
              <a:tailEnd/>
            </a:ln>
            <a:effectLst/>
          </p:spPr>
          <p:txBody>
            <a:bodyPr wrap="none" anchor="ctr"/>
            <a:lstStyle/>
            <a:p>
              <a:endParaRPr lang="en-US"/>
            </a:p>
          </p:txBody>
        </p:sp>
      </p:grpSp>
      <p:sp>
        <p:nvSpPr>
          <p:cNvPr id="58893" name="Line 525"/>
          <p:cNvSpPr>
            <a:spLocks noChangeShapeType="1"/>
          </p:cNvSpPr>
          <p:nvPr/>
        </p:nvSpPr>
        <p:spPr bwMode="auto">
          <a:xfrm flipV="1">
            <a:off x="5724525" y="3676650"/>
            <a:ext cx="1123950" cy="1085850"/>
          </a:xfrm>
          <a:prstGeom prst="line">
            <a:avLst/>
          </a:prstGeom>
          <a:noFill/>
          <a:ln w="28575">
            <a:solidFill>
              <a:srgbClr val="FF0000"/>
            </a:solidFill>
            <a:round/>
            <a:headEnd type="triangle" w="med" len="med"/>
            <a:tailEnd type="triangle" w="med" len="med"/>
          </a:ln>
          <a:effectLst/>
        </p:spPr>
        <p:txBody>
          <a:bodyPr wrap="none" anchor="ctr"/>
          <a:lstStyle/>
          <a:p>
            <a:endParaRPr lang="en-US"/>
          </a:p>
        </p:txBody>
      </p:sp>
      <p:sp>
        <p:nvSpPr>
          <p:cNvPr id="58894" name="Line 526"/>
          <p:cNvSpPr>
            <a:spLocks noChangeShapeType="1"/>
          </p:cNvSpPr>
          <p:nvPr/>
        </p:nvSpPr>
        <p:spPr bwMode="auto">
          <a:xfrm flipH="1" flipV="1">
            <a:off x="4981575" y="3152775"/>
            <a:ext cx="0" cy="1247775"/>
          </a:xfrm>
          <a:prstGeom prst="line">
            <a:avLst/>
          </a:prstGeom>
          <a:noFill/>
          <a:ln w="28575">
            <a:solidFill>
              <a:srgbClr val="FF0000"/>
            </a:solidFill>
            <a:round/>
            <a:headEnd type="triangle" w="med" len="med"/>
            <a:tailEnd type="triangle" w="med" len="med"/>
          </a:ln>
          <a:effectLst/>
        </p:spPr>
        <p:txBody>
          <a:bodyPr wrap="none" anchor="ctr"/>
          <a:lstStyle/>
          <a:p>
            <a:endParaRPr lang="en-US"/>
          </a:p>
        </p:txBody>
      </p:sp>
      <p:grpSp>
        <p:nvGrpSpPr>
          <p:cNvPr id="58895" name="Group 527"/>
          <p:cNvGrpSpPr>
            <a:grpSpLocks/>
          </p:cNvGrpSpPr>
          <p:nvPr/>
        </p:nvGrpSpPr>
        <p:grpSpPr bwMode="auto">
          <a:xfrm>
            <a:off x="5821363" y="3970338"/>
            <a:ext cx="1031875" cy="457200"/>
            <a:chOff x="3745" y="2537"/>
            <a:chExt cx="650" cy="288"/>
          </a:xfrm>
        </p:grpSpPr>
        <p:sp>
          <p:nvSpPr>
            <p:cNvPr id="58896" name="Rectangle 528"/>
            <p:cNvSpPr>
              <a:spLocks noChangeArrowheads="1"/>
            </p:cNvSpPr>
            <p:nvPr/>
          </p:nvSpPr>
          <p:spPr bwMode="auto">
            <a:xfrm>
              <a:off x="3798" y="2580"/>
              <a:ext cx="540" cy="192"/>
            </a:xfrm>
            <a:prstGeom prst="rect">
              <a:avLst/>
            </a:prstGeom>
            <a:solidFill>
              <a:srgbClr val="FFFFFF"/>
            </a:solidFill>
            <a:ln w="9525">
              <a:noFill/>
              <a:miter lim="800000"/>
              <a:headEnd/>
              <a:tailEnd/>
            </a:ln>
            <a:effectLst/>
          </p:spPr>
          <p:txBody>
            <a:bodyPr wrap="none" anchor="ctr"/>
            <a:lstStyle/>
            <a:p>
              <a:endParaRPr lang="en-US"/>
            </a:p>
          </p:txBody>
        </p:sp>
        <p:sp>
          <p:nvSpPr>
            <p:cNvPr id="58897" name="Text Box 529"/>
            <p:cNvSpPr txBox="1">
              <a:spLocks noChangeArrowheads="1"/>
            </p:cNvSpPr>
            <p:nvPr/>
          </p:nvSpPr>
          <p:spPr bwMode="auto">
            <a:xfrm>
              <a:off x="3745" y="2537"/>
              <a:ext cx="650" cy="288"/>
            </a:xfrm>
            <a:prstGeom prst="rect">
              <a:avLst/>
            </a:prstGeom>
            <a:noFill/>
            <a:ln w="9525">
              <a:noFill/>
              <a:miter lim="800000"/>
              <a:headEnd/>
              <a:tailEnd/>
            </a:ln>
            <a:effectLst/>
          </p:spPr>
          <p:txBody>
            <a:bodyPr wrap="none">
              <a:spAutoFit/>
            </a:bodyPr>
            <a:lstStyle/>
            <a:p>
              <a:pPr algn="ctr">
                <a:spcBef>
                  <a:spcPct val="0"/>
                </a:spcBef>
                <a:buClrTx/>
                <a:buSzTx/>
                <a:buFontTx/>
                <a:buNone/>
              </a:pPr>
              <a:r>
                <a:rPr lang="en-US" altLang="it-IT">
                  <a:solidFill>
                    <a:srgbClr val="FF0000"/>
                  </a:solidFill>
                </a:rPr>
                <a:t>SMTP</a:t>
              </a:r>
              <a:endParaRPr lang="en-US" altLang="it-IT">
                <a:latin typeface="Times New Roman" pitchFamily="64" charset="0"/>
              </a:endParaRPr>
            </a:p>
          </p:txBody>
        </p:sp>
      </p:grpSp>
      <p:grpSp>
        <p:nvGrpSpPr>
          <p:cNvPr id="58898" name="Group 530"/>
          <p:cNvGrpSpPr>
            <a:grpSpLocks/>
          </p:cNvGrpSpPr>
          <p:nvPr/>
        </p:nvGrpSpPr>
        <p:grpSpPr bwMode="auto">
          <a:xfrm>
            <a:off x="5783263" y="2713038"/>
            <a:ext cx="1031875" cy="457200"/>
            <a:chOff x="3745" y="2537"/>
            <a:chExt cx="650" cy="288"/>
          </a:xfrm>
        </p:grpSpPr>
        <p:sp>
          <p:nvSpPr>
            <p:cNvPr id="58899" name="Rectangle 531"/>
            <p:cNvSpPr>
              <a:spLocks noChangeArrowheads="1"/>
            </p:cNvSpPr>
            <p:nvPr/>
          </p:nvSpPr>
          <p:spPr bwMode="auto">
            <a:xfrm>
              <a:off x="3798" y="2580"/>
              <a:ext cx="540" cy="192"/>
            </a:xfrm>
            <a:prstGeom prst="rect">
              <a:avLst/>
            </a:prstGeom>
            <a:solidFill>
              <a:srgbClr val="FFFFFF"/>
            </a:solidFill>
            <a:ln w="9525">
              <a:noFill/>
              <a:miter lim="800000"/>
              <a:headEnd/>
              <a:tailEnd/>
            </a:ln>
            <a:effectLst/>
          </p:spPr>
          <p:txBody>
            <a:bodyPr wrap="none" anchor="ctr"/>
            <a:lstStyle/>
            <a:p>
              <a:endParaRPr lang="en-US"/>
            </a:p>
          </p:txBody>
        </p:sp>
        <p:sp>
          <p:nvSpPr>
            <p:cNvPr id="58900" name="Text Box 532"/>
            <p:cNvSpPr txBox="1">
              <a:spLocks noChangeArrowheads="1"/>
            </p:cNvSpPr>
            <p:nvPr/>
          </p:nvSpPr>
          <p:spPr bwMode="auto">
            <a:xfrm>
              <a:off x="3745" y="2537"/>
              <a:ext cx="650" cy="288"/>
            </a:xfrm>
            <a:prstGeom prst="rect">
              <a:avLst/>
            </a:prstGeom>
            <a:noFill/>
            <a:ln w="9525">
              <a:noFill/>
              <a:miter lim="800000"/>
              <a:headEnd/>
              <a:tailEnd/>
            </a:ln>
            <a:effectLst/>
          </p:spPr>
          <p:txBody>
            <a:bodyPr wrap="none">
              <a:spAutoFit/>
            </a:bodyPr>
            <a:lstStyle/>
            <a:p>
              <a:pPr algn="ctr">
                <a:spcBef>
                  <a:spcPct val="0"/>
                </a:spcBef>
                <a:buClrTx/>
                <a:buSzTx/>
                <a:buFontTx/>
                <a:buNone/>
              </a:pPr>
              <a:r>
                <a:rPr lang="en-US" altLang="it-IT">
                  <a:solidFill>
                    <a:srgbClr val="FF0000"/>
                  </a:solidFill>
                </a:rPr>
                <a:t>SMTP</a:t>
              </a:r>
              <a:endParaRPr lang="en-US" altLang="it-IT">
                <a:latin typeface="Times New Roman" pitchFamily="64" charset="0"/>
              </a:endParaRPr>
            </a:p>
          </p:txBody>
        </p:sp>
      </p:grpSp>
      <p:grpSp>
        <p:nvGrpSpPr>
          <p:cNvPr id="58901" name="Group 533"/>
          <p:cNvGrpSpPr>
            <a:grpSpLocks/>
          </p:cNvGrpSpPr>
          <p:nvPr/>
        </p:nvGrpSpPr>
        <p:grpSpPr bwMode="auto">
          <a:xfrm>
            <a:off x="4459288" y="3427413"/>
            <a:ext cx="1031875" cy="457200"/>
            <a:chOff x="3745" y="2537"/>
            <a:chExt cx="650" cy="288"/>
          </a:xfrm>
        </p:grpSpPr>
        <p:sp>
          <p:nvSpPr>
            <p:cNvPr id="58902" name="Rectangle 534"/>
            <p:cNvSpPr>
              <a:spLocks noChangeArrowheads="1"/>
            </p:cNvSpPr>
            <p:nvPr/>
          </p:nvSpPr>
          <p:spPr bwMode="auto">
            <a:xfrm>
              <a:off x="3798" y="2580"/>
              <a:ext cx="540" cy="192"/>
            </a:xfrm>
            <a:prstGeom prst="rect">
              <a:avLst/>
            </a:prstGeom>
            <a:solidFill>
              <a:srgbClr val="FFFFFF"/>
            </a:solidFill>
            <a:ln w="9525">
              <a:noFill/>
              <a:miter lim="800000"/>
              <a:headEnd/>
              <a:tailEnd/>
            </a:ln>
            <a:effectLst/>
          </p:spPr>
          <p:txBody>
            <a:bodyPr wrap="none" anchor="ctr"/>
            <a:lstStyle/>
            <a:p>
              <a:endParaRPr lang="en-US"/>
            </a:p>
          </p:txBody>
        </p:sp>
        <p:sp>
          <p:nvSpPr>
            <p:cNvPr id="58903" name="Text Box 535"/>
            <p:cNvSpPr txBox="1">
              <a:spLocks noChangeArrowheads="1"/>
            </p:cNvSpPr>
            <p:nvPr/>
          </p:nvSpPr>
          <p:spPr bwMode="auto">
            <a:xfrm>
              <a:off x="3745" y="2537"/>
              <a:ext cx="650" cy="288"/>
            </a:xfrm>
            <a:prstGeom prst="rect">
              <a:avLst/>
            </a:prstGeom>
            <a:noFill/>
            <a:ln w="9525">
              <a:noFill/>
              <a:miter lim="800000"/>
              <a:headEnd/>
              <a:tailEnd/>
            </a:ln>
            <a:effectLst/>
          </p:spPr>
          <p:txBody>
            <a:bodyPr wrap="none">
              <a:spAutoFit/>
            </a:bodyPr>
            <a:lstStyle/>
            <a:p>
              <a:pPr algn="ctr">
                <a:spcBef>
                  <a:spcPct val="0"/>
                </a:spcBef>
                <a:buClrTx/>
                <a:buSzTx/>
                <a:buFontTx/>
                <a:buNone/>
              </a:pPr>
              <a:r>
                <a:rPr lang="en-US" altLang="it-IT">
                  <a:solidFill>
                    <a:srgbClr val="FF0000"/>
                  </a:solidFill>
                </a:rPr>
                <a:t>SMTP</a:t>
              </a:r>
              <a:endParaRPr lang="en-US" altLang="it-IT">
                <a:latin typeface="Times New Roman" pitchFamily="64" charset="0"/>
              </a:endParaRPr>
            </a:p>
          </p:txBody>
        </p:sp>
      </p:grpSp>
      <p:grpSp>
        <p:nvGrpSpPr>
          <p:cNvPr id="58905" name="Group 537"/>
          <p:cNvGrpSpPr>
            <a:grpSpLocks/>
          </p:cNvGrpSpPr>
          <p:nvPr/>
        </p:nvGrpSpPr>
        <p:grpSpPr bwMode="auto">
          <a:xfrm>
            <a:off x="4889500" y="5502275"/>
            <a:ext cx="852488" cy="703263"/>
            <a:chOff x="3672" y="3146"/>
            <a:chExt cx="537" cy="443"/>
          </a:xfrm>
        </p:grpSpPr>
        <p:graphicFrame>
          <p:nvGraphicFramePr>
            <p:cNvPr id="58906" name="Object 538"/>
            <p:cNvGraphicFramePr>
              <a:graphicFrameLocks noChangeAspect="1"/>
            </p:cNvGraphicFramePr>
            <p:nvPr/>
          </p:nvGraphicFramePr>
          <p:xfrm>
            <a:off x="3672" y="3146"/>
            <a:ext cx="392" cy="315"/>
          </p:xfrm>
          <a:graphic>
            <a:graphicData uri="http://schemas.openxmlformats.org/presentationml/2006/ole">
              <p:oleObj spid="_x0000_s58906" name="Clip" r:id="rId5" imgW="1305000" imgH="1085760" progId="MS_ClipArt_Gallery.2">
                <p:embed/>
              </p:oleObj>
            </a:graphicData>
          </a:graphic>
        </p:graphicFrame>
        <p:grpSp>
          <p:nvGrpSpPr>
            <p:cNvPr id="58907" name="Group 539"/>
            <p:cNvGrpSpPr>
              <a:grpSpLocks/>
            </p:cNvGrpSpPr>
            <p:nvPr/>
          </p:nvGrpSpPr>
          <p:grpSpPr bwMode="auto">
            <a:xfrm>
              <a:off x="3692" y="3223"/>
              <a:ext cx="517" cy="366"/>
              <a:chOff x="4204" y="817"/>
              <a:chExt cx="490" cy="366"/>
            </a:xfrm>
          </p:grpSpPr>
          <p:sp>
            <p:nvSpPr>
              <p:cNvPr id="58908" name="Rectangle 540"/>
              <p:cNvSpPr>
                <a:spLocks noChangeArrowheads="1"/>
              </p:cNvSpPr>
              <p:nvPr/>
            </p:nvSpPr>
            <p:spPr bwMode="auto">
              <a:xfrm>
                <a:off x="4224" y="846"/>
                <a:ext cx="444" cy="330"/>
              </a:xfrm>
              <a:prstGeom prst="rect">
                <a:avLst/>
              </a:prstGeom>
              <a:solidFill>
                <a:schemeClr val="hlink"/>
              </a:solidFill>
              <a:ln w="19050">
                <a:solidFill>
                  <a:schemeClr val="tx1"/>
                </a:solidFill>
                <a:miter lim="800000"/>
                <a:headEnd/>
                <a:tailEnd/>
              </a:ln>
              <a:effectLst/>
            </p:spPr>
            <p:txBody>
              <a:bodyPr wrap="none" anchor="ctr"/>
              <a:lstStyle/>
              <a:p>
                <a:endParaRPr lang="en-US"/>
              </a:p>
            </p:txBody>
          </p:sp>
          <p:sp>
            <p:nvSpPr>
              <p:cNvPr id="58909" name="Text Box 541"/>
              <p:cNvSpPr txBox="1">
                <a:spLocks noChangeArrowheads="1"/>
              </p:cNvSpPr>
              <p:nvPr/>
            </p:nvSpPr>
            <p:spPr bwMode="auto">
              <a:xfrm>
                <a:off x="4204" y="817"/>
                <a:ext cx="490" cy="366"/>
              </a:xfrm>
              <a:prstGeom prst="rect">
                <a:avLst/>
              </a:prstGeom>
              <a:noFill/>
              <a:ln w="9525">
                <a:noFill/>
                <a:miter lim="800000"/>
                <a:headEnd/>
                <a:tailEnd/>
              </a:ln>
              <a:effectLst/>
            </p:spPr>
            <p:txBody>
              <a:bodyPr wrap="none">
                <a:spAutoFit/>
              </a:bodyPr>
              <a:lstStyle/>
              <a:p>
                <a:pPr algn="ctr">
                  <a:spcBef>
                    <a:spcPct val="0"/>
                  </a:spcBef>
                  <a:buClrTx/>
                  <a:buSzTx/>
                  <a:buFontTx/>
                  <a:buNone/>
                </a:pPr>
                <a:r>
                  <a:rPr lang="it-IT" sz="1600"/>
                  <a:t>a</a:t>
                </a:r>
                <a:r>
                  <a:rPr lang="en-US" sz="1600"/>
                  <a:t>gente</a:t>
                </a:r>
                <a:br>
                  <a:rPr lang="en-US" sz="1600"/>
                </a:br>
                <a:r>
                  <a:rPr lang="en-US" sz="1600"/>
                  <a:t>utente</a:t>
                </a:r>
                <a:endParaRPr lang="en-US">
                  <a:latin typeface="Times New Roman" pitchFamily="64" charset="0"/>
                </a:endParaRPr>
              </a:p>
            </p:txBody>
          </p:sp>
        </p:grpSp>
      </p:grpSp>
      <p:grpSp>
        <p:nvGrpSpPr>
          <p:cNvPr id="58910" name="Group 542"/>
          <p:cNvGrpSpPr>
            <a:grpSpLocks/>
          </p:cNvGrpSpPr>
          <p:nvPr/>
        </p:nvGrpSpPr>
        <p:grpSpPr bwMode="auto">
          <a:xfrm>
            <a:off x="7505700" y="4168775"/>
            <a:ext cx="852488" cy="703263"/>
            <a:chOff x="3672" y="3146"/>
            <a:chExt cx="537" cy="443"/>
          </a:xfrm>
        </p:grpSpPr>
        <p:graphicFrame>
          <p:nvGraphicFramePr>
            <p:cNvPr id="58911" name="Object 543"/>
            <p:cNvGraphicFramePr>
              <a:graphicFrameLocks noChangeAspect="1"/>
            </p:cNvGraphicFramePr>
            <p:nvPr/>
          </p:nvGraphicFramePr>
          <p:xfrm>
            <a:off x="3672" y="3146"/>
            <a:ext cx="392" cy="315"/>
          </p:xfrm>
          <a:graphic>
            <a:graphicData uri="http://schemas.openxmlformats.org/presentationml/2006/ole">
              <p:oleObj spid="_x0000_s58911" name="Clip" r:id="rId6" imgW="1305000" imgH="1085760" progId="MS_ClipArt_Gallery.2">
                <p:embed/>
              </p:oleObj>
            </a:graphicData>
          </a:graphic>
        </p:graphicFrame>
        <p:grpSp>
          <p:nvGrpSpPr>
            <p:cNvPr id="58912" name="Group 544"/>
            <p:cNvGrpSpPr>
              <a:grpSpLocks/>
            </p:cNvGrpSpPr>
            <p:nvPr/>
          </p:nvGrpSpPr>
          <p:grpSpPr bwMode="auto">
            <a:xfrm>
              <a:off x="3692" y="3223"/>
              <a:ext cx="517" cy="366"/>
              <a:chOff x="4204" y="817"/>
              <a:chExt cx="490" cy="366"/>
            </a:xfrm>
          </p:grpSpPr>
          <p:sp>
            <p:nvSpPr>
              <p:cNvPr id="58913" name="Rectangle 545"/>
              <p:cNvSpPr>
                <a:spLocks noChangeArrowheads="1"/>
              </p:cNvSpPr>
              <p:nvPr/>
            </p:nvSpPr>
            <p:spPr bwMode="auto">
              <a:xfrm>
                <a:off x="4224" y="846"/>
                <a:ext cx="444" cy="330"/>
              </a:xfrm>
              <a:prstGeom prst="rect">
                <a:avLst/>
              </a:prstGeom>
              <a:solidFill>
                <a:schemeClr val="hlink"/>
              </a:solidFill>
              <a:ln w="19050">
                <a:solidFill>
                  <a:schemeClr val="tx1"/>
                </a:solidFill>
                <a:miter lim="800000"/>
                <a:headEnd/>
                <a:tailEnd/>
              </a:ln>
              <a:effectLst/>
            </p:spPr>
            <p:txBody>
              <a:bodyPr wrap="none" anchor="ctr"/>
              <a:lstStyle/>
              <a:p>
                <a:endParaRPr lang="en-US"/>
              </a:p>
            </p:txBody>
          </p:sp>
          <p:sp>
            <p:nvSpPr>
              <p:cNvPr id="58914" name="Text Box 546"/>
              <p:cNvSpPr txBox="1">
                <a:spLocks noChangeArrowheads="1"/>
              </p:cNvSpPr>
              <p:nvPr/>
            </p:nvSpPr>
            <p:spPr bwMode="auto">
              <a:xfrm>
                <a:off x="4204" y="817"/>
                <a:ext cx="490" cy="366"/>
              </a:xfrm>
              <a:prstGeom prst="rect">
                <a:avLst/>
              </a:prstGeom>
              <a:noFill/>
              <a:ln w="9525">
                <a:noFill/>
                <a:miter lim="800000"/>
                <a:headEnd/>
                <a:tailEnd/>
              </a:ln>
              <a:effectLst/>
            </p:spPr>
            <p:txBody>
              <a:bodyPr wrap="none">
                <a:spAutoFit/>
              </a:bodyPr>
              <a:lstStyle/>
              <a:p>
                <a:pPr algn="ctr">
                  <a:spcBef>
                    <a:spcPct val="0"/>
                  </a:spcBef>
                  <a:buClrTx/>
                  <a:buSzTx/>
                  <a:buFontTx/>
                  <a:buNone/>
                </a:pPr>
                <a:r>
                  <a:rPr lang="it-IT" sz="1600"/>
                  <a:t>a</a:t>
                </a:r>
                <a:r>
                  <a:rPr lang="en-US" sz="1600"/>
                  <a:t>gente</a:t>
                </a:r>
                <a:br>
                  <a:rPr lang="en-US" sz="1600"/>
                </a:br>
                <a:r>
                  <a:rPr lang="en-US" sz="1600"/>
                  <a:t>utente</a:t>
                </a:r>
                <a:endParaRPr lang="en-US">
                  <a:latin typeface="Times New Roman" pitchFamily="64" charset="0"/>
                </a:endParaRPr>
              </a:p>
            </p:txBody>
          </p:sp>
        </p:grpSp>
      </p:grpSp>
      <p:grpSp>
        <p:nvGrpSpPr>
          <p:cNvPr id="58915" name="Group 547"/>
          <p:cNvGrpSpPr>
            <a:grpSpLocks/>
          </p:cNvGrpSpPr>
          <p:nvPr/>
        </p:nvGrpSpPr>
        <p:grpSpPr bwMode="auto">
          <a:xfrm>
            <a:off x="7797800" y="3152775"/>
            <a:ext cx="852488" cy="703263"/>
            <a:chOff x="3672" y="3146"/>
            <a:chExt cx="537" cy="443"/>
          </a:xfrm>
        </p:grpSpPr>
        <p:graphicFrame>
          <p:nvGraphicFramePr>
            <p:cNvPr id="58916" name="Object 548"/>
            <p:cNvGraphicFramePr>
              <a:graphicFrameLocks noChangeAspect="1"/>
            </p:cNvGraphicFramePr>
            <p:nvPr/>
          </p:nvGraphicFramePr>
          <p:xfrm>
            <a:off x="3672" y="3146"/>
            <a:ext cx="392" cy="315"/>
          </p:xfrm>
          <a:graphic>
            <a:graphicData uri="http://schemas.openxmlformats.org/presentationml/2006/ole">
              <p:oleObj spid="_x0000_s58916" name="Clip" r:id="rId7" imgW="1305000" imgH="1085760" progId="MS_ClipArt_Gallery.2">
                <p:embed/>
              </p:oleObj>
            </a:graphicData>
          </a:graphic>
        </p:graphicFrame>
        <p:grpSp>
          <p:nvGrpSpPr>
            <p:cNvPr id="58917" name="Group 549"/>
            <p:cNvGrpSpPr>
              <a:grpSpLocks/>
            </p:cNvGrpSpPr>
            <p:nvPr/>
          </p:nvGrpSpPr>
          <p:grpSpPr bwMode="auto">
            <a:xfrm>
              <a:off x="3692" y="3223"/>
              <a:ext cx="517" cy="366"/>
              <a:chOff x="4204" y="817"/>
              <a:chExt cx="490" cy="366"/>
            </a:xfrm>
          </p:grpSpPr>
          <p:sp>
            <p:nvSpPr>
              <p:cNvPr id="58918" name="Rectangle 550"/>
              <p:cNvSpPr>
                <a:spLocks noChangeArrowheads="1"/>
              </p:cNvSpPr>
              <p:nvPr/>
            </p:nvSpPr>
            <p:spPr bwMode="auto">
              <a:xfrm>
                <a:off x="4224" y="846"/>
                <a:ext cx="444" cy="330"/>
              </a:xfrm>
              <a:prstGeom prst="rect">
                <a:avLst/>
              </a:prstGeom>
              <a:solidFill>
                <a:schemeClr val="hlink"/>
              </a:solidFill>
              <a:ln w="19050">
                <a:solidFill>
                  <a:schemeClr val="tx1"/>
                </a:solidFill>
                <a:miter lim="800000"/>
                <a:headEnd/>
                <a:tailEnd/>
              </a:ln>
              <a:effectLst/>
            </p:spPr>
            <p:txBody>
              <a:bodyPr wrap="none" anchor="ctr"/>
              <a:lstStyle/>
              <a:p>
                <a:endParaRPr lang="en-US"/>
              </a:p>
            </p:txBody>
          </p:sp>
          <p:sp>
            <p:nvSpPr>
              <p:cNvPr id="58919" name="Text Box 551"/>
              <p:cNvSpPr txBox="1">
                <a:spLocks noChangeArrowheads="1"/>
              </p:cNvSpPr>
              <p:nvPr/>
            </p:nvSpPr>
            <p:spPr bwMode="auto">
              <a:xfrm>
                <a:off x="4204" y="817"/>
                <a:ext cx="490" cy="366"/>
              </a:xfrm>
              <a:prstGeom prst="rect">
                <a:avLst/>
              </a:prstGeom>
              <a:noFill/>
              <a:ln w="9525">
                <a:noFill/>
                <a:miter lim="800000"/>
                <a:headEnd/>
                <a:tailEnd/>
              </a:ln>
              <a:effectLst/>
            </p:spPr>
            <p:txBody>
              <a:bodyPr wrap="none">
                <a:spAutoFit/>
              </a:bodyPr>
              <a:lstStyle/>
              <a:p>
                <a:pPr algn="ctr">
                  <a:spcBef>
                    <a:spcPct val="0"/>
                  </a:spcBef>
                  <a:buClrTx/>
                  <a:buSzTx/>
                  <a:buFontTx/>
                  <a:buNone/>
                </a:pPr>
                <a:r>
                  <a:rPr lang="it-IT" sz="1600"/>
                  <a:t>a</a:t>
                </a:r>
                <a:r>
                  <a:rPr lang="en-US" sz="1600"/>
                  <a:t>gente</a:t>
                </a:r>
                <a:br>
                  <a:rPr lang="en-US" sz="1600"/>
                </a:br>
                <a:r>
                  <a:rPr lang="en-US" sz="1600"/>
                  <a:t>utente</a:t>
                </a:r>
                <a:endParaRPr lang="en-US">
                  <a:latin typeface="Times New Roman" pitchFamily="64" charset="0"/>
                </a:endParaRPr>
              </a:p>
            </p:txBody>
          </p:sp>
        </p:grpSp>
      </p:grpSp>
      <p:grpSp>
        <p:nvGrpSpPr>
          <p:cNvPr id="58920" name="Group 552"/>
          <p:cNvGrpSpPr>
            <a:grpSpLocks/>
          </p:cNvGrpSpPr>
          <p:nvPr/>
        </p:nvGrpSpPr>
        <p:grpSpPr bwMode="auto">
          <a:xfrm>
            <a:off x="5981700" y="5146675"/>
            <a:ext cx="852488" cy="703263"/>
            <a:chOff x="3672" y="3146"/>
            <a:chExt cx="537" cy="443"/>
          </a:xfrm>
        </p:grpSpPr>
        <p:graphicFrame>
          <p:nvGraphicFramePr>
            <p:cNvPr id="58921" name="Object 553"/>
            <p:cNvGraphicFramePr>
              <a:graphicFrameLocks noChangeAspect="1"/>
            </p:cNvGraphicFramePr>
            <p:nvPr/>
          </p:nvGraphicFramePr>
          <p:xfrm>
            <a:off x="3672" y="3146"/>
            <a:ext cx="392" cy="315"/>
          </p:xfrm>
          <a:graphic>
            <a:graphicData uri="http://schemas.openxmlformats.org/presentationml/2006/ole">
              <p:oleObj spid="_x0000_s58921" name="Clip" r:id="rId8" imgW="1305000" imgH="1085760" progId="MS_ClipArt_Gallery.2">
                <p:embed/>
              </p:oleObj>
            </a:graphicData>
          </a:graphic>
        </p:graphicFrame>
        <p:grpSp>
          <p:nvGrpSpPr>
            <p:cNvPr id="58922" name="Group 554"/>
            <p:cNvGrpSpPr>
              <a:grpSpLocks/>
            </p:cNvGrpSpPr>
            <p:nvPr/>
          </p:nvGrpSpPr>
          <p:grpSpPr bwMode="auto">
            <a:xfrm>
              <a:off x="3692" y="3223"/>
              <a:ext cx="517" cy="366"/>
              <a:chOff x="4204" y="817"/>
              <a:chExt cx="490" cy="366"/>
            </a:xfrm>
          </p:grpSpPr>
          <p:sp>
            <p:nvSpPr>
              <p:cNvPr id="58923" name="Rectangle 555"/>
              <p:cNvSpPr>
                <a:spLocks noChangeArrowheads="1"/>
              </p:cNvSpPr>
              <p:nvPr/>
            </p:nvSpPr>
            <p:spPr bwMode="auto">
              <a:xfrm>
                <a:off x="4224" y="846"/>
                <a:ext cx="444" cy="330"/>
              </a:xfrm>
              <a:prstGeom prst="rect">
                <a:avLst/>
              </a:prstGeom>
              <a:solidFill>
                <a:schemeClr val="hlink"/>
              </a:solidFill>
              <a:ln w="19050">
                <a:solidFill>
                  <a:schemeClr val="tx1"/>
                </a:solidFill>
                <a:miter lim="800000"/>
                <a:headEnd/>
                <a:tailEnd/>
              </a:ln>
              <a:effectLst/>
            </p:spPr>
            <p:txBody>
              <a:bodyPr wrap="none" anchor="ctr"/>
              <a:lstStyle/>
              <a:p>
                <a:endParaRPr lang="en-US"/>
              </a:p>
            </p:txBody>
          </p:sp>
          <p:sp>
            <p:nvSpPr>
              <p:cNvPr id="58924" name="Text Box 556"/>
              <p:cNvSpPr txBox="1">
                <a:spLocks noChangeArrowheads="1"/>
              </p:cNvSpPr>
              <p:nvPr/>
            </p:nvSpPr>
            <p:spPr bwMode="auto">
              <a:xfrm>
                <a:off x="4204" y="817"/>
                <a:ext cx="490" cy="366"/>
              </a:xfrm>
              <a:prstGeom prst="rect">
                <a:avLst/>
              </a:prstGeom>
              <a:noFill/>
              <a:ln w="9525">
                <a:noFill/>
                <a:miter lim="800000"/>
                <a:headEnd/>
                <a:tailEnd/>
              </a:ln>
              <a:effectLst/>
            </p:spPr>
            <p:txBody>
              <a:bodyPr wrap="none">
                <a:spAutoFit/>
              </a:bodyPr>
              <a:lstStyle/>
              <a:p>
                <a:pPr algn="ctr">
                  <a:spcBef>
                    <a:spcPct val="0"/>
                  </a:spcBef>
                  <a:buClrTx/>
                  <a:buSzTx/>
                  <a:buFontTx/>
                  <a:buNone/>
                </a:pPr>
                <a:r>
                  <a:rPr lang="it-IT" sz="1600"/>
                  <a:t>a</a:t>
                </a:r>
                <a:r>
                  <a:rPr lang="en-US" sz="1600"/>
                  <a:t>gente</a:t>
                </a:r>
                <a:br>
                  <a:rPr lang="en-US" sz="1600"/>
                </a:br>
                <a:r>
                  <a:rPr lang="en-US" sz="1600"/>
                  <a:t>utente</a:t>
                </a:r>
                <a:endParaRPr lang="en-US">
                  <a:latin typeface="Times New Roman" pitchFamily="64" charset="0"/>
                </a:endParaRPr>
              </a:p>
            </p:txBody>
          </p:sp>
        </p:grpSp>
      </p:grpSp>
      <p:grpSp>
        <p:nvGrpSpPr>
          <p:cNvPr id="58925" name="Group 557"/>
          <p:cNvGrpSpPr>
            <a:grpSpLocks/>
          </p:cNvGrpSpPr>
          <p:nvPr/>
        </p:nvGrpSpPr>
        <p:grpSpPr bwMode="auto">
          <a:xfrm>
            <a:off x="5803900" y="1501775"/>
            <a:ext cx="852488" cy="703263"/>
            <a:chOff x="3672" y="3146"/>
            <a:chExt cx="537" cy="443"/>
          </a:xfrm>
        </p:grpSpPr>
        <p:graphicFrame>
          <p:nvGraphicFramePr>
            <p:cNvPr id="58926" name="Object 558"/>
            <p:cNvGraphicFramePr>
              <a:graphicFrameLocks noChangeAspect="1"/>
            </p:cNvGraphicFramePr>
            <p:nvPr/>
          </p:nvGraphicFramePr>
          <p:xfrm>
            <a:off x="3672" y="3146"/>
            <a:ext cx="392" cy="315"/>
          </p:xfrm>
          <a:graphic>
            <a:graphicData uri="http://schemas.openxmlformats.org/presentationml/2006/ole">
              <p:oleObj spid="_x0000_s58926" name="Clip" r:id="rId9" imgW="1305000" imgH="1085760" progId="MS_ClipArt_Gallery.2">
                <p:embed/>
              </p:oleObj>
            </a:graphicData>
          </a:graphic>
        </p:graphicFrame>
        <p:grpSp>
          <p:nvGrpSpPr>
            <p:cNvPr id="58927" name="Group 559"/>
            <p:cNvGrpSpPr>
              <a:grpSpLocks/>
            </p:cNvGrpSpPr>
            <p:nvPr/>
          </p:nvGrpSpPr>
          <p:grpSpPr bwMode="auto">
            <a:xfrm>
              <a:off x="3692" y="3223"/>
              <a:ext cx="517" cy="366"/>
              <a:chOff x="4204" y="817"/>
              <a:chExt cx="490" cy="366"/>
            </a:xfrm>
          </p:grpSpPr>
          <p:sp>
            <p:nvSpPr>
              <p:cNvPr id="58928" name="Rectangle 560"/>
              <p:cNvSpPr>
                <a:spLocks noChangeArrowheads="1"/>
              </p:cNvSpPr>
              <p:nvPr/>
            </p:nvSpPr>
            <p:spPr bwMode="auto">
              <a:xfrm>
                <a:off x="4224" y="846"/>
                <a:ext cx="444" cy="330"/>
              </a:xfrm>
              <a:prstGeom prst="rect">
                <a:avLst/>
              </a:prstGeom>
              <a:solidFill>
                <a:schemeClr val="hlink"/>
              </a:solidFill>
              <a:ln w="19050">
                <a:solidFill>
                  <a:schemeClr val="tx1"/>
                </a:solidFill>
                <a:miter lim="800000"/>
                <a:headEnd/>
                <a:tailEnd/>
              </a:ln>
              <a:effectLst/>
            </p:spPr>
            <p:txBody>
              <a:bodyPr wrap="none" anchor="ctr"/>
              <a:lstStyle/>
              <a:p>
                <a:endParaRPr lang="en-US"/>
              </a:p>
            </p:txBody>
          </p:sp>
          <p:sp>
            <p:nvSpPr>
              <p:cNvPr id="58929" name="Text Box 561"/>
              <p:cNvSpPr txBox="1">
                <a:spLocks noChangeArrowheads="1"/>
              </p:cNvSpPr>
              <p:nvPr/>
            </p:nvSpPr>
            <p:spPr bwMode="auto">
              <a:xfrm>
                <a:off x="4204" y="817"/>
                <a:ext cx="490" cy="366"/>
              </a:xfrm>
              <a:prstGeom prst="rect">
                <a:avLst/>
              </a:prstGeom>
              <a:noFill/>
              <a:ln w="9525">
                <a:noFill/>
                <a:miter lim="800000"/>
                <a:headEnd/>
                <a:tailEnd/>
              </a:ln>
              <a:effectLst/>
            </p:spPr>
            <p:txBody>
              <a:bodyPr wrap="none">
                <a:spAutoFit/>
              </a:bodyPr>
              <a:lstStyle/>
              <a:p>
                <a:pPr algn="ctr">
                  <a:spcBef>
                    <a:spcPct val="0"/>
                  </a:spcBef>
                  <a:buClrTx/>
                  <a:buSzTx/>
                  <a:buFontTx/>
                  <a:buNone/>
                </a:pPr>
                <a:r>
                  <a:rPr lang="it-IT" sz="1600"/>
                  <a:t>a</a:t>
                </a:r>
                <a:r>
                  <a:rPr lang="en-US" sz="1600"/>
                  <a:t>gente</a:t>
                </a:r>
                <a:br>
                  <a:rPr lang="en-US" sz="1600"/>
                </a:br>
                <a:r>
                  <a:rPr lang="en-US" sz="1600"/>
                  <a:t>utente</a:t>
                </a:r>
                <a:endParaRPr lang="en-US">
                  <a:latin typeface="Times New Roman" pitchFamily="64" charset="0"/>
                </a:endParaRPr>
              </a:p>
            </p:txBody>
          </p:sp>
        </p:grpSp>
      </p:gr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3" name="Segnaposto numero diapositiva 6"/>
          <p:cNvSpPr>
            <a:spLocks noGrp="1"/>
          </p:cNvSpPr>
          <p:nvPr>
            <p:ph type="sldNum" sz="quarter" idx="12"/>
          </p:nvPr>
        </p:nvSpPr>
        <p:spPr/>
        <p:txBody>
          <a:bodyPr/>
          <a:lstStyle/>
          <a:p>
            <a:r>
              <a:rPr lang="en-US" altLang="it-IT"/>
              <a:t>2-</a:t>
            </a:r>
            <a:fld id="{94034DAF-2493-482E-90FA-3D89D8B998E7}" type="slidenum">
              <a:rPr lang="en-US" altLang="it-IT"/>
              <a:pPr/>
              <a:t>5</a:t>
            </a:fld>
            <a:endParaRPr lang="en-US" altLang="it-IT"/>
          </a:p>
        </p:txBody>
      </p:sp>
      <p:sp>
        <p:nvSpPr>
          <p:cNvPr id="34818" name="Rectangle 2"/>
          <p:cNvSpPr>
            <a:spLocks noGrp="1" noChangeArrowheads="1"/>
          </p:cNvSpPr>
          <p:nvPr>
            <p:ph type="title"/>
          </p:nvPr>
        </p:nvSpPr>
        <p:spPr>
          <a:xfrm>
            <a:off x="304800" y="228600"/>
            <a:ext cx="8382000" cy="1143000"/>
          </a:xfrm>
        </p:spPr>
        <p:txBody>
          <a:bodyPr/>
          <a:lstStyle/>
          <a:p>
            <a:r>
              <a:rPr lang="it-IT" sz="3600"/>
              <a:t>Creare un’applicazione di rete</a:t>
            </a:r>
            <a:endParaRPr lang="en-US" sz="3600"/>
          </a:p>
        </p:txBody>
      </p:sp>
      <p:sp>
        <p:nvSpPr>
          <p:cNvPr id="34819" name="Rectangle 3"/>
          <p:cNvSpPr>
            <a:spLocks noGrp="1" noChangeArrowheads="1"/>
          </p:cNvSpPr>
          <p:nvPr>
            <p:ph type="body" sz="half" idx="1"/>
          </p:nvPr>
        </p:nvSpPr>
        <p:spPr>
          <a:xfrm>
            <a:off x="438150" y="1400175"/>
            <a:ext cx="4351338" cy="5114925"/>
          </a:xfrm>
        </p:spPr>
        <p:txBody>
          <a:bodyPr/>
          <a:lstStyle/>
          <a:p>
            <a:pPr>
              <a:lnSpc>
                <a:spcPct val="90000"/>
              </a:lnSpc>
              <a:buFont typeface="ZapfDingbats" pitchFamily="82" charset="2"/>
              <a:buNone/>
            </a:pPr>
            <a:r>
              <a:rPr lang="it-IT" sz="2400">
                <a:solidFill>
                  <a:srgbClr val="FF0000"/>
                </a:solidFill>
              </a:rPr>
              <a:t>Scrivere programmi che</a:t>
            </a:r>
            <a:endParaRPr lang="it-IT" sz="2000">
              <a:solidFill>
                <a:srgbClr val="FF0000"/>
              </a:solidFill>
            </a:endParaRPr>
          </a:p>
          <a:p>
            <a:pPr lvl="1">
              <a:lnSpc>
                <a:spcPct val="90000"/>
              </a:lnSpc>
            </a:pPr>
            <a:r>
              <a:rPr lang="it-IT" sz="1600"/>
              <a:t>girano su sistemi terminali diversi</a:t>
            </a:r>
          </a:p>
          <a:p>
            <a:pPr lvl="1">
              <a:lnSpc>
                <a:spcPct val="90000"/>
              </a:lnSpc>
            </a:pPr>
            <a:r>
              <a:rPr lang="it-IT" sz="1600"/>
              <a:t>comunicano attraverso la rete</a:t>
            </a:r>
          </a:p>
          <a:p>
            <a:pPr lvl="1">
              <a:lnSpc>
                <a:spcPct val="90000"/>
              </a:lnSpc>
            </a:pPr>
            <a:r>
              <a:rPr lang="it-IT" sz="1600"/>
              <a:t>Ad es. il software di un server Web comunica con il software di un browser</a:t>
            </a:r>
            <a:endParaRPr lang="it-IT" sz="2000"/>
          </a:p>
          <a:p>
            <a:pPr>
              <a:lnSpc>
                <a:spcPct val="90000"/>
              </a:lnSpc>
              <a:buFont typeface="ZapfDingbats" pitchFamily="82" charset="2"/>
              <a:buNone/>
            </a:pPr>
            <a:r>
              <a:rPr lang="it-IT" sz="2400">
                <a:solidFill>
                  <a:srgbClr val="FF0000"/>
                </a:solidFill>
              </a:rPr>
              <a:t>software in grado di funzionare su più macchine</a:t>
            </a:r>
          </a:p>
          <a:p>
            <a:pPr lvl="1">
              <a:lnSpc>
                <a:spcPct val="90000"/>
              </a:lnSpc>
            </a:pPr>
            <a:r>
              <a:rPr lang="it-IT" sz="2000"/>
              <a:t>non occorre predisporre programmi per i dispositivi del nucleo della rete, quali router o commutatori Ethernet</a:t>
            </a:r>
          </a:p>
        </p:txBody>
      </p:sp>
      <p:sp>
        <p:nvSpPr>
          <p:cNvPr id="35069" name="Freeform 253"/>
          <p:cNvSpPr>
            <a:spLocks/>
          </p:cNvSpPr>
          <p:nvPr/>
        </p:nvSpPr>
        <p:spPr bwMode="auto">
          <a:xfrm>
            <a:off x="6737350" y="3430588"/>
            <a:ext cx="1314450" cy="674687"/>
          </a:xfrm>
          <a:custGeom>
            <a:avLst/>
            <a:gdLst/>
            <a:ahLst/>
            <a:cxnLst>
              <a:cxn ang="0">
                <a:pos x="382" y="30"/>
              </a:cxn>
              <a:cxn ang="0">
                <a:pos x="370" y="30"/>
              </a:cxn>
              <a:cxn ang="0">
                <a:pos x="126" y="32"/>
              </a:cxn>
              <a:cxn ang="0">
                <a:pos x="6" y="126"/>
              </a:cxn>
              <a:cxn ang="0">
                <a:pos x="92" y="274"/>
              </a:cxn>
              <a:cxn ang="0">
                <a:pos x="292" y="384"/>
              </a:cxn>
              <a:cxn ang="0">
                <a:pos x="540" y="416"/>
              </a:cxn>
              <a:cxn ang="0">
                <a:pos x="698" y="330"/>
              </a:cxn>
              <a:cxn ang="0">
                <a:pos x="776" y="170"/>
              </a:cxn>
              <a:cxn ang="0">
                <a:pos x="792" y="22"/>
              </a:cxn>
              <a:cxn ang="0">
                <a:pos x="560" y="38"/>
              </a:cxn>
              <a:cxn ang="0">
                <a:pos x="382" y="30"/>
              </a:cxn>
            </a:cxnLst>
            <a:rect l="0" t="0" r="r" b="b"/>
            <a:pathLst>
              <a:path w="828" h="425">
                <a:moveTo>
                  <a:pt x="382" y="30"/>
                </a:moveTo>
                <a:cubicBezTo>
                  <a:pt x="350" y="29"/>
                  <a:pt x="413" y="30"/>
                  <a:pt x="370" y="30"/>
                </a:cubicBezTo>
                <a:cubicBezTo>
                  <a:pt x="327" y="30"/>
                  <a:pt x="187" y="16"/>
                  <a:pt x="126" y="32"/>
                </a:cubicBezTo>
                <a:cubicBezTo>
                  <a:pt x="65" y="48"/>
                  <a:pt x="12" y="86"/>
                  <a:pt x="6" y="126"/>
                </a:cubicBezTo>
                <a:cubicBezTo>
                  <a:pt x="0" y="166"/>
                  <a:pt x="44" y="231"/>
                  <a:pt x="92" y="274"/>
                </a:cubicBezTo>
                <a:cubicBezTo>
                  <a:pt x="140" y="317"/>
                  <a:pt x="217" y="360"/>
                  <a:pt x="292" y="384"/>
                </a:cubicBezTo>
                <a:cubicBezTo>
                  <a:pt x="367" y="408"/>
                  <a:pt x="472" y="425"/>
                  <a:pt x="540" y="416"/>
                </a:cubicBezTo>
                <a:cubicBezTo>
                  <a:pt x="608" y="407"/>
                  <a:pt x="659" y="371"/>
                  <a:pt x="698" y="330"/>
                </a:cubicBezTo>
                <a:cubicBezTo>
                  <a:pt x="737" y="289"/>
                  <a:pt x="760" y="221"/>
                  <a:pt x="776" y="170"/>
                </a:cubicBezTo>
                <a:cubicBezTo>
                  <a:pt x="792" y="119"/>
                  <a:pt x="828" y="44"/>
                  <a:pt x="792" y="22"/>
                </a:cubicBezTo>
                <a:cubicBezTo>
                  <a:pt x="756" y="0"/>
                  <a:pt x="630" y="37"/>
                  <a:pt x="560" y="38"/>
                </a:cubicBezTo>
                <a:cubicBezTo>
                  <a:pt x="490" y="39"/>
                  <a:pt x="414" y="31"/>
                  <a:pt x="382" y="30"/>
                </a:cubicBezTo>
                <a:close/>
              </a:path>
            </a:pathLst>
          </a:custGeom>
          <a:solidFill>
            <a:srgbClr val="DDDDDD"/>
          </a:solidFill>
          <a:ln w="9525">
            <a:noFill/>
            <a:round/>
            <a:headEnd/>
            <a:tailEnd/>
          </a:ln>
          <a:effectLst/>
        </p:spPr>
        <p:txBody>
          <a:bodyPr/>
          <a:lstStyle/>
          <a:p>
            <a:endParaRPr lang="en-US"/>
          </a:p>
        </p:txBody>
      </p:sp>
      <p:sp>
        <p:nvSpPr>
          <p:cNvPr id="35070" name="Freeform 254"/>
          <p:cNvSpPr>
            <a:spLocks/>
          </p:cNvSpPr>
          <p:nvPr/>
        </p:nvSpPr>
        <p:spPr bwMode="auto">
          <a:xfrm>
            <a:off x="6756400" y="1905000"/>
            <a:ext cx="1730375" cy="1044575"/>
          </a:xfrm>
          <a:custGeom>
            <a:avLst/>
            <a:gdLst/>
            <a:ahLst/>
            <a:cxnLst>
              <a:cxn ang="0">
                <a:pos x="424" y="10"/>
              </a:cxn>
              <a:cxn ang="0">
                <a:pos x="288" y="70"/>
              </a:cxn>
              <a:cxn ang="0">
                <a:pos x="96" y="100"/>
              </a:cxn>
              <a:cxn ang="0">
                <a:pos x="14" y="336"/>
              </a:cxn>
              <a:cxn ang="0">
                <a:pos x="180" y="444"/>
              </a:cxn>
              <a:cxn ang="0">
                <a:pos x="346" y="426"/>
              </a:cxn>
              <a:cxn ang="0">
                <a:pos x="584" y="444"/>
              </a:cxn>
              <a:cxn ang="0">
                <a:pos x="698" y="434"/>
              </a:cxn>
              <a:cxn ang="0">
                <a:pos x="752" y="372"/>
              </a:cxn>
              <a:cxn ang="0">
                <a:pos x="750" y="158"/>
              </a:cxn>
              <a:cxn ang="0">
                <a:pos x="662" y="34"/>
              </a:cxn>
              <a:cxn ang="0">
                <a:pos x="424" y="10"/>
              </a:cxn>
            </a:cxnLst>
            <a:rect l="0" t="0" r="r" b="b"/>
            <a:pathLst>
              <a:path w="765" h="459">
                <a:moveTo>
                  <a:pt x="424" y="10"/>
                </a:moveTo>
                <a:cubicBezTo>
                  <a:pt x="362" y="16"/>
                  <a:pt x="343" y="55"/>
                  <a:pt x="288" y="70"/>
                </a:cubicBezTo>
                <a:cubicBezTo>
                  <a:pt x="233" y="85"/>
                  <a:pt x="142" y="56"/>
                  <a:pt x="96" y="100"/>
                </a:cubicBezTo>
                <a:cubicBezTo>
                  <a:pt x="50" y="144"/>
                  <a:pt x="0" y="279"/>
                  <a:pt x="14" y="336"/>
                </a:cubicBezTo>
                <a:cubicBezTo>
                  <a:pt x="28" y="393"/>
                  <a:pt x="125" y="429"/>
                  <a:pt x="180" y="444"/>
                </a:cubicBezTo>
                <a:cubicBezTo>
                  <a:pt x="235" y="459"/>
                  <a:pt x="279" y="426"/>
                  <a:pt x="346" y="426"/>
                </a:cubicBezTo>
                <a:cubicBezTo>
                  <a:pt x="413" y="426"/>
                  <a:pt x="525" y="443"/>
                  <a:pt x="584" y="444"/>
                </a:cubicBezTo>
                <a:cubicBezTo>
                  <a:pt x="643" y="445"/>
                  <a:pt x="670" y="446"/>
                  <a:pt x="698" y="434"/>
                </a:cubicBezTo>
                <a:cubicBezTo>
                  <a:pt x="726" y="422"/>
                  <a:pt x="743" y="418"/>
                  <a:pt x="752" y="372"/>
                </a:cubicBezTo>
                <a:cubicBezTo>
                  <a:pt x="761" y="326"/>
                  <a:pt x="765" y="214"/>
                  <a:pt x="750" y="158"/>
                </a:cubicBezTo>
                <a:cubicBezTo>
                  <a:pt x="735" y="102"/>
                  <a:pt x="716" y="58"/>
                  <a:pt x="662" y="34"/>
                </a:cubicBezTo>
                <a:cubicBezTo>
                  <a:pt x="608" y="10"/>
                  <a:pt x="505" y="0"/>
                  <a:pt x="424" y="10"/>
                </a:cubicBezTo>
                <a:close/>
              </a:path>
            </a:pathLst>
          </a:custGeom>
          <a:gradFill rotWithShape="0">
            <a:gsLst>
              <a:gs pos="0">
                <a:srgbClr val="DDDDDD"/>
              </a:gs>
              <a:gs pos="100000">
                <a:schemeClr val="bg1"/>
              </a:gs>
            </a:gsLst>
            <a:lin ang="0" scaled="1"/>
          </a:gradFill>
          <a:ln w="9525">
            <a:noFill/>
            <a:round/>
            <a:headEnd/>
            <a:tailEnd/>
          </a:ln>
          <a:effectLst/>
        </p:spPr>
        <p:txBody>
          <a:bodyPr/>
          <a:lstStyle/>
          <a:p>
            <a:endParaRPr lang="en-US"/>
          </a:p>
        </p:txBody>
      </p:sp>
      <p:sp>
        <p:nvSpPr>
          <p:cNvPr id="35071" name="Freeform 255"/>
          <p:cNvSpPr>
            <a:spLocks/>
          </p:cNvSpPr>
          <p:nvPr/>
        </p:nvSpPr>
        <p:spPr bwMode="auto">
          <a:xfrm>
            <a:off x="5016500" y="1612900"/>
            <a:ext cx="1644650" cy="1071563"/>
          </a:xfrm>
          <a:custGeom>
            <a:avLst/>
            <a:gdLst/>
            <a:ahLst/>
            <a:cxnLst>
              <a:cxn ang="0">
                <a:pos x="648" y="11"/>
              </a:cxn>
              <a:cxn ang="0">
                <a:pos x="390" y="53"/>
              </a:cxn>
              <a:cxn ang="0">
                <a:pos x="206" y="129"/>
              </a:cxn>
              <a:cxn ang="0">
                <a:pos x="152" y="229"/>
              </a:cxn>
              <a:cxn ang="0">
                <a:pos x="22" y="297"/>
              </a:cxn>
              <a:cxn ang="0">
                <a:pos x="18" y="459"/>
              </a:cxn>
              <a:cxn ang="0">
                <a:pos x="132" y="489"/>
              </a:cxn>
              <a:cxn ang="0">
                <a:pos x="458" y="489"/>
              </a:cxn>
              <a:cxn ang="0">
                <a:pos x="598" y="555"/>
              </a:cxn>
              <a:cxn ang="0">
                <a:pos x="752" y="657"/>
              </a:cxn>
              <a:cxn ang="0">
                <a:pos x="870" y="661"/>
              </a:cxn>
              <a:cxn ang="0">
                <a:pos x="952" y="603"/>
              </a:cxn>
              <a:cxn ang="0">
                <a:pos x="992" y="445"/>
              </a:cxn>
              <a:cxn ang="0">
                <a:pos x="1018" y="291"/>
              </a:cxn>
              <a:cxn ang="0">
                <a:pos x="1022" y="107"/>
              </a:cxn>
              <a:cxn ang="0">
                <a:pos x="934" y="17"/>
              </a:cxn>
              <a:cxn ang="0">
                <a:pos x="776" y="3"/>
              </a:cxn>
              <a:cxn ang="0">
                <a:pos x="648" y="11"/>
              </a:cxn>
            </a:cxnLst>
            <a:rect l="0" t="0" r="r" b="b"/>
            <a:pathLst>
              <a:path w="1036" h="675">
                <a:moveTo>
                  <a:pt x="648" y="11"/>
                </a:moveTo>
                <a:cubicBezTo>
                  <a:pt x="584" y="19"/>
                  <a:pt x="464" y="33"/>
                  <a:pt x="390" y="53"/>
                </a:cubicBezTo>
                <a:cubicBezTo>
                  <a:pt x="316" y="73"/>
                  <a:pt x="246" y="100"/>
                  <a:pt x="206" y="129"/>
                </a:cubicBezTo>
                <a:cubicBezTo>
                  <a:pt x="166" y="158"/>
                  <a:pt x="183" y="201"/>
                  <a:pt x="152" y="229"/>
                </a:cubicBezTo>
                <a:cubicBezTo>
                  <a:pt x="121" y="257"/>
                  <a:pt x="44" y="259"/>
                  <a:pt x="22" y="297"/>
                </a:cubicBezTo>
                <a:cubicBezTo>
                  <a:pt x="0" y="335"/>
                  <a:pt x="0" y="427"/>
                  <a:pt x="18" y="459"/>
                </a:cubicBezTo>
                <a:cubicBezTo>
                  <a:pt x="36" y="491"/>
                  <a:pt x="59" y="484"/>
                  <a:pt x="132" y="489"/>
                </a:cubicBezTo>
                <a:cubicBezTo>
                  <a:pt x="205" y="494"/>
                  <a:pt x="380" y="478"/>
                  <a:pt x="458" y="489"/>
                </a:cubicBezTo>
                <a:cubicBezTo>
                  <a:pt x="536" y="500"/>
                  <a:pt x="549" y="527"/>
                  <a:pt x="598" y="555"/>
                </a:cubicBezTo>
                <a:cubicBezTo>
                  <a:pt x="647" y="583"/>
                  <a:pt x="707" y="639"/>
                  <a:pt x="752" y="657"/>
                </a:cubicBezTo>
                <a:cubicBezTo>
                  <a:pt x="797" y="675"/>
                  <a:pt x="837" y="670"/>
                  <a:pt x="870" y="661"/>
                </a:cubicBezTo>
                <a:cubicBezTo>
                  <a:pt x="903" y="652"/>
                  <a:pt x="932" y="639"/>
                  <a:pt x="952" y="603"/>
                </a:cubicBezTo>
                <a:cubicBezTo>
                  <a:pt x="972" y="567"/>
                  <a:pt x="981" y="497"/>
                  <a:pt x="992" y="445"/>
                </a:cubicBezTo>
                <a:cubicBezTo>
                  <a:pt x="1003" y="393"/>
                  <a:pt x="1013" y="347"/>
                  <a:pt x="1018" y="291"/>
                </a:cubicBezTo>
                <a:cubicBezTo>
                  <a:pt x="1023" y="235"/>
                  <a:pt x="1036" y="153"/>
                  <a:pt x="1022" y="107"/>
                </a:cubicBezTo>
                <a:cubicBezTo>
                  <a:pt x="1008" y="61"/>
                  <a:pt x="975" y="34"/>
                  <a:pt x="934" y="17"/>
                </a:cubicBezTo>
                <a:cubicBezTo>
                  <a:pt x="893" y="0"/>
                  <a:pt x="824" y="4"/>
                  <a:pt x="776" y="3"/>
                </a:cubicBezTo>
                <a:cubicBezTo>
                  <a:pt x="728" y="2"/>
                  <a:pt x="712" y="3"/>
                  <a:pt x="648" y="11"/>
                </a:cubicBezTo>
                <a:close/>
              </a:path>
            </a:pathLst>
          </a:custGeom>
          <a:solidFill>
            <a:srgbClr val="DDDDDD"/>
          </a:solidFill>
          <a:ln w="9525">
            <a:noFill/>
            <a:round/>
            <a:headEnd/>
            <a:tailEnd/>
          </a:ln>
          <a:effectLst/>
        </p:spPr>
        <p:txBody>
          <a:bodyPr/>
          <a:lstStyle/>
          <a:p>
            <a:endParaRPr lang="en-US"/>
          </a:p>
        </p:txBody>
      </p:sp>
      <p:grpSp>
        <p:nvGrpSpPr>
          <p:cNvPr id="35072" name="Group 256"/>
          <p:cNvGrpSpPr>
            <a:grpSpLocks/>
          </p:cNvGrpSpPr>
          <p:nvPr/>
        </p:nvGrpSpPr>
        <p:grpSpPr bwMode="auto">
          <a:xfrm>
            <a:off x="5103813" y="2947988"/>
            <a:ext cx="1458912" cy="933450"/>
            <a:chOff x="2889" y="1631"/>
            <a:chExt cx="980" cy="743"/>
          </a:xfrm>
        </p:grpSpPr>
        <p:sp>
          <p:nvSpPr>
            <p:cNvPr id="35073" name="Rectangle 257"/>
            <p:cNvSpPr>
              <a:spLocks noChangeArrowheads="1"/>
            </p:cNvSpPr>
            <p:nvPr/>
          </p:nvSpPr>
          <p:spPr bwMode="auto">
            <a:xfrm>
              <a:off x="3046" y="1841"/>
              <a:ext cx="663" cy="533"/>
            </a:xfrm>
            <a:prstGeom prst="rect">
              <a:avLst/>
            </a:prstGeom>
            <a:solidFill>
              <a:srgbClr val="DDDDDD"/>
            </a:solidFill>
            <a:ln w="9525">
              <a:noFill/>
              <a:miter lim="800000"/>
              <a:headEnd/>
              <a:tailEnd/>
            </a:ln>
            <a:effectLst/>
          </p:spPr>
          <p:txBody>
            <a:bodyPr wrap="none" anchor="ctr"/>
            <a:lstStyle/>
            <a:p>
              <a:endParaRPr lang="en-US"/>
            </a:p>
          </p:txBody>
        </p:sp>
        <p:sp>
          <p:nvSpPr>
            <p:cNvPr id="35074" name="AutoShape 258"/>
            <p:cNvSpPr>
              <a:spLocks noChangeArrowheads="1"/>
            </p:cNvSpPr>
            <p:nvPr/>
          </p:nvSpPr>
          <p:spPr bwMode="auto">
            <a:xfrm>
              <a:off x="2889" y="1631"/>
              <a:ext cx="980" cy="253"/>
            </a:xfrm>
            <a:prstGeom prst="triangle">
              <a:avLst>
                <a:gd name="adj" fmla="val 50000"/>
              </a:avLst>
            </a:prstGeom>
            <a:solidFill>
              <a:srgbClr val="DDDDDD"/>
            </a:solidFill>
            <a:ln w="9525">
              <a:noFill/>
              <a:miter lim="800000"/>
              <a:headEnd/>
              <a:tailEnd/>
            </a:ln>
            <a:effectLst/>
          </p:spPr>
          <p:txBody>
            <a:bodyPr wrap="none" anchor="ctr"/>
            <a:lstStyle/>
            <a:p>
              <a:pPr algn="ctr">
                <a:spcBef>
                  <a:spcPct val="0"/>
                </a:spcBef>
                <a:buClrTx/>
                <a:buSzTx/>
                <a:buFontTx/>
                <a:buNone/>
              </a:pPr>
              <a:endParaRPr lang="it-IT">
                <a:solidFill>
                  <a:srgbClr val="00CCFF"/>
                </a:solidFill>
                <a:latin typeface="Times New Roman" pitchFamily="64" charset="0"/>
              </a:endParaRPr>
            </a:p>
          </p:txBody>
        </p:sp>
      </p:grpSp>
      <p:grpSp>
        <p:nvGrpSpPr>
          <p:cNvPr id="35075" name="Group 259"/>
          <p:cNvGrpSpPr>
            <a:grpSpLocks/>
          </p:cNvGrpSpPr>
          <p:nvPr/>
        </p:nvGrpSpPr>
        <p:grpSpPr bwMode="auto">
          <a:xfrm>
            <a:off x="5805488" y="1804988"/>
            <a:ext cx="336550" cy="531812"/>
            <a:chOff x="3796" y="1043"/>
            <a:chExt cx="865" cy="1237"/>
          </a:xfrm>
        </p:grpSpPr>
        <p:sp>
          <p:nvSpPr>
            <p:cNvPr id="35076" name="Line 260"/>
            <p:cNvSpPr>
              <a:spLocks noChangeShapeType="1"/>
            </p:cNvSpPr>
            <p:nvPr/>
          </p:nvSpPr>
          <p:spPr bwMode="auto">
            <a:xfrm flipH="1">
              <a:off x="3992" y="1481"/>
              <a:ext cx="235" cy="724"/>
            </a:xfrm>
            <a:prstGeom prst="line">
              <a:avLst/>
            </a:prstGeom>
            <a:noFill/>
            <a:ln w="9525">
              <a:solidFill>
                <a:schemeClr val="bg2"/>
              </a:solidFill>
              <a:round/>
              <a:headEnd/>
              <a:tailEnd/>
            </a:ln>
            <a:effectLst/>
          </p:spPr>
          <p:txBody>
            <a:bodyPr wrap="none"/>
            <a:lstStyle/>
            <a:p>
              <a:endParaRPr lang="en-US"/>
            </a:p>
          </p:txBody>
        </p:sp>
        <p:sp>
          <p:nvSpPr>
            <p:cNvPr id="35077" name="Line 261"/>
            <p:cNvSpPr>
              <a:spLocks noChangeShapeType="1"/>
            </p:cNvSpPr>
            <p:nvPr/>
          </p:nvSpPr>
          <p:spPr bwMode="auto">
            <a:xfrm>
              <a:off x="4227" y="1481"/>
              <a:ext cx="236" cy="720"/>
            </a:xfrm>
            <a:prstGeom prst="line">
              <a:avLst/>
            </a:prstGeom>
            <a:noFill/>
            <a:ln w="9525">
              <a:solidFill>
                <a:schemeClr val="bg2"/>
              </a:solidFill>
              <a:round/>
              <a:headEnd/>
              <a:tailEnd/>
            </a:ln>
            <a:effectLst/>
          </p:spPr>
          <p:txBody>
            <a:bodyPr wrap="none"/>
            <a:lstStyle/>
            <a:p>
              <a:endParaRPr lang="en-US"/>
            </a:p>
          </p:txBody>
        </p:sp>
        <p:sp>
          <p:nvSpPr>
            <p:cNvPr id="35078" name="Line 262"/>
            <p:cNvSpPr>
              <a:spLocks noChangeShapeType="1"/>
            </p:cNvSpPr>
            <p:nvPr/>
          </p:nvSpPr>
          <p:spPr bwMode="auto">
            <a:xfrm>
              <a:off x="3992" y="2201"/>
              <a:ext cx="235" cy="79"/>
            </a:xfrm>
            <a:prstGeom prst="line">
              <a:avLst/>
            </a:prstGeom>
            <a:noFill/>
            <a:ln w="9525">
              <a:solidFill>
                <a:schemeClr val="bg2"/>
              </a:solidFill>
              <a:round/>
              <a:headEnd/>
              <a:tailEnd/>
            </a:ln>
            <a:effectLst/>
          </p:spPr>
          <p:txBody>
            <a:bodyPr wrap="none"/>
            <a:lstStyle/>
            <a:p>
              <a:endParaRPr lang="en-US"/>
            </a:p>
          </p:txBody>
        </p:sp>
        <p:sp>
          <p:nvSpPr>
            <p:cNvPr id="35079" name="Line 263"/>
            <p:cNvSpPr>
              <a:spLocks noChangeShapeType="1"/>
            </p:cNvSpPr>
            <p:nvPr/>
          </p:nvSpPr>
          <p:spPr bwMode="auto">
            <a:xfrm flipH="1">
              <a:off x="4227" y="2201"/>
              <a:ext cx="236" cy="79"/>
            </a:xfrm>
            <a:prstGeom prst="line">
              <a:avLst/>
            </a:prstGeom>
            <a:noFill/>
            <a:ln w="9525">
              <a:solidFill>
                <a:schemeClr val="bg2"/>
              </a:solidFill>
              <a:round/>
              <a:headEnd/>
              <a:tailEnd/>
            </a:ln>
            <a:effectLst/>
          </p:spPr>
          <p:txBody>
            <a:bodyPr wrap="none"/>
            <a:lstStyle/>
            <a:p>
              <a:endParaRPr lang="en-US"/>
            </a:p>
          </p:txBody>
        </p:sp>
        <p:sp>
          <p:nvSpPr>
            <p:cNvPr id="35080" name="Line 264"/>
            <p:cNvSpPr>
              <a:spLocks noChangeShapeType="1"/>
            </p:cNvSpPr>
            <p:nvPr/>
          </p:nvSpPr>
          <p:spPr bwMode="auto">
            <a:xfrm>
              <a:off x="4227" y="1497"/>
              <a:ext cx="0" cy="783"/>
            </a:xfrm>
            <a:prstGeom prst="line">
              <a:avLst/>
            </a:prstGeom>
            <a:noFill/>
            <a:ln w="9525">
              <a:solidFill>
                <a:schemeClr val="bg2"/>
              </a:solidFill>
              <a:round/>
              <a:headEnd/>
              <a:tailEnd/>
            </a:ln>
            <a:effectLst/>
          </p:spPr>
          <p:txBody>
            <a:bodyPr wrap="none"/>
            <a:lstStyle/>
            <a:p>
              <a:endParaRPr lang="en-US"/>
            </a:p>
          </p:txBody>
        </p:sp>
        <p:sp>
          <p:nvSpPr>
            <p:cNvPr id="35081" name="Line 265"/>
            <p:cNvSpPr>
              <a:spLocks noChangeShapeType="1"/>
            </p:cNvSpPr>
            <p:nvPr/>
          </p:nvSpPr>
          <p:spPr bwMode="auto">
            <a:xfrm flipV="1">
              <a:off x="3992" y="2127"/>
              <a:ext cx="235" cy="78"/>
            </a:xfrm>
            <a:prstGeom prst="line">
              <a:avLst/>
            </a:prstGeom>
            <a:noFill/>
            <a:ln w="9525">
              <a:solidFill>
                <a:schemeClr val="bg2"/>
              </a:solidFill>
              <a:round/>
              <a:headEnd/>
              <a:tailEnd/>
            </a:ln>
            <a:effectLst/>
          </p:spPr>
          <p:txBody>
            <a:bodyPr wrap="none"/>
            <a:lstStyle/>
            <a:p>
              <a:endParaRPr lang="en-US"/>
            </a:p>
          </p:txBody>
        </p:sp>
        <p:sp>
          <p:nvSpPr>
            <p:cNvPr id="35082" name="Line 266"/>
            <p:cNvSpPr>
              <a:spLocks noChangeShapeType="1"/>
            </p:cNvSpPr>
            <p:nvPr/>
          </p:nvSpPr>
          <p:spPr bwMode="auto">
            <a:xfrm flipH="1" flipV="1">
              <a:off x="4227" y="2127"/>
              <a:ext cx="236" cy="74"/>
            </a:xfrm>
            <a:prstGeom prst="line">
              <a:avLst/>
            </a:prstGeom>
            <a:noFill/>
            <a:ln w="9525">
              <a:solidFill>
                <a:schemeClr val="bg2"/>
              </a:solidFill>
              <a:round/>
              <a:headEnd/>
              <a:tailEnd/>
            </a:ln>
            <a:effectLst/>
          </p:spPr>
          <p:txBody>
            <a:bodyPr wrap="none"/>
            <a:lstStyle/>
            <a:p>
              <a:endParaRPr lang="en-US"/>
            </a:p>
          </p:txBody>
        </p:sp>
        <p:sp>
          <p:nvSpPr>
            <p:cNvPr id="35083" name="Line 267"/>
            <p:cNvSpPr>
              <a:spLocks noChangeShapeType="1"/>
            </p:cNvSpPr>
            <p:nvPr/>
          </p:nvSpPr>
          <p:spPr bwMode="auto">
            <a:xfrm>
              <a:off x="4092" y="1890"/>
              <a:ext cx="135" cy="60"/>
            </a:xfrm>
            <a:prstGeom prst="line">
              <a:avLst/>
            </a:prstGeom>
            <a:noFill/>
            <a:ln w="9525">
              <a:solidFill>
                <a:schemeClr val="bg2"/>
              </a:solidFill>
              <a:round/>
              <a:headEnd/>
              <a:tailEnd/>
            </a:ln>
            <a:effectLst/>
          </p:spPr>
          <p:txBody>
            <a:bodyPr wrap="none"/>
            <a:lstStyle/>
            <a:p>
              <a:endParaRPr lang="en-US"/>
            </a:p>
          </p:txBody>
        </p:sp>
        <p:sp>
          <p:nvSpPr>
            <p:cNvPr id="35084" name="Line 268"/>
            <p:cNvSpPr>
              <a:spLocks noChangeShapeType="1"/>
            </p:cNvSpPr>
            <p:nvPr/>
          </p:nvSpPr>
          <p:spPr bwMode="auto">
            <a:xfrm flipV="1">
              <a:off x="4227" y="1890"/>
              <a:ext cx="143" cy="60"/>
            </a:xfrm>
            <a:prstGeom prst="line">
              <a:avLst/>
            </a:prstGeom>
            <a:noFill/>
            <a:ln w="9525">
              <a:solidFill>
                <a:schemeClr val="bg2"/>
              </a:solidFill>
              <a:round/>
              <a:headEnd/>
              <a:tailEnd/>
            </a:ln>
            <a:effectLst/>
          </p:spPr>
          <p:txBody>
            <a:bodyPr wrap="none"/>
            <a:lstStyle/>
            <a:p>
              <a:endParaRPr lang="en-US"/>
            </a:p>
          </p:txBody>
        </p:sp>
        <p:sp>
          <p:nvSpPr>
            <p:cNvPr id="35085" name="Line 269"/>
            <p:cNvSpPr>
              <a:spLocks noChangeShapeType="1"/>
            </p:cNvSpPr>
            <p:nvPr/>
          </p:nvSpPr>
          <p:spPr bwMode="auto">
            <a:xfrm>
              <a:off x="4047" y="1996"/>
              <a:ext cx="175" cy="81"/>
            </a:xfrm>
            <a:prstGeom prst="line">
              <a:avLst/>
            </a:prstGeom>
            <a:noFill/>
            <a:ln w="9525">
              <a:solidFill>
                <a:schemeClr val="bg2"/>
              </a:solidFill>
              <a:round/>
              <a:headEnd/>
              <a:tailEnd/>
            </a:ln>
            <a:effectLst/>
          </p:spPr>
          <p:txBody>
            <a:bodyPr wrap="none"/>
            <a:lstStyle/>
            <a:p>
              <a:endParaRPr lang="en-US"/>
            </a:p>
          </p:txBody>
        </p:sp>
        <p:sp>
          <p:nvSpPr>
            <p:cNvPr id="35086" name="Line 270"/>
            <p:cNvSpPr>
              <a:spLocks noChangeShapeType="1"/>
            </p:cNvSpPr>
            <p:nvPr/>
          </p:nvSpPr>
          <p:spPr bwMode="auto">
            <a:xfrm flipV="1">
              <a:off x="4227" y="2012"/>
              <a:ext cx="176" cy="71"/>
            </a:xfrm>
            <a:prstGeom prst="line">
              <a:avLst/>
            </a:prstGeom>
            <a:noFill/>
            <a:ln w="9525">
              <a:solidFill>
                <a:schemeClr val="bg2"/>
              </a:solidFill>
              <a:round/>
              <a:headEnd/>
              <a:tailEnd/>
            </a:ln>
            <a:effectLst/>
          </p:spPr>
          <p:txBody>
            <a:bodyPr wrap="none"/>
            <a:lstStyle/>
            <a:p>
              <a:endParaRPr lang="en-US"/>
            </a:p>
          </p:txBody>
        </p:sp>
        <p:sp>
          <p:nvSpPr>
            <p:cNvPr id="35087" name="Line 271"/>
            <p:cNvSpPr>
              <a:spLocks noChangeShapeType="1"/>
            </p:cNvSpPr>
            <p:nvPr/>
          </p:nvSpPr>
          <p:spPr bwMode="auto">
            <a:xfrm flipV="1">
              <a:off x="4227" y="1782"/>
              <a:ext cx="90" cy="29"/>
            </a:xfrm>
            <a:prstGeom prst="line">
              <a:avLst/>
            </a:prstGeom>
            <a:noFill/>
            <a:ln w="9525">
              <a:solidFill>
                <a:schemeClr val="bg2"/>
              </a:solidFill>
              <a:round/>
              <a:headEnd/>
              <a:tailEnd/>
            </a:ln>
            <a:effectLst/>
          </p:spPr>
          <p:txBody>
            <a:bodyPr wrap="none"/>
            <a:lstStyle/>
            <a:p>
              <a:endParaRPr lang="en-US"/>
            </a:p>
          </p:txBody>
        </p:sp>
        <p:sp>
          <p:nvSpPr>
            <p:cNvPr id="35088" name="Line 272"/>
            <p:cNvSpPr>
              <a:spLocks noChangeShapeType="1"/>
            </p:cNvSpPr>
            <p:nvPr/>
          </p:nvSpPr>
          <p:spPr bwMode="auto">
            <a:xfrm flipV="1">
              <a:off x="4227" y="1632"/>
              <a:ext cx="57" cy="22"/>
            </a:xfrm>
            <a:prstGeom prst="line">
              <a:avLst/>
            </a:prstGeom>
            <a:noFill/>
            <a:ln w="9525">
              <a:solidFill>
                <a:schemeClr val="bg2"/>
              </a:solidFill>
              <a:round/>
              <a:headEnd/>
              <a:tailEnd/>
            </a:ln>
            <a:effectLst/>
          </p:spPr>
          <p:txBody>
            <a:bodyPr wrap="none"/>
            <a:lstStyle/>
            <a:p>
              <a:endParaRPr lang="en-US"/>
            </a:p>
          </p:txBody>
        </p:sp>
        <p:sp>
          <p:nvSpPr>
            <p:cNvPr id="35089" name="Line 273"/>
            <p:cNvSpPr>
              <a:spLocks noChangeShapeType="1"/>
            </p:cNvSpPr>
            <p:nvPr/>
          </p:nvSpPr>
          <p:spPr bwMode="auto">
            <a:xfrm>
              <a:off x="4126" y="1772"/>
              <a:ext cx="109" cy="39"/>
            </a:xfrm>
            <a:prstGeom prst="line">
              <a:avLst/>
            </a:prstGeom>
            <a:noFill/>
            <a:ln w="9525">
              <a:solidFill>
                <a:schemeClr val="bg2"/>
              </a:solidFill>
              <a:round/>
              <a:headEnd/>
              <a:tailEnd/>
            </a:ln>
            <a:effectLst/>
          </p:spPr>
          <p:txBody>
            <a:bodyPr wrap="none"/>
            <a:lstStyle/>
            <a:p>
              <a:endParaRPr lang="en-US"/>
            </a:p>
          </p:txBody>
        </p:sp>
        <p:sp>
          <p:nvSpPr>
            <p:cNvPr id="35090" name="Line 274"/>
            <p:cNvSpPr>
              <a:spLocks noChangeShapeType="1"/>
            </p:cNvSpPr>
            <p:nvPr/>
          </p:nvSpPr>
          <p:spPr bwMode="auto">
            <a:xfrm>
              <a:off x="4175" y="1625"/>
              <a:ext cx="63" cy="39"/>
            </a:xfrm>
            <a:prstGeom prst="line">
              <a:avLst/>
            </a:prstGeom>
            <a:noFill/>
            <a:ln w="9525">
              <a:solidFill>
                <a:schemeClr val="bg2"/>
              </a:solidFill>
              <a:round/>
              <a:headEnd/>
              <a:tailEnd/>
            </a:ln>
            <a:effectLst/>
          </p:spPr>
          <p:txBody>
            <a:bodyPr wrap="none"/>
            <a:lstStyle/>
            <a:p>
              <a:endParaRPr lang="en-US"/>
            </a:p>
          </p:txBody>
        </p:sp>
        <p:grpSp>
          <p:nvGrpSpPr>
            <p:cNvPr id="35091" name="Group 275"/>
            <p:cNvGrpSpPr>
              <a:grpSpLocks/>
            </p:cNvGrpSpPr>
            <p:nvPr/>
          </p:nvGrpSpPr>
          <p:grpSpPr bwMode="auto">
            <a:xfrm>
              <a:off x="4269" y="1415"/>
              <a:ext cx="392" cy="137"/>
              <a:chOff x="4227" y="1360"/>
              <a:chExt cx="863" cy="270"/>
            </a:xfrm>
          </p:grpSpPr>
          <p:sp>
            <p:nvSpPr>
              <p:cNvPr id="35092" name="Line 276"/>
              <p:cNvSpPr>
                <a:spLocks noChangeShapeType="1"/>
              </p:cNvSpPr>
              <p:nvPr/>
            </p:nvSpPr>
            <p:spPr bwMode="auto">
              <a:xfrm>
                <a:off x="4227" y="1604"/>
                <a:ext cx="0" cy="0"/>
              </a:xfrm>
              <a:prstGeom prst="line">
                <a:avLst/>
              </a:prstGeom>
              <a:noFill/>
              <a:ln w="9525">
                <a:solidFill>
                  <a:schemeClr val="bg2"/>
                </a:solidFill>
                <a:round/>
                <a:headEnd/>
                <a:tailEnd/>
              </a:ln>
              <a:effectLst/>
            </p:spPr>
            <p:txBody>
              <a:bodyPr wrap="none"/>
              <a:lstStyle/>
              <a:p>
                <a:endParaRPr lang="en-US"/>
              </a:p>
            </p:txBody>
          </p:sp>
          <p:sp>
            <p:nvSpPr>
              <p:cNvPr id="35093" name="Line 277"/>
              <p:cNvSpPr>
                <a:spLocks noChangeShapeType="1"/>
              </p:cNvSpPr>
              <p:nvPr/>
            </p:nvSpPr>
            <p:spPr bwMode="auto">
              <a:xfrm rot="6361956" flipH="1" flipV="1">
                <a:off x="4464" y="1205"/>
                <a:ext cx="189" cy="500"/>
              </a:xfrm>
              <a:prstGeom prst="line">
                <a:avLst/>
              </a:prstGeom>
              <a:noFill/>
              <a:ln w="31750">
                <a:solidFill>
                  <a:schemeClr val="bg2"/>
                </a:solidFill>
                <a:round/>
                <a:headEnd/>
                <a:tailEnd/>
              </a:ln>
              <a:effectLst/>
            </p:spPr>
            <p:txBody>
              <a:bodyPr wrap="none"/>
              <a:lstStyle/>
              <a:p>
                <a:endParaRPr lang="en-US"/>
              </a:p>
            </p:txBody>
          </p:sp>
          <p:sp>
            <p:nvSpPr>
              <p:cNvPr id="35094" name="Line 278"/>
              <p:cNvSpPr>
                <a:spLocks noChangeShapeType="1"/>
              </p:cNvSpPr>
              <p:nvPr/>
            </p:nvSpPr>
            <p:spPr bwMode="auto">
              <a:xfrm rot="6361956">
                <a:off x="4602" y="1393"/>
                <a:ext cx="189" cy="203"/>
              </a:xfrm>
              <a:prstGeom prst="line">
                <a:avLst/>
              </a:prstGeom>
              <a:noFill/>
              <a:ln w="31750">
                <a:solidFill>
                  <a:schemeClr val="bg2"/>
                </a:solidFill>
                <a:round/>
                <a:headEnd/>
                <a:tailEnd/>
              </a:ln>
              <a:effectLst/>
            </p:spPr>
            <p:txBody>
              <a:bodyPr wrap="none"/>
              <a:lstStyle/>
              <a:p>
                <a:endParaRPr lang="en-US"/>
              </a:p>
            </p:txBody>
          </p:sp>
          <p:sp>
            <p:nvSpPr>
              <p:cNvPr id="35095" name="Line 279"/>
              <p:cNvSpPr>
                <a:spLocks noChangeShapeType="1"/>
              </p:cNvSpPr>
              <p:nvPr/>
            </p:nvSpPr>
            <p:spPr bwMode="auto">
              <a:xfrm rot="6361956" flipH="1" flipV="1">
                <a:off x="4745" y="1286"/>
                <a:ext cx="189" cy="500"/>
              </a:xfrm>
              <a:prstGeom prst="line">
                <a:avLst/>
              </a:prstGeom>
              <a:noFill/>
              <a:ln w="31750">
                <a:solidFill>
                  <a:schemeClr val="bg2"/>
                </a:solidFill>
                <a:round/>
                <a:headEnd/>
                <a:tailEnd/>
              </a:ln>
              <a:effectLst/>
            </p:spPr>
            <p:txBody>
              <a:bodyPr wrap="none"/>
              <a:lstStyle/>
              <a:p>
                <a:endParaRPr lang="en-US"/>
              </a:p>
            </p:txBody>
          </p:sp>
        </p:grpSp>
        <p:grpSp>
          <p:nvGrpSpPr>
            <p:cNvPr id="35096" name="Group 280"/>
            <p:cNvGrpSpPr>
              <a:grpSpLocks/>
            </p:cNvGrpSpPr>
            <p:nvPr/>
          </p:nvGrpSpPr>
          <p:grpSpPr bwMode="auto">
            <a:xfrm rot="5700496">
              <a:off x="4053" y="1170"/>
              <a:ext cx="392" cy="137"/>
              <a:chOff x="4227" y="1360"/>
              <a:chExt cx="863" cy="270"/>
            </a:xfrm>
          </p:grpSpPr>
          <p:sp>
            <p:nvSpPr>
              <p:cNvPr id="35097" name="Line 281"/>
              <p:cNvSpPr>
                <a:spLocks noChangeShapeType="1"/>
              </p:cNvSpPr>
              <p:nvPr/>
            </p:nvSpPr>
            <p:spPr bwMode="auto">
              <a:xfrm>
                <a:off x="4227" y="1604"/>
                <a:ext cx="0" cy="0"/>
              </a:xfrm>
              <a:prstGeom prst="line">
                <a:avLst/>
              </a:prstGeom>
              <a:noFill/>
              <a:ln w="9525">
                <a:solidFill>
                  <a:schemeClr val="bg2"/>
                </a:solidFill>
                <a:round/>
                <a:headEnd/>
                <a:tailEnd/>
              </a:ln>
              <a:effectLst/>
            </p:spPr>
            <p:txBody>
              <a:bodyPr wrap="none"/>
              <a:lstStyle/>
              <a:p>
                <a:endParaRPr lang="en-US"/>
              </a:p>
            </p:txBody>
          </p:sp>
          <p:sp>
            <p:nvSpPr>
              <p:cNvPr id="35098" name="Line 282"/>
              <p:cNvSpPr>
                <a:spLocks noChangeShapeType="1"/>
              </p:cNvSpPr>
              <p:nvPr/>
            </p:nvSpPr>
            <p:spPr bwMode="auto">
              <a:xfrm rot="6361956" flipH="1" flipV="1">
                <a:off x="4464" y="1205"/>
                <a:ext cx="189" cy="500"/>
              </a:xfrm>
              <a:prstGeom prst="line">
                <a:avLst/>
              </a:prstGeom>
              <a:noFill/>
              <a:ln w="31750">
                <a:solidFill>
                  <a:schemeClr val="bg2"/>
                </a:solidFill>
                <a:round/>
                <a:headEnd/>
                <a:tailEnd/>
              </a:ln>
              <a:effectLst/>
            </p:spPr>
            <p:txBody>
              <a:bodyPr wrap="none"/>
              <a:lstStyle/>
              <a:p>
                <a:endParaRPr lang="en-US"/>
              </a:p>
            </p:txBody>
          </p:sp>
          <p:sp>
            <p:nvSpPr>
              <p:cNvPr id="35099" name="Line 283"/>
              <p:cNvSpPr>
                <a:spLocks noChangeShapeType="1"/>
              </p:cNvSpPr>
              <p:nvPr/>
            </p:nvSpPr>
            <p:spPr bwMode="auto">
              <a:xfrm rot="6361956">
                <a:off x="4602" y="1393"/>
                <a:ext cx="189" cy="203"/>
              </a:xfrm>
              <a:prstGeom prst="line">
                <a:avLst/>
              </a:prstGeom>
              <a:noFill/>
              <a:ln w="31750">
                <a:solidFill>
                  <a:schemeClr val="bg2"/>
                </a:solidFill>
                <a:round/>
                <a:headEnd/>
                <a:tailEnd/>
              </a:ln>
              <a:effectLst/>
            </p:spPr>
            <p:txBody>
              <a:bodyPr wrap="none"/>
              <a:lstStyle/>
              <a:p>
                <a:endParaRPr lang="en-US"/>
              </a:p>
            </p:txBody>
          </p:sp>
          <p:sp>
            <p:nvSpPr>
              <p:cNvPr id="35100" name="Line 284"/>
              <p:cNvSpPr>
                <a:spLocks noChangeShapeType="1"/>
              </p:cNvSpPr>
              <p:nvPr/>
            </p:nvSpPr>
            <p:spPr bwMode="auto">
              <a:xfrm rot="6361956" flipH="1" flipV="1">
                <a:off x="4745" y="1286"/>
                <a:ext cx="189" cy="500"/>
              </a:xfrm>
              <a:prstGeom prst="line">
                <a:avLst/>
              </a:prstGeom>
              <a:noFill/>
              <a:ln w="31750">
                <a:solidFill>
                  <a:schemeClr val="bg2"/>
                </a:solidFill>
                <a:round/>
                <a:headEnd/>
                <a:tailEnd/>
              </a:ln>
              <a:effectLst/>
            </p:spPr>
            <p:txBody>
              <a:bodyPr wrap="none"/>
              <a:lstStyle/>
              <a:p>
                <a:endParaRPr lang="en-US"/>
              </a:p>
            </p:txBody>
          </p:sp>
        </p:grpSp>
        <p:grpSp>
          <p:nvGrpSpPr>
            <p:cNvPr id="35101" name="Group 285"/>
            <p:cNvGrpSpPr>
              <a:grpSpLocks/>
            </p:cNvGrpSpPr>
            <p:nvPr/>
          </p:nvGrpSpPr>
          <p:grpSpPr bwMode="auto">
            <a:xfrm rot="10800000">
              <a:off x="3796" y="1402"/>
              <a:ext cx="392" cy="137"/>
              <a:chOff x="4227" y="1360"/>
              <a:chExt cx="863" cy="270"/>
            </a:xfrm>
          </p:grpSpPr>
          <p:sp>
            <p:nvSpPr>
              <p:cNvPr id="35102" name="Line 286"/>
              <p:cNvSpPr>
                <a:spLocks noChangeShapeType="1"/>
              </p:cNvSpPr>
              <p:nvPr/>
            </p:nvSpPr>
            <p:spPr bwMode="auto">
              <a:xfrm>
                <a:off x="4227" y="1604"/>
                <a:ext cx="0" cy="0"/>
              </a:xfrm>
              <a:prstGeom prst="line">
                <a:avLst/>
              </a:prstGeom>
              <a:noFill/>
              <a:ln w="9525">
                <a:solidFill>
                  <a:schemeClr val="bg2"/>
                </a:solidFill>
                <a:round/>
                <a:headEnd/>
                <a:tailEnd/>
              </a:ln>
              <a:effectLst/>
            </p:spPr>
            <p:txBody>
              <a:bodyPr wrap="none"/>
              <a:lstStyle/>
              <a:p>
                <a:endParaRPr lang="en-US"/>
              </a:p>
            </p:txBody>
          </p:sp>
          <p:sp>
            <p:nvSpPr>
              <p:cNvPr id="35103" name="Line 287"/>
              <p:cNvSpPr>
                <a:spLocks noChangeShapeType="1"/>
              </p:cNvSpPr>
              <p:nvPr/>
            </p:nvSpPr>
            <p:spPr bwMode="auto">
              <a:xfrm rot="6361956" flipH="1" flipV="1">
                <a:off x="4464" y="1205"/>
                <a:ext cx="189" cy="500"/>
              </a:xfrm>
              <a:prstGeom prst="line">
                <a:avLst/>
              </a:prstGeom>
              <a:noFill/>
              <a:ln w="31750">
                <a:solidFill>
                  <a:schemeClr val="bg2"/>
                </a:solidFill>
                <a:round/>
                <a:headEnd/>
                <a:tailEnd/>
              </a:ln>
              <a:effectLst/>
            </p:spPr>
            <p:txBody>
              <a:bodyPr wrap="none"/>
              <a:lstStyle/>
              <a:p>
                <a:endParaRPr lang="en-US"/>
              </a:p>
            </p:txBody>
          </p:sp>
          <p:sp>
            <p:nvSpPr>
              <p:cNvPr id="35104" name="Line 288"/>
              <p:cNvSpPr>
                <a:spLocks noChangeShapeType="1"/>
              </p:cNvSpPr>
              <p:nvPr/>
            </p:nvSpPr>
            <p:spPr bwMode="auto">
              <a:xfrm rot="6361956">
                <a:off x="4602" y="1393"/>
                <a:ext cx="189" cy="203"/>
              </a:xfrm>
              <a:prstGeom prst="line">
                <a:avLst/>
              </a:prstGeom>
              <a:noFill/>
              <a:ln w="31750">
                <a:solidFill>
                  <a:schemeClr val="bg2"/>
                </a:solidFill>
                <a:round/>
                <a:headEnd/>
                <a:tailEnd/>
              </a:ln>
              <a:effectLst/>
            </p:spPr>
            <p:txBody>
              <a:bodyPr wrap="none"/>
              <a:lstStyle/>
              <a:p>
                <a:endParaRPr lang="en-US"/>
              </a:p>
            </p:txBody>
          </p:sp>
          <p:sp>
            <p:nvSpPr>
              <p:cNvPr id="35105" name="Line 289"/>
              <p:cNvSpPr>
                <a:spLocks noChangeShapeType="1"/>
              </p:cNvSpPr>
              <p:nvPr/>
            </p:nvSpPr>
            <p:spPr bwMode="auto">
              <a:xfrm rot="6361956" flipH="1" flipV="1">
                <a:off x="4745" y="1286"/>
                <a:ext cx="189" cy="500"/>
              </a:xfrm>
              <a:prstGeom prst="line">
                <a:avLst/>
              </a:prstGeom>
              <a:noFill/>
              <a:ln w="31750">
                <a:solidFill>
                  <a:schemeClr val="bg2"/>
                </a:solidFill>
                <a:round/>
                <a:headEnd/>
                <a:tailEnd/>
              </a:ln>
              <a:effectLst/>
            </p:spPr>
            <p:txBody>
              <a:bodyPr wrap="none"/>
              <a:lstStyle/>
              <a:p>
                <a:endParaRPr lang="en-US"/>
              </a:p>
            </p:txBody>
          </p:sp>
        </p:grpSp>
      </p:grpSp>
      <p:sp>
        <p:nvSpPr>
          <p:cNvPr id="35106" name="Oval 290"/>
          <p:cNvSpPr>
            <a:spLocks noChangeArrowheads="1"/>
          </p:cNvSpPr>
          <p:nvPr/>
        </p:nvSpPr>
        <p:spPr bwMode="auto">
          <a:xfrm>
            <a:off x="6862763" y="3625850"/>
            <a:ext cx="358775" cy="95250"/>
          </a:xfrm>
          <a:prstGeom prst="ellipse">
            <a:avLst/>
          </a:prstGeom>
          <a:solidFill>
            <a:srgbClr val="DDDDDD"/>
          </a:solidFill>
          <a:ln w="12700">
            <a:solidFill>
              <a:schemeClr val="folHlink"/>
            </a:solidFill>
            <a:round/>
            <a:headEnd/>
            <a:tailEnd/>
          </a:ln>
          <a:effectLst/>
        </p:spPr>
        <p:txBody>
          <a:bodyPr wrap="none" anchor="ctr"/>
          <a:lstStyle/>
          <a:p>
            <a:endParaRPr lang="en-US"/>
          </a:p>
        </p:txBody>
      </p:sp>
      <p:sp>
        <p:nvSpPr>
          <p:cNvPr id="35107" name="Line 291"/>
          <p:cNvSpPr>
            <a:spLocks noChangeShapeType="1"/>
          </p:cNvSpPr>
          <p:nvPr/>
        </p:nvSpPr>
        <p:spPr bwMode="auto">
          <a:xfrm>
            <a:off x="6862763" y="3617913"/>
            <a:ext cx="0" cy="58737"/>
          </a:xfrm>
          <a:prstGeom prst="line">
            <a:avLst/>
          </a:prstGeom>
          <a:noFill/>
          <a:ln w="12700">
            <a:solidFill>
              <a:schemeClr val="folHlink"/>
            </a:solidFill>
            <a:round/>
            <a:headEnd/>
            <a:tailEnd/>
          </a:ln>
          <a:effectLst/>
        </p:spPr>
        <p:txBody>
          <a:bodyPr wrap="none" anchor="ctr"/>
          <a:lstStyle/>
          <a:p>
            <a:endParaRPr lang="en-US"/>
          </a:p>
        </p:txBody>
      </p:sp>
      <p:sp>
        <p:nvSpPr>
          <p:cNvPr id="35108" name="Line 292"/>
          <p:cNvSpPr>
            <a:spLocks noChangeShapeType="1"/>
          </p:cNvSpPr>
          <p:nvPr/>
        </p:nvSpPr>
        <p:spPr bwMode="auto">
          <a:xfrm>
            <a:off x="7221538" y="3617913"/>
            <a:ext cx="0" cy="58737"/>
          </a:xfrm>
          <a:prstGeom prst="line">
            <a:avLst/>
          </a:prstGeom>
          <a:noFill/>
          <a:ln w="12700">
            <a:solidFill>
              <a:schemeClr val="folHlink"/>
            </a:solidFill>
            <a:round/>
            <a:headEnd/>
            <a:tailEnd/>
          </a:ln>
          <a:effectLst/>
        </p:spPr>
        <p:txBody>
          <a:bodyPr wrap="none" anchor="ctr"/>
          <a:lstStyle/>
          <a:p>
            <a:endParaRPr lang="en-US"/>
          </a:p>
        </p:txBody>
      </p:sp>
      <p:sp>
        <p:nvSpPr>
          <p:cNvPr id="35109" name="Rectangle 293"/>
          <p:cNvSpPr>
            <a:spLocks noChangeArrowheads="1"/>
          </p:cNvSpPr>
          <p:nvPr/>
        </p:nvSpPr>
        <p:spPr bwMode="auto">
          <a:xfrm>
            <a:off x="6862763" y="3617913"/>
            <a:ext cx="355600" cy="58737"/>
          </a:xfrm>
          <a:prstGeom prst="rect">
            <a:avLst/>
          </a:prstGeom>
          <a:solidFill>
            <a:srgbClr val="DDDDDD"/>
          </a:solidFill>
          <a:ln w="12700">
            <a:noFill/>
            <a:miter lim="800000"/>
            <a:headEnd/>
            <a:tailEnd/>
          </a:ln>
          <a:effectLst/>
        </p:spPr>
        <p:txBody>
          <a:bodyPr wrap="none" anchor="ctr"/>
          <a:lstStyle/>
          <a:p>
            <a:pPr algn="ctr">
              <a:spcBef>
                <a:spcPct val="0"/>
              </a:spcBef>
              <a:buClrTx/>
              <a:buSzTx/>
              <a:buFontTx/>
              <a:buNone/>
            </a:pPr>
            <a:endParaRPr lang="it-IT">
              <a:latin typeface="Times New Roman" pitchFamily="64" charset="0"/>
            </a:endParaRPr>
          </a:p>
        </p:txBody>
      </p:sp>
      <p:sp>
        <p:nvSpPr>
          <p:cNvPr id="35110" name="Oval 294"/>
          <p:cNvSpPr>
            <a:spLocks noChangeArrowheads="1"/>
          </p:cNvSpPr>
          <p:nvPr/>
        </p:nvSpPr>
        <p:spPr bwMode="auto">
          <a:xfrm>
            <a:off x="6859588" y="3549650"/>
            <a:ext cx="358775" cy="111125"/>
          </a:xfrm>
          <a:prstGeom prst="ellipse">
            <a:avLst/>
          </a:prstGeom>
          <a:solidFill>
            <a:srgbClr val="DDDDDD"/>
          </a:solidFill>
          <a:ln w="12700">
            <a:solidFill>
              <a:schemeClr val="folHlink"/>
            </a:solidFill>
            <a:round/>
            <a:headEnd/>
            <a:tailEnd/>
          </a:ln>
          <a:effectLst/>
        </p:spPr>
        <p:txBody>
          <a:bodyPr wrap="none" anchor="ctr"/>
          <a:lstStyle/>
          <a:p>
            <a:endParaRPr lang="en-US"/>
          </a:p>
        </p:txBody>
      </p:sp>
      <p:grpSp>
        <p:nvGrpSpPr>
          <p:cNvPr id="35111" name="Group 295"/>
          <p:cNvGrpSpPr>
            <a:grpSpLocks/>
          </p:cNvGrpSpPr>
          <p:nvPr/>
        </p:nvGrpSpPr>
        <p:grpSpPr bwMode="auto">
          <a:xfrm>
            <a:off x="6945313" y="3573463"/>
            <a:ext cx="179387" cy="65087"/>
            <a:chOff x="2848" y="848"/>
            <a:chExt cx="140" cy="98"/>
          </a:xfrm>
        </p:grpSpPr>
        <p:sp>
          <p:nvSpPr>
            <p:cNvPr id="35112" name="Line 296"/>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35113" name="Line 297"/>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35114" name="Line 298"/>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grpSp>
        <p:nvGrpSpPr>
          <p:cNvPr id="35115" name="Group 299"/>
          <p:cNvGrpSpPr>
            <a:grpSpLocks/>
          </p:cNvGrpSpPr>
          <p:nvPr/>
        </p:nvGrpSpPr>
        <p:grpSpPr bwMode="auto">
          <a:xfrm flipV="1">
            <a:off x="6945313" y="3573463"/>
            <a:ext cx="179387" cy="65087"/>
            <a:chOff x="2848" y="848"/>
            <a:chExt cx="140" cy="98"/>
          </a:xfrm>
        </p:grpSpPr>
        <p:sp>
          <p:nvSpPr>
            <p:cNvPr id="35116" name="Line 300"/>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35117" name="Line 301"/>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35118" name="Line 302"/>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sp>
        <p:nvSpPr>
          <p:cNvPr id="35119" name="Oval 303"/>
          <p:cNvSpPr>
            <a:spLocks noChangeArrowheads="1"/>
          </p:cNvSpPr>
          <p:nvPr/>
        </p:nvSpPr>
        <p:spPr bwMode="auto">
          <a:xfrm>
            <a:off x="7218363" y="3905250"/>
            <a:ext cx="358775" cy="95250"/>
          </a:xfrm>
          <a:prstGeom prst="ellipse">
            <a:avLst/>
          </a:prstGeom>
          <a:solidFill>
            <a:srgbClr val="DDDDDD"/>
          </a:solidFill>
          <a:ln w="12700">
            <a:solidFill>
              <a:schemeClr val="folHlink"/>
            </a:solidFill>
            <a:round/>
            <a:headEnd/>
            <a:tailEnd/>
          </a:ln>
          <a:effectLst/>
        </p:spPr>
        <p:txBody>
          <a:bodyPr wrap="none" anchor="ctr"/>
          <a:lstStyle/>
          <a:p>
            <a:endParaRPr lang="en-US"/>
          </a:p>
        </p:txBody>
      </p:sp>
      <p:sp>
        <p:nvSpPr>
          <p:cNvPr id="35120" name="Line 304"/>
          <p:cNvSpPr>
            <a:spLocks noChangeShapeType="1"/>
          </p:cNvSpPr>
          <p:nvPr/>
        </p:nvSpPr>
        <p:spPr bwMode="auto">
          <a:xfrm>
            <a:off x="7218363" y="3897313"/>
            <a:ext cx="0" cy="58737"/>
          </a:xfrm>
          <a:prstGeom prst="line">
            <a:avLst/>
          </a:prstGeom>
          <a:noFill/>
          <a:ln w="12700">
            <a:solidFill>
              <a:schemeClr val="folHlink"/>
            </a:solidFill>
            <a:round/>
            <a:headEnd/>
            <a:tailEnd/>
          </a:ln>
          <a:effectLst/>
        </p:spPr>
        <p:txBody>
          <a:bodyPr wrap="none" anchor="ctr"/>
          <a:lstStyle/>
          <a:p>
            <a:endParaRPr lang="en-US"/>
          </a:p>
        </p:txBody>
      </p:sp>
      <p:sp>
        <p:nvSpPr>
          <p:cNvPr id="35121" name="Line 305"/>
          <p:cNvSpPr>
            <a:spLocks noChangeShapeType="1"/>
          </p:cNvSpPr>
          <p:nvPr/>
        </p:nvSpPr>
        <p:spPr bwMode="auto">
          <a:xfrm>
            <a:off x="7577138" y="3897313"/>
            <a:ext cx="0" cy="58737"/>
          </a:xfrm>
          <a:prstGeom prst="line">
            <a:avLst/>
          </a:prstGeom>
          <a:noFill/>
          <a:ln w="12700">
            <a:solidFill>
              <a:schemeClr val="folHlink"/>
            </a:solidFill>
            <a:round/>
            <a:headEnd/>
            <a:tailEnd/>
          </a:ln>
          <a:effectLst/>
        </p:spPr>
        <p:txBody>
          <a:bodyPr wrap="none" anchor="ctr"/>
          <a:lstStyle/>
          <a:p>
            <a:endParaRPr lang="en-US"/>
          </a:p>
        </p:txBody>
      </p:sp>
      <p:sp>
        <p:nvSpPr>
          <p:cNvPr id="35122" name="Rectangle 306"/>
          <p:cNvSpPr>
            <a:spLocks noChangeArrowheads="1"/>
          </p:cNvSpPr>
          <p:nvPr/>
        </p:nvSpPr>
        <p:spPr bwMode="auto">
          <a:xfrm>
            <a:off x="7218363" y="3897313"/>
            <a:ext cx="355600" cy="58737"/>
          </a:xfrm>
          <a:prstGeom prst="rect">
            <a:avLst/>
          </a:prstGeom>
          <a:solidFill>
            <a:srgbClr val="DDDDDD"/>
          </a:solidFill>
          <a:ln w="12700">
            <a:noFill/>
            <a:miter lim="800000"/>
            <a:headEnd/>
            <a:tailEnd/>
          </a:ln>
          <a:effectLst/>
        </p:spPr>
        <p:txBody>
          <a:bodyPr wrap="none" anchor="ctr"/>
          <a:lstStyle/>
          <a:p>
            <a:pPr algn="ctr">
              <a:spcBef>
                <a:spcPct val="0"/>
              </a:spcBef>
              <a:buClrTx/>
              <a:buSzTx/>
              <a:buFontTx/>
              <a:buNone/>
            </a:pPr>
            <a:endParaRPr lang="it-IT">
              <a:latin typeface="Times New Roman" pitchFamily="64" charset="0"/>
            </a:endParaRPr>
          </a:p>
        </p:txBody>
      </p:sp>
      <p:sp>
        <p:nvSpPr>
          <p:cNvPr id="35123" name="Oval 307"/>
          <p:cNvSpPr>
            <a:spLocks noChangeArrowheads="1"/>
          </p:cNvSpPr>
          <p:nvPr/>
        </p:nvSpPr>
        <p:spPr bwMode="auto">
          <a:xfrm>
            <a:off x="7215188" y="3829050"/>
            <a:ext cx="358775" cy="111125"/>
          </a:xfrm>
          <a:prstGeom prst="ellipse">
            <a:avLst/>
          </a:prstGeom>
          <a:solidFill>
            <a:srgbClr val="DDDDDD"/>
          </a:solidFill>
          <a:ln w="12700">
            <a:solidFill>
              <a:schemeClr val="folHlink"/>
            </a:solidFill>
            <a:round/>
            <a:headEnd/>
            <a:tailEnd/>
          </a:ln>
          <a:effectLst/>
        </p:spPr>
        <p:txBody>
          <a:bodyPr wrap="none" anchor="ctr"/>
          <a:lstStyle/>
          <a:p>
            <a:endParaRPr lang="en-US"/>
          </a:p>
        </p:txBody>
      </p:sp>
      <p:grpSp>
        <p:nvGrpSpPr>
          <p:cNvPr id="35124" name="Group 308"/>
          <p:cNvGrpSpPr>
            <a:grpSpLocks/>
          </p:cNvGrpSpPr>
          <p:nvPr/>
        </p:nvGrpSpPr>
        <p:grpSpPr bwMode="auto">
          <a:xfrm>
            <a:off x="7300913" y="3852863"/>
            <a:ext cx="179387" cy="65087"/>
            <a:chOff x="2848" y="848"/>
            <a:chExt cx="140" cy="98"/>
          </a:xfrm>
        </p:grpSpPr>
        <p:sp>
          <p:nvSpPr>
            <p:cNvPr id="35125" name="Line 309"/>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35126" name="Line 310"/>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35127" name="Line 311"/>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grpSp>
        <p:nvGrpSpPr>
          <p:cNvPr id="35128" name="Group 312"/>
          <p:cNvGrpSpPr>
            <a:grpSpLocks/>
          </p:cNvGrpSpPr>
          <p:nvPr/>
        </p:nvGrpSpPr>
        <p:grpSpPr bwMode="auto">
          <a:xfrm flipV="1">
            <a:off x="7300913" y="3852863"/>
            <a:ext cx="179387" cy="65087"/>
            <a:chOff x="2848" y="848"/>
            <a:chExt cx="140" cy="98"/>
          </a:xfrm>
        </p:grpSpPr>
        <p:sp>
          <p:nvSpPr>
            <p:cNvPr id="35129" name="Line 313"/>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35130" name="Line 314"/>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35131" name="Line 315"/>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sp>
        <p:nvSpPr>
          <p:cNvPr id="35132" name="Oval 316"/>
          <p:cNvSpPr>
            <a:spLocks noChangeArrowheads="1"/>
          </p:cNvSpPr>
          <p:nvPr/>
        </p:nvSpPr>
        <p:spPr bwMode="auto">
          <a:xfrm>
            <a:off x="7497763" y="3638550"/>
            <a:ext cx="358775" cy="95250"/>
          </a:xfrm>
          <a:prstGeom prst="ellipse">
            <a:avLst/>
          </a:prstGeom>
          <a:solidFill>
            <a:srgbClr val="DDDDDD"/>
          </a:solidFill>
          <a:ln w="12700">
            <a:solidFill>
              <a:schemeClr val="folHlink"/>
            </a:solidFill>
            <a:round/>
            <a:headEnd/>
            <a:tailEnd/>
          </a:ln>
          <a:effectLst/>
        </p:spPr>
        <p:txBody>
          <a:bodyPr wrap="none" anchor="ctr"/>
          <a:lstStyle/>
          <a:p>
            <a:endParaRPr lang="en-US"/>
          </a:p>
        </p:txBody>
      </p:sp>
      <p:sp>
        <p:nvSpPr>
          <p:cNvPr id="35133" name="Line 317"/>
          <p:cNvSpPr>
            <a:spLocks noChangeShapeType="1"/>
          </p:cNvSpPr>
          <p:nvPr/>
        </p:nvSpPr>
        <p:spPr bwMode="auto">
          <a:xfrm>
            <a:off x="7497763" y="3630613"/>
            <a:ext cx="0" cy="58737"/>
          </a:xfrm>
          <a:prstGeom prst="line">
            <a:avLst/>
          </a:prstGeom>
          <a:noFill/>
          <a:ln w="12700">
            <a:solidFill>
              <a:schemeClr val="folHlink"/>
            </a:solidFill>
            <a:round/>
            <a:headEnd/>
            <a:tailEnd/>
          </a:ln>
          <a:effectLst/>
        </p:spPr>
        <p:txBody>
          <a:bodyPr wrap="none" anchor="ctr"/>
          <a:lstStyle/>
          <a:p>
            <a:endParaRPr lang="en-US"/>
          </a:p>
        </p:txBody>
      </p:sp>
      <p:sp>
        <p:nvSpPr>
          <p:cNvPr id="35134" name="Line 318"/>
          <p:cNvSpPr>
            <a:spLocks noChangeShapeType="1"/>
          </p:cNvSpPr>
          <p:nvPr/>
        </p:nvSpPr>
        <p:spPr bwMode="auto">
          <a:xfrm>
            <a:off x="7856538" y="3630613"/>
            <a:ext cx="0" cy="58737"/>
          </a:xfrm>
          <a:prstGeom prst="line">
            <a:avLst/>
          </a:prstGeom>
          <a:noFill/>
          <a:ln w="12700">
            <a:solidFill>
              <a:schemeClr val="folHlink"/>
            </a:solidFill>
            <a:round/>
            <a:headEnd/>
            <a:tailEnd/>
          </a:ln>
          <a:effectLst/>
        </p:spPr>
        <p:txBody>
          <a:bodyPr wrap="none" anchor="ctr"/>
          <a:lstStyle/>
          <a:p>
            <a:endParaRPr lang="en-US"/>
          </a:p>
        </p:txBody>
      </p:sp>
      <p:sp>
        <p:nvSpPr>
          <p:cNvPr id="35135" name="Rectangle 319"/>
          <p:cNvSpPr>
            <a:spLocks noChangeArrowheads="1"/>
          </p:cNvSpPr>
          <p:nvPr/>
        </p:nvSpPr>
        <p:spPr bwMode="auto">
          <a:xfrm>
            <a:off x="7497763" y="3630613"/>
            <a:ext cx="355600" cy="58737"/>
          </a:xfrm>
          <a:prstGeom prst="rect">
            <a:avLst/>
          </a:prstGeom>
          <a:solidFill>
            <a:srgbClr val="DDDDDD"/>
          </a:solidFill>
          <a:ln w="12700">
            <a:noFill/>
            <a:miter lim="800000"/>
            <a:headEnd/>
            <a:tailEnd/>
          </a:ln>
          <a:effectLst/>
        </p:spPr>
        <p:txBody>
          <a:bodyPr wrap="none" anchor="ctr"/>
          <a:lstStyle/>
          <a:p>
            <a:pPr algn="ctr">
              <a:spcBef>
                <a:spcPct val="0"/>
              </a:spcBef>
              <a:buClrTx/>
              <a:buSzTx/>
              <a:buFontTx/>
              <a:buNone/>
            </a:pPr>
            <a:endParaRPr lang="it-IT">
              <a:latin typeface="Times New Roman" pitchFamily="64" charset="0"/>
            </a:endParaRPr>
          </a:p>
        </p:txBody>
      </p:sp>
      <p:sp>
        <p:nvSpPr>
          <p:cNvPr id="35136" name="Oval 320"/>
          <p:cNvSpPr>
            <a:spLocks noChangeArrowheads="1"/>
          </p:cNvSpPr>
          <p:nvPr/>
        </p:nvSpPr>
        <p:spPr bwMode="auto">
          <a:xfrm>
            <a:off x="7494588" y="3562350"/>
            <a:ext cx="358775" cy="111125"/>
          </a:xfrm>
          <a:prstGeom prst="ellipse">
            <a:avLst/>
          </a:prstGeom>
          <a:solidFill>
            <a:srgbClr val="DDDDDD"/>
          </a:solidFill>
          <a:ln w="12700">
            <a:solidFill>
              <a:schemeClr val="folHlink"/>
            </a:solidFill>
            <a:round/>
            <a:headEnd/>
            <a:tailEnd/>
          </a:ln>
          <a:effectLst/>
        </p:spPr>
        <p:txBody>
          <a:bodyPr wrap="none" anchor="ctr"/>
          <a:lstStyle/>
          <a:p>
            <a:endParaRPr lang="en-US"/>
          </a:p>
        </p:txBody>
      </p:sp>
      <p:grpSp>
        <p:nvGrpSpPr>
          <p:cNvPr id="35137" name="Group 321"/>
          <p:cNvGrpSpPr>
            <a:grpSpLocks/>
          </p:cNvGrpSpPr>
          <p:nvPr/>
        </p:nvGrpSpPr>
        <p:grpSpPr bwMode="auto">
          <a:xfrm>
            <a:off x="7580313" y="3586163"/>
            <a:ext cx="179387" cy="65087"/>
            <a:chOff x="2848" y="848"/>
            <a:chExt cx="140" cy="98"/>
          </a:xfrm>
        </p:grpSpPr>
        <p:sp>
          <p:nvSpPr>
            <p:cNvPr id="35138" name="Line 322"/>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35139" name="Line 323"/>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35140" name="Line 324"/>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grpSp>
        <p:nvGrpSpPr>
          <p:cNvPr id="35141" name="Group 325"/>
          <p:cNvGrpSpPr>
            <a:grpSpLocks/>
          </p:cNvGrpSpPr>
          <p:nvPr/>
        </p:nvGrpSpPr>
        <p:grpSpPr bwMode="auto">
          <a:xfrm flipV="1">
            <a:off x="7580313" y="3586163"/>
            <a:ext cx="179387" cy="65087"/>
            <a:chOff x="2848" y="848"/>
            <a:chExt cx="140" cy="98"/>
          </a:xfrm>
        </p:grpSpPr>
        <p:sp>
          <p:nvSpPr>
            <p:cNvPr id="35142" name="Line 326"/>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35143" name="Line 327"/>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35144" name="Line 328"/>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sp>
        <p:nvSpPr>
          <p:cNvPr id="35145" name="Oval 329"/>
          <p:cNvSpPr>
            <a:spLocks noChangeArrowheads="1"/>
          </p:cNvSpPr>
          <p:nvPr/>
        </p:nvSpPr>
        <p:spPr bwMode="auto">
          <a:xfrm>
            <a:off x="6962775" y="2476500"/>
            <a:ext cx="347663" cy="88900"/>
          </a:xfrm>
          <a:prstGeom prst="ellipse">
            <a:avLst/>
          </a:prstGeom>
          <a:solidFill>
            <a:srgbClr val="DDDDDD"/>
          </a:solidFill>
          <a:ln w="12700">
            <a:solidFill>
              <a:schemeClr val="folHlink"/>
            </a:solidFill>
            <a:round/>
            <a:headEnd/>
            <a:tailEnd/>
          </a:ln>
          <a:effectLst/>
        </p:spPr>
        <p:txBody>
          <a:bodyPr wrap="none" anchor="ctr"/>
          <a:lstStyle/>
          <a:p>
            <a:endParaRPr lang="en-US"/>
          </a:p>
        </p:txBody>
      </p:sp>
      <p:sp>
        <p:nvSpPr>
          <p:cNvPr id="35146" name="Line 330"/>
          <p:cNvSpPr>
            <a:spLocks noChangeShapeType="1"/>
          </p:cNvSpPr>
          <p:nvPr/>
        </p:nvSpPr>
        <p:spPr bwMode="auto">
          <a:xfrm>
            <a:off x="6962775" y="2468563"/>
            <a:ext cx="0" cy="55562"/>
          </a:xfrm>
          <a:prstGeom prst="line">
            <a:avLst/>
          </a:prstGeom>
          <a:noFill/>
          <a:ln w="12700">
            <a:solidFill>
              <a:schemeClr val="folHlink"/>
            </a:solidFill>
            <a:round/>
            <a:headEnd/>
            <a:tailEnd/>
          </a:ln>
          <a:effectLst/>
        </p:spPr>
        <p:txBody>
          <a:bodyPr wrap="none" anchor="ctr"/>
          <a:lstStyle/>
          <a:p>
            <a:endParaRPr lang="en-US"/>
          </a:p>
        </p:txBody>
      </p:sp>
      <p:sp>
        <p:nvSpPr>
          <p:cNvPr id="35147" name="Line 331"/>
          <p:cNvSpPr>
            <a:spLocks noChangeShapeType="1"/>
          </p:cNvSpPr>
          <p:nvPr/>
        </p:nvSpPr>
        <p:spPr bwMode="auto">
          <a:xfrm>
            <a:off x="7310438" y="2468563"/>
            <a:ext cx="0" cy="55562"/>
          </a:xfrm>
          <a:prstGeom prst="line">
            <a:avLst/>
          </a:prstGeom>
          <a:noFill/>
          <a:ln w="12700">
            <a:solidFill>
              <a:schemeClr val="folHlink"/>
            </a:solidFill>
            <a:round/>
            <a:headEnd/>
            <a:tailEnd/>
          </a:ln>
          <a:effectLst/>
        </p:spPr>
        <p:txBody>
          <a:bodyPr wrap="none" anchor="ctr"/>
          <a:lstStyle/>
          <a:p>
            <a:endParaRPr lang="en-US"/>
          </a:p>
        </p:txBody>
      </p:sp>
      <p:sp>
        <p:nvSpPr>
          <p:cNvPr id="35148" name="Rectangle 332"/>
          <p:cNvSpPr>
            <a:spLocks noChangeArrowheads="1"/>
          </p:cNvSpPr>
          <p:nvPr/>
        </p:nvSpPr>
        <p:spPr bwMode="auto">
          <a:xfrm>
            <a:off x="6962775" y="2468563"/>
            <a:ext cx="344488" cy="53975"/>
          </a:xfrm>
          <a:prstGeom prst="rect">
            <a:avLst/>
          </a:prstGeom>
          <a:solidFill>
            <a:srgbClr val="DDDDDD"/>
          </a:solidFill>
          <a:ln w="12700">
            <a:noFill/>
            <a:miter lim="800000"/>
            <a:headEnd/>
            <a:tailEnd/>
          </a:ln>
          <a:effectLst/>
        </p:spPr>
        <p:txBody>
          <a:bodyPr wrap="none" anchor="ctr"/>
          <a:lstStyle/>
          <a:p>
            <a:pPr algn="ctr">
              <a:spcBef>
                <a:spcPct val="0"/>
              </a:spcBef>
              <a:buClrTx/>
              <a:buSzTx/>
              <a:buFontTx/>
              <a:buNone/>
            </a:pPr>
            <a:endParaRPr lang="it-IT">
              <a:latin typeface="Times New Roman" pitchFamily="64" charset="0"/>
            </a:endParaRPr>
          </a:p>
        </p:txBody>
      </p:sp>
      <p:sp>
        <p:nvSpPr>
          <p:cNvPr id="35149" name="Oval 333"/>
          <p:cNvSpPr>
            <a:spLocks noChangeArrowheads="1"/>
          </p:cNvSpPr>
          <p:nvPr/>
        </p:nvSpPr>
        <p:spPr bwMode="auto">
          <a:xfrm>
            <a:off x="6959600" y="2405063"/>
            <a:ext cx="347663" cy="103187"/>
          </a:xfrm>
          <a:prstGeom prst="ellipse">
            <a:avLst/>
          </a:prstGeom>
          <a:solidFill>
            <a:srgbClr val="DDDDDD"/>
          </a:solidFill>
          <a:ln w="12700">
            <a:solidFill>
              <a:schemeClr val="folHlink"/>
            </a:solidFill>
            <a:round/>
            <a:headEnd/>
            <a:tailEnd/>
          </a:ln>
          <a:effectLst/>
        </p:spPr>
        <p:txBody>
          <a:bodyPr wrap="none" anchor="ctr"/>
          <a:lstStyle/>
          <a:p>
            <a:endParaRPr lang="en-US"/>
          </a:p>
        </p:txBody>
      </p:sp>
      <p:grpSp>
        <p:nvGrpSpPr>
          <p:cNvPr id="35150" name="Group 334"/>
          <p:cNvGrpSpPr>
            <a:grpSpLocks/>
          </p:cNvGrpSpPr>
          <p:nvPr/>
        </p:nvGrpSpPr>
        <p:grpSpPr bwMode="auto">
          <a:xfrm>
            <a:off x="7043738" y="2427288"/>
            <a:ext cx="171450" cy="61912"/>
            <a:chOff x="2848" y="848"/>
            <a:chExt cx="140" cy="98"/>
          </a:xfrm>
        </p:grpSpPr>
        <p:sp>
          <p:nvSpPr>
            <p:cNvPr id="35151" name="Line 335"/>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35152" name="Line 336"/>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35153" name="Line 337"/>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grpSp>
        <p:nvGrpSpPr>
          <p:cNvPr id="35154" name="Group 338"/>
          <p:cNvGrpSpPr>
            <a:grpSpLocks/>
          </p:cNvGrpSpPr>
          <p:nvPr/>
        </p:nvGrpSpPr>
        <p:grpSpPr bwMode="auto">
          <a:xfrm flipV="1">
            <a:off x="7043738" y="2427288"/>
            <a:ext cx="171450" cy="60325"/>
            <a:chOff x="2848" y="848"/>
            <a:chExt cx="140" cy="98"/>
          </a:xfrm>
        </p:grpSpPr>
        <p:sp>
          <p:nvSpPr>
            <p:cNvPr id="35155" name="Line 339"/>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35156" name="Line 340"/>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35157" name="Line 341"/>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sp>
        <p:nvSpPr>
          <p:cNvPr id="35158" name="Oval 342"/>
          <p:cNvSpPr>
            <a:spLocks noChangeArrowheads="1"/>
          </p:cNvSpPr>
          <p:nvPr/>
        </p:nvSpPr>
        <p:spPr bwMode="auto">
          <a:xfrm>
            <a:off x="6961188" y="2736850"/>
            <a:ext cx="358775" cy="95250"/>
          </a:xfrm>
          <a:prstGeom prst="ellipse">
            <a:avLst/>
          </a:prstGeom>
          <a:solidFill>
            <a:srgbClr val="DDDDDD"/>
          </a:solidFill>
          <a:ln w="12700">
            <a:solidFill>
              <a:schemeClr val="folHlink"/>
            </a:solidFill>
            <a:round/>
            <a:headEnd/>
            <a:tailEnd/>
          </a:ln>
          <a:effectLst/>
        </p:spPr>
        <p:txBody>
          <a:bodyPr wrap="none" anchor="ctr"/>
          <a:lstStyle/>
          <a:p>
            <a:endParaRPr lang="en-US"/>
          </a:p>
        </p:txBody>
      </p:sp>
      <p:sp>
        <p:nvSpPr>
          <p:cNvPr id="35159" name="Line 343"/>
          <p:cNvSpPr>
            <a:spLocks noChangeShapeType="1"/>
          </p:cNvSpPr>
          <p:nvPr/>
        </p:nvSpPr>
        <p:spPr bwMode="auto">
          <a:xfrm>
            <a:off x="6961188" y="2728913"/>
            <a:ext cx="0" cy="58737"/>
          </a:xfrm>
          <a:prstGeom prst="line">
            <a:avLst/>
          </a:prstGeom>
          <a:noFill/>
          <a:ln w="12700">
            <a:solidFill>
              <a:schemeClr val="folHlink"/>
            </a:solidFill>
            <a:round/>
            <a:headEnd/>
            <a:tailEnd/>
          </a:ln>
          <a:effectLst/>
        </p:spPr>
        <p:txBody>
          <a:bodyPr wrap="none" anchor="ctr"/>
          <a:lstStyle/>
          <a:p>
            <a:endParaRPr lang="en-US"/>
          </a:p>
        </p:txBody>
      </p:sp>
      <p:sp>
        <p:nvSpPr>
          <p:cNvPr id="35160" name="Line 344"/>
          <p:cNvSpPr>
            <a:spLocks noChangeShapeType="1"/>
          </p:cNvSpPr>
          <p:nvPr/>
        </p:nvSpPr>
        <p:spPr bwMode="auto">
          <a:xfrm>
            <a:off x="7319963" y="2728913"/>
            <a:ext cx="0" cy="58737"/>
          </a:xfrm>
          <a:prstGeom prst="line">
            <a:avLst/>
          </a:prstGeom>
          <a:noFill/>
          <a:ln w="12700">
            <a:solidFill>
              <a:schemeClr val="folHlink"/>
            </a:solidFill>
            <a:round/>
            <a:headEnd/>
            <a:tailEnd/>
          </a:ln>
          <a:effectLst/>
        </p:spPr>
        <p:txBody>
          <a:bodyPr wrap="none" anchor="ctr"/>
          <a:lstStyle/>
          <a:p>
            <a:endParaRPr lang="en-US"/>
          </a:p>
        </p:txBody>
      </p:sp>
      <p:sp>
        <p:nvSpPr>
          <p:cNvPr id="35161" name="Rectangle 345"/>
          <p:cNvSpPr>
            <a:spLocks noChangeArrowheads="1"/>
          </p:cNvSpPr>
          <p:nvPr/>
        </p:nvSpPr>
        <p:spPr bwMode="auto">
          <a:xfrm>
            <a:off x="6961188" y="2728913"/>
            <a:ext cx="355600" cy="58737"/>
          </a:xfrm>
          <a:prstGeom prst="rect">
            <a:avLst/>
          </a:prstGeom>
          <a:solidFill>
            <a:srgbClr val="DDDDDD"/>
          </a:solidFill>
          <a:ln w="12700">
            <a:noFill/>
            <a:miter lim="800000"/>
            <a:headEnd/>
            <a:tailEnd/>
          </a:ln>
          <a:effectLst/>
        </p:spPr>
        <p:txBody>
          <a:bodyPr wrap="none" anchor="ctr"/>
          <a:lstStyle/>
          <a:p>
            <a:pPr algn="ctr">
              <a:spcBef>
                <a:spcPct val="0"/>
              </a:spcBef>
              <a:buClrTx/>
              <a:buSzTx/>
              <a:buFontTx/>
              <a:buNone/>
            </a:pPr>
            <a:endParaRPr lang="it-IT">
              <a:latin typeface="Times New Roman" pitchFamily="64" charset="0"/>
            </a:endParaRPr>
          </a:p>
        </p:txBody>
      </p:sp>
      <p:sp>
        <p:nvSpPr>
          <p:cNvPr id="35162" name="Oval 346"/>
          <p:cNvSpPr>
            <a:spLocks noChangeArrowheads="1"/>
          </p:cNvSpPr>
          <p:nvPr/>
        </p:nvSpPr>
        <p:spPr bwMode="auto">
          <a:xfrm>
            <a:off x="6958013" y="2660650"/>
            <a:ext cx="358775" cy="111125"/>
          </a:xfrm>
          <a:prstGeom prst="ellipse">
            <a:avLst/>
          </a:prstGeom>
          <a:solidFill>
            <a:srgbClr val="DDDDDD"/>
          </a:solidFill>
          <a:ln w="12700">
            <a:solidFill>
              <a:schemeClr val="folHlink"/>
            </a:solidFill>
            <a:round/>
            <a:headEnd/>
            <a:tailEnd/>
          </a:ln>
          <a:effectLst/>
        </p:spPr>
        <p:txBody>
          <a:bodyPr wrap="none" anchor="ctr"/>
          <a:lstStyle/>
          <a:p>
            <a:endParaRPr lang="en-US"/>
          </a:p>
        </p:txBody>
      </p:sp>
      <p:grpSp>
        <p:nvGrpSpPr>
          <p:cNvPr id="35163" name="Group 347"/>
          <p:cNvGrpSpPr>
            <a:grpSpLocks/>
          </p:cNvGrpSpPr>
          <p:nvPr/>
        </p:nvGrpSpPr>
        <p:grpSpPr bwMode="auto">
          <a:xfrm>
            <a:off x="7043738" y="2684463"/>
            <a:ext cx="179387" cy="65087"/>
            <a:chOff x="2848" y="848"/>
            <a:chExt cx="140" cy="98"/>
          </a:xfrm>
        </p:grpSpPr>
        <p:sp>
          <p:nvSpPr>
            <p:cNvPr id="35164" name="Line 348"/>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35165" name="Line 349"/>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35166" name="Line 350"/>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grpSp>
        <p:nvGrpSpPr>
          <p:cNvPr id="35167" name="Group 351"/>
          <p:cNvGrpSpPr>
            <a:grpSpLocks/>
          </p:cNvGrpSpPr>
          <p:nvPr/>
        </p:nvGrpSpPr>
        <p:grpSpPr bwMode="auto">
          <a:xfrm flipV="1">
            <a:off x="7043738" y="2684463"/>
            <a:ext cx="179387" cy="65087"/>
            <a:chOff x="2848" y="848"/>
            <a:chExt cx="140" cy="98"/>
          </a:xfrm>
        </p:grpSpPr>
        <p:sp>
          <p:nvSpPr>
            <p:cNvPr id="35168" name="Line 352"/>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35169" name="Line 353"/>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35170" name="Line 354"/>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sp>
        <p:nvSpPr>
          <p:cNvPr id="35171" name="Oval 355"/>
          <p:cNvSpPr>
            <a:spLocks noChangeArrowheads="1"/>
          </p:cNvSpPr>
          <p:nvPr/>
        </p:nvSpPr>
        <p:spPr bwMode="auto">
          <a:xfrm>
            <a:off x="7437438" y="2378075"/>
            <a:ext cx="330200" cy="85725"/>
          </a:xfrm>
          <a:prstGeom prst="ellipse">
            <a:avLst/>
          </a:prstGeom>
          <a:solidFill>
            <a:srgbClr val="DDDDDD"/>
          </a:solidFill>
          <a:ln w="12700">
            <a:solidFill>
              <a:schemeClr val="folHlink"/>
            </a:solidFill>
            <a:round/>
            <a:headEnd/>
            <a:tailEnd/>
          </a:ln>
          <a:effectLst/>
        </p:spPr>
        <p:txBody>
          <a:bodyPr wrap="none" anchor="ctr"/>
          <a:lstStyle/>
          <a:p>
            <a:endParaRPr lang="en-US"/>
          </a:p>
        </p:txBody>
      </p:sp>
      <p:sp>
        <p:nvSpPr>
          <p:cNvPr id="35172" name="Line 356"/>
          <p:cNvSpPr>
            <a:spLocks noChangeShapeType="1"/>
          </p:cNvSpPr>
          <p:nvPr/>
        </p:nvSpPr>
        <p:spPr bwMode="auto">
          <a:xfrm>
            <a:off x="7437438" y="2371725"/>
            <a:ext cx="0" cy="52388"/>
          </a:xfrm>
          <a:prstGeom prst="line">
            <a:avLst/>
          </a:prstGeom>
          <a:noFill/>
          <a:ln w="12700">
            <a:solidFill>
              <a:schemeClr val="folHlink"/>
            </a:solidFill>
            <a:round/>
            <a:headEnd/>
            <a:tailEnd/>
          </a:ln>
          <a:effectLst/>
        </p:spPr>
        <p:txBody>
          <a:bodyPr wrap="none" anchor="ctr"/>
          <a:lstStyle/>
          <a:p>
            <a:endParaRPr lang="en-US"/>
          </a:p>
        </p:txBody>
      </p:sp>
      <p:sp>
        <p:nvSpPr>
          <p:cNvPr id="35173" name="Line 357"/>
          <p:cNvSpPr>
            <a:spLocks noChangeShapeType="1"/>
          </p:cNvSpPr>
          <p:nvPr/>
        </p:nvSpPr>
        <p:spPr bwMode="auto">
          <a:xfrm>
            <a:off x="7767638" y="2371725"/>
            <a:ext cx="0" cy="52388"/>
          </a:xfrm>
          <a:prstGeom prst="line">
            <a:avLst/>
          </a:prstGeom>
          <a:noFill/>
          <a:ln w="12700">
            <a:solidFill>
              <a:schemeClr val="folHlink"/>
            </a:solidFill>
            <a:round/>
            <a:headEnd/>
            <a:tailEnd/>
          </a:ln>
          <a:effectLst/>
        </p:spPr>
        <p:txBody>
          <a:bodyPr wrap="none" anchor="ctr"/>
          <a:lstStyle/>
          <a:p>
            <a:endParaRPr lang="en-US"/>
          </a:p>
        </p:txBody>
      </p:sp>
      <p:sp>
        <p:nvSpPr>
          <p:cNvPr id="35174" name="Rectangle 358"/>
          <p:cNvSpPr>
            <a:spLocks noChangeArrowheads="1"/>
          </p:cNvSpPr>
          <p:nvPr/>
        </p:nvSpPr>
        <p:spPr bwMode="auto">
          <a:xfrm>
            <a:off x="7437438" y="2371725"/>
            <a:ext cx="327025" cy="52388"/>
          </a:xfrm>
          <a:prstGeom prst="rect">
            <a:avLst/>
          </a:prstGeom>
          <a:solidFill>
            <a:srgbClr val="DDDDDD"/>
          </a:solidFill>
          <a:ln w="12700">
            <a:noFill/>
            <a:miter lim="800000"/>
            <a:headEnd/>
            <a:tailEnd/>
          </a:ln>
          <a:effectLst/>
        </p:spPr>
        <p:txBody>
          <a:bodyPr wrap="none" anchor="ctr"/>
          <a:lstStyle/>
          <a:p>
            <a:pPr algn="ctr">
              <a:spcBef>
                <a:spcPct val="0"/>
              </a:spcBef>
              <a:buClrTx/>
              <a:buSzTx/>
              <a:buFontTx/>
              <a:buNone/>
            </a:pPr>
            <a:endParaRPr lang="it-IT">
              <a:solidFill>
                <a:schemeClr val="bg2"/>
              </a:solidFill>
              <a:latin typeface="Times New Roman" pitchFamily="64" charset="0"/>
            </a:endParaRPr>
          </a:p>
        </p:txBody>
      </p:sp>
      <p:sp>
        <p:nvSpPr>
          <p:cNvPr id="35175" name="Oval 359"/>
          <p:cNvSpPr>
            <a:spLocks noChangeArrowheads="1"/>
          </p:cNvSpPr>
          <p:nvPr/>
        </p:nvSpPr>
        <p:spPr bwMode="auto">
          <a:xfrm>
            <a:off x="7434263" y="2309813"/>
            <a:ext cx="330200" cy="100012"/>
          </a:xfrm>
          <a:prstGeom prst="ellipse">
            <a:avLst/>
          </a:prstGeom>
          <a:solidFill>
            <a:srgbClr val="DDDDDD"/>
          </a:solidFill>
          <a:ln w="12700">
            <a:solidFill>
              <a:schemeClr val="folHlink"/>
            </a:solidFill>
            <a:round/>
            <a:headEnd/>
            <a:tailEnd/>
          </a:ln>
          <a:effectLst/>
        </p:spPr>
        <p:txBody>
          <a:bodyPr wrap="none" anchor="ctr"/>
          <a:lstStyle/>
          <a:p>
            <a:endParaRPr lang="en-US"/>
          </a:p>
        </p:txBody>
      </p:sp>
      <p:grpSp>
        <p:nvGrpSpPr>
          <p:cNvPr id="35176" name="Group 360"/>
          <p:cNvGrpSpPr>
            <a:grpSpLocks/>
          </p:cNvGrpSpPr>
          <p:nvPr/>
        </p:nvGrpSpPr>
        <p:grpSpPr bwMode="auto">
          <a:xfrm>
            <a:off x="7513638" y="2332038"/>
            <a:ext cx="163512" cy="57150"/>
            <a:chOff x="2848" y="848"/>
            <a:chExt cx="140" cy="98"/>
          </a:xfrm>
        </p:grpSpPr>
        <p:sp>
          <p:nvSpPr>
            <p:cNvPr id="35177" name="Line 361"/>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35178" name="Line 362"/>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35179" name="Line 363"/>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grpSp>
        <p:nvGrpSpPr>
          <p:cNvPr id="35180" name="Group 364"/>
          <p:cNvGrpSpPr>
            <a:grpSpLocks/>
          </p:cNvGrpSpPr>
          <p:nvPr/>
        </p:nvGrpSpPr>
        <p:grpSpPr bwMode="auto">
          <a:xfrm flipV="1">
            <a:off x="7513638" y="2330450"/>
            <a:ext cx="163512" cy="58738"/>
            <a:chOff x="2848" y="848"/>
            <a:chExt cx="140" cy="98"/>
          </a:xfrm>
        </p:grpSpPr>
        <p:sp>
          <p:nvSpPr>
            <p:cNvPr id="35181" name="Line 365"/>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35182" name="Line 366"/>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35183" name="Line 367"/>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sp>
        <p:nvSpPr>
          <p:cNvPr id="35184" name="Oval 368"/>
          <p:cNvSpPr>
            <a:spLocks noChangeArrowheads="1"/>
          </p:cNvSpPr>
          <p:nvPr/>
        </p:nvSpPr>
        <p:spPr bwMode="auto">
          <a:xfrm>
            <a:off x="7523163" y="2736850"/>
            <a:ext cx="358775" cy="95250"/>
          </a:xfrm>
          <a:prstGeom prst="ellipse">
            <a:avLst/>
          </a:prstGeom>
          <a:solidFill>
            <a:srgbClr val="DDDDDD"/>
          </a:solidFill>
          <a:ln w="12700">
            <a:solidFill>
              <a:schemeClr val="folHlink"/>
            </a:solidFill>
            <a:round/>
            <a:headEnd/>
            <a:tailEnd/>
          </a:ln>
          <a:effectLst/>
        </p:spPr>
        <p:txBody>
          <a:bodyPr wrap="none" anchor="ctr"/>
          <a:lstStyle/>
          <a:p>
            <a:endParaRPr lang="en-US"/>
          </a:p>
        </p:txBody>
      </p:sp>
      <p:sp>
        <p:nvSpPr>
          <p:cNvPr id="35185" name="Line 369"/>
          <p:cNvSpPr>
            <a:spLocks noChangeShapeType="1"/>
          </p:cNvSpPr>
          <p:nvPr/>
        </p:nvSpPr>
        <p:spPr bwMode="auto">
          <a:xfrm>
            <a:off x="7523163" y="2728913"/>
            <a:ext cx="0" cy="58737"/>
          </a:xfrm>
          <a:prstGeom prst="line">
            <a:avLst/>
          </a:prstGeom>
          <a:noFill/>
          <a:ln w="12700">
            <a:solidFill>
              <a:schemeClr val="folHlink"/>
            </a:solidFill>
            <a:round/>
            <a:headEnd/>
            <a:tailEnd/>
          </a:ln>
          <a:effectLst/>
        </p:spPr>
        <p:txBody>
          <a:bodyPr wrap="none" anchor="ctr"/>
          <a:lstStyle/>
          <a:p>
            <a:endParaRPr lang="en-US"/>
          </a:p>
        </p:txBody>
      </p:sp>
      <p:sp>
        <p:nvSpPr>
          <p:cNvPr id="35186" name="Line 370"/>
          <p:cNvSpPr>
            <a:spLocks noChangeShapeType="1"/>
          </p:cNvSpPr>
          <p:nvPr/>
        </p:nvSpPr>
        <p:spPr bwMode="auto">
          <a:xfrm>
            <a:off x="7881938" y="2728913"/>
            <a:ext cx="0" cy="58737"/>
          </a:xfrm>
          <a:prstGeom prst="line">
            <a:avLst/>
          </a:prstGeom>
          <a:noFill/>
          <a:ln w="12700">
            <a:solidFill>
              <a:schemeClr val="folHlink"/>
            </a:solidFill>
            <a:round/>
            <a:headEnd/>
            <a:tailEnd/>
          </a:ln>
          <a:effectLst/>
        </p:spPr>
        <p:txBody>
          <a:bodyPr wrap="none" anchor="ctr"/>
          <a:lstStyle/>
          <a:p>
            <a:endParaRPr lang="en-US"/>
          </a:p>
        </p:txBody>
      </p:sp>
      <p:sp>
        <p:nvSpPr>
          <p:cNvPr id="35187" name="Rectangle 371"/>
          <p:cNvSpPr>
            <a:spLocks noChangeArrowheads="1"/>
          </p:cNvSpPr>
          <p:nvPr/>
        </p:nvSpPr>
        <p:spPr bwMode="auto">
          <a:xfrm>
            <a:off x="7523163" y="2728913"/>
            <a:ext cx="355600" cy="58737"/>
          </a:xfrm>
          <a:prstGeom prst="rect">
            <a:avLst/>
          </a:prstGeom>
          <a:solidFill>
            <a:srgbClr val="DDDDDD"/>
          </a:solidFill>
          <a:ln w="12700">
            <a:noFill/>
            <a:miter lim="800000"/>
            <a:headEnd/>
            <a:tailEnd/>
          </a:ln>
          <a:effectLst/>
        </p:spPr>
        <p:txBody>
          <a:bodyPr wrap="none" anchor="ctr"/>
          <a:lstStyle/>
          <a:p>
            <a:pPr algn="ctr">
              <a:spcBef>
                <a:spcPct val="0"/>
              </a:spcBef>
              <a:buClrTx/>
              <a:buSzTx/>
              <a:buFontTx/>
              <a:buNone/>
            </a:pPr>
            <a:endParaRPr lang="it-IT">
              <a:latin typeface="Times New Roman" pitchFamily="64" charset="0"/>
            </a:endParaRPr>
          </a:p>
        </p:txBody>
      </p:sp>
      <p:sp>
        <p:nvSpPr>
          <p:cNvPr id="35188" name="Oval 372"/>
          <p:cNvSpPr>
            <a:spLocks noChangeArrowheads="1"/>
          </p:cNvSpPr>
          <p:nvPr/>
        </p:nvSpPr>
        <p:spPr bwMode="auto">
          <a:xfrm>
            <a:off x="7519988" y="2660650"/>
            <a:ext cx="358775" cy="111125"/>
          </a:xfrm>
          <a:prstGeom prst="ellipse">
            <a:avLst/>
          </a:prstGeom>
          <a:solidFill>
            <a:srgbClr val="DDDDDD"/>
          </a:solidFill>
          <a:ln w="12700">
            <a:solidFill>
              <a:schemeClr val="folHlink"/>
            </a:solidFill>
            <a:round/>
            <a:headEnd/>
            <a:tailEnd/>
          </a:ln>
          <a:effectLst/>
        </p:spPr>
        <p:txBody>
          <a:bodyPr wrap="none" anchor="ctr"/>
          <a:lstStyle/>
          <a:p>
            <a:endParaRPr lang="en-US"/>
          </a:p>
        </p:txBody>
      </p:sp>
      <p:grpSp>
        <p:nvGrpSpPr>
          <p:cNvPr id="35189" name="Group 373"/>
          <p:cNvGrpSpPr>
            <a:grpSpLocks/>
          </p:cNvGrpSpPr>
          <p:nvPr/>
        </p:nvGrpSpPr>
        <p:grpSpPr bwMode="auto">
          <a:xfrm>
            <a:off x="7605713" y="2684463"/>
            <a:ext cx="179387" cy="65087"/>
            <a:chOff x="2848" y="848"/>
            <a:chExt cx="140" cy="98"/>
          </a:xfrm>
        </p:grpSpPr>
        <p:sp>
          <p:nvSpPr>
            <p:cNvPr id="35190" name="Line 374"/>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35191" name="Line 375"/>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35192" name="Line 376"/>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grpSp>
        <p:nvGrpSpPr>
          <p:cNvPr id="35193" name="Group 377"/>
          <p:cNvGrpSpPr>
            <a:grpSpLocks/>
          </p:cNvGrpSpPr>
          <p:nvPr/>
        </p:nvGrpSpPr>
        <p:grpSpPr bwMode="auto">
          <a:xfrm flipV="1">
            <a:off x="7605713" y="2684463"/>
            <a:ext cx="179387" cy="65087"/>
            <a:chOff x="2848" y="848"/>
            <a:chExt cx="140" cy="98"/>
          </a:xfrm>
        </p:grpSpPr>
        <p:sp>
          <p:nvSpPr>
            <p:cNvPr id="35194" name="Line 378"/>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35195" name="Line 379"/>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35196" name="Line 380"/>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sp>
        <p:nvSpPr>
          <p:cNvPr id="35197" name="Oval 381"/>
          <p:cNvSpPr>
            <a:spLocks noChangeArrowheads="1"/>
          </p:cNvSpPr>
          <p:nvPr/>
        </p:nvSpPr>
        <p:spPr bwMode="auto">
          <a:xfrm>
            <a:off x="6113463" y="2471738"/>
            <a:ext cx="346075" cy="87312"/>
          </a:xfrm>
          <a:prstGeom prst="ellipse">
            <a:avLst/>
          </a:prstGeom>
          <a:solidFill>
            <a:srgbClr val="DDDDDD"/>
          </a:solidFill>
          <a:ln w="12700">
            <a:solidFill>
              <a:schemeClr val="folHlink"/>
            </a:solidFill>
            <a:round/>
            <a:headEnd/>
            <a:tailEnd/>
          </a:ln>
          <a:effectLst/>
        </p:spPr>
        <p:txBody>
          <a:bodyPr wrap="none" anchor="ctr"/>
          <a:lstStyle/>
          <a:p>
            <a:endParaRPr lang="en-US"/>
          </a:p>
        </p:txBody>
      </p:sp>
      <p:sp>
        <p:nvSpPr>
          <p:cNvPr id="35198" name="Line 382"/>
          <p:cNvSpPr>
            <a:spLocks noChangeShapeType="1"/>
          </p:cNvSpPr>
          <p:nvPr/>
        </p:nvSpPr>
        <p:spPr bwMode="auto">
          <a:xfrm>
            <a:off x="6113463" y="2463800"/>
            <a:ext cx="0" cy="53975"/>
          </a:xfrm>
          <a:prstGeom prst="line">
            <a:avLst/>
          </a:prstGeom>
          <a:noFill/>
          <a:ln w="12700">
            <a:solidFill>
              <a:schemeClr val="folHlink"/>
            </a:solidFill>
            <a:round/>
            <a:headEnd/>
            <a:tailEnd/>
          </a:ln>
          <a:effectLst/>
        </p:spPr>
        <p:txBody>
          <a:bodyPr wrap="none" anchor="ctr"/>
          <a:lstStyle/>
          <a:p>
            <a:endParaRPr lang="en-US"/>
          </a:p>
        </p:txBody>
      </p:sp>
      <p:sp>
        <p:nvSpPr>
          <p:cNvPr id="35199" name="Line 383"/>
          <p:cNvSpPr>
            <a:spLocks noChangeShapeType="1"/>
          </p:cNvSpPr>
          <p:nvPr/>
        </p:nvSpPr>
        <p:spPr bwMode="auto">
          <a:xfrm>
            <a:off x="6459538" y="2463800"/>
            <a:ext cx="0" cy="53975"/>
          </a:xfrm>
          <a:prstGeom prst="line">
            <a:avLst/>
          </a:prstGeom>
          <a:noFill/>
          <a:ln w="12700">
            <a:solidFill>
              <a:schemeClr val="folHlink"/>
            </a:solidFill>
            <a:round/>
            <a:headEnd/>
            <a:tailEnd/>
          </a:ln>
          <a:effectLst/>
        </p:spPr>
        <p:txBody>
          <a:bodyPr wrap="none" anchor="ctr"/>
          <a:lstStyle/>
          <a:p>
            <a:endParaRPr lang="en-US"/>
          </a:p>
        </p:txBody>
      </p:sp>
      <p:sp>
        <p:nvSpPr>
          <p:cNvPr id="35200" name="Rectangle 384"/>
          <p:cNvSpPr>
            <a:spLocks noChangeArrowheads="1"/>
          </p:cNvSpPr>
          <p:nvPr/>
        </p:nvSpPr>
        <p:spPr bwMode="auto">
          <a:xfrm>
            <a:off x="6113463" y="2463800"/>
            <a:ext cx="342900" cy="53975"/>
          </a:xfrm>
          <a:prstGeom prst="rect">
            <a:avLst/>
          </a:prstGeom>
          <a:solidFill>
            <a:srgbClr val="DDDDDD"/>
          </a:solidFill>
          <a:ln w="12700">
            <a:noFill/>
            <a:miter lim="800000"/>
            <a:headEnd/>
            <a:tailEnd/>
          </a:ln>
          <a:effectLst/>
        </p:spPr>
        <p:txBody>
          <a:bodyPr wrap="none" anchor="ctr"/>
          <a:lstStyle/>
          <a:p>
            <a:pPr algn="ctr">
              <a:spcBef>
                <a:spcPct val="0"/>
              </a:spcBef>
              <a:buClrTx/>
              <a:buSzTx/>
              <a:buFontTx/>
              <a:buNone/>
            </a:pPr>
            <a:endParaRPr lang="it-IT">
              <a:latin typeface="Times New Roman" pitchFamily="64" charset="0"/>
            </a:endParaRPr>
          </a:p>
        </p:txBody>
      </p:sp>
      <p:sp>
        <p:nvSpPr>
          <p:cNvPr id="35201" name="Oval 385"/>
          <p:cNvSpPr>
            <a:spLocks noChangeArrowheads="1"/>
          </p:cNvSpPr>
          <p:nvPr/>
        </p:nvSpPr>
        <p:spPr bwMode="auto">
          <a:xfrm>
            <a:off x="6110288" y="2400300"/>
            <a:ext cx="346075" cy="103188"/>
          </a:xfrm>
          <a:prstGeom prst="ellipse">
            <a:avLst/>
          </a:prstGeom>
          <a:solidFill>
            <a:srgbClr val="DDDDDD"/>
          </a:solidFill>
          <a:ln w="12700">
            <a:solidFill>
              <a:schemeClr val="folHlink"/>
            </a:solidFill>
            <a:round/>
            <a:headEnd/>
            <a:tailEnd/>
          </a:ln>
          <a:effectLst/>
        </p:spPr>
        <p:txBody>
          <a:bodyPr wrap="none" anchor="ctr"/>
          <a:lstStyle/>
          <a:p>
            <a:endParaRPr lang="en-US"/>
          </a:p>
        </p:txBody>
      </p:sp>
      <p:grpSp>
        <p:nvGrpSpPr>
          <p:cNvPr id="35202" name="Group 386"/>
          <p:cNvGrpSpPr>
            <a:grpSpLocks/>
          </p:cNvGrpSpPr>
          <p:nvPr/>
        </p:nvGrpSpPr>
        <p:grpSpPr bwMode="auto">
          <a:xfrm>
            <a:off x="6194425" y="2422525"/>
            <a:ext cx="171450" cy="60325"/>
            <a:chOff x="2848" y="848"/>
            <a:chExt cx="140" cy="98"/>
          </a:xfrm>
        </p:grpSpPr>
        <p:sp>
          <p:nvSpPr>
            <p:cNvPr id="35203" name="Line 387"/>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35204" name="Line 388"/>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35205" name="Line 389"/>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grpSp>
        <p:nvGrpSpPr>
          <p:cNvPr id="35206" name="Group 390"/>
          <p:cNvGrpSpPr>
            <a:grpSpLocks/>
          </p:cNvGrpSpPr>
          <p:nvPr/>
        </p:nvGrpSpPr>
        <p:grpSpPr bwMode="auto">
          <a:xfrm flipV="1">
            <a:off x="6194425" y="2422525"/>
            <a:ext cx="171450" cy="58738"/>
            <a:chOff x="2848" y="848"/>
            <a:chExt cx="140" cy="98"/>
          </a:xfrm>
        </p:grpSpPr>
        <p:sp>
          <p:nvSpPr>
            <p:cNvPr id="35207" name="Line 391"/>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35208" name="Line 392"/>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35209" name="Line 393"/>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sp>
        <p:nvSpPr>
          <p:cNvPr id="35210" name="Oval 394"/>
          <p:cNvSpPr>
            <a:spLocks noChangeArrowheads="1"/>
          </p:cNvSpPr>
          <p:nvPr/>
        </p:nvSpPr>
        <p:spPr bwMode="auto">
          <a:xfrm>
            <a:off x="5807075" y="3621088"/>
            <a:ext cx="346075" cy="87312"/>
          </a:xfrm>
          <a:prstGeom prst="ellipse">
            <a:avLst/>
          </a:prstGeom>
          <a:solidFill>
            <a:srgbClr val="DDDDDD"/>
          </a:solidFill>
          <a:ln w="12700">
            <a:solidFill>
              <a:schemeClr val="folHlink"/>
            </a:solidFill>
            <a:round/>
            <a:headEnd/>
            <a:tailEnd/>
          </a:ln>
          <a:effectLst/>
        </p:spPr>
        <p:txBody>
          <a:bodyPr wrap="none" anchor="ctr"/>
          <a:lstStyle/>
          <a:p>
            <a:endParaRPr lang="en-US"/>
          </a:p>
        </p:txBody>
      </p:sp>
      <p:sp>
        <p:nvSpPr>
          <p:cNvPr id="35211" name="Line 395"/>
          <p:cNvSpPr>
            <a:spLocks noChangeShapeType="1"/>
          </p:cNvSpPr>
          <p:nvPr/>
        </p:nvSpPr>
        <p:spPr bwMode="auto">
          <a:xfrm>
            <a:off x="5807075" y="3613150"/>
            <a:ext cx="0" cy="53975"/>
          </a:xfrm>
          <a:prstGeom prst="line">
            <a:avLst/>
          </a:prstGeom>
          <a:noFill/>
          <a:ln w="12700">
            <a:solidFill>
              <a:schemeClr val="folHlink"/>
            </a:solidFill>
            <a:round/>
            <a:headEnd/>
            <a:tailEnd/>
          </a:ln>
          <a:effectLst/>
        </p:spPr>
        <p:txBody>
          <a:bodyPr wrap="none" anchor="ctr"/>
          <a:lstStyle/>
          <a:p>
            <a:endParaRPr lang="en-US"/>
          </a:p>
        </p:txBody>
      </p:sp>
      <p:sp>
        <p:nvSpPr>
          <p:cNvPr id="35212" name="Line 396"/>
          <p:cNvSpPr>
            <a:spLocks noChangeShapeType="1"/>
          </p:cNvSpPr>
          <p:nvPr/>
        </p:nvSpPr>
        <p:spPr bwMode="auto">
          <a:xfrm>
            <a:off x="6153150" y="3613150"/>
            <a:ext cx="0" cy="53975"/>
          </a:xfrm>
          <a:prstGeom prst="line">
            <a:avLst/>
          </a:prstGeom>
          <a:noFill/>
          <a:ln w="12700">
            <a:solidFill>
              <a:schemeClr val="folHlink"/>
            </a:solidFill>
            <a:round/>
            <a:headEnd/>
            <a:tailEnd/>
          </a:ln>
          <a:effectLst/>
        </p:spPr>
        <p:txBody>
          <a:bodyPr wrap="none" anchor="ctr"/>
          <a:lstStyle/>
          <a:p>
            <a:endParaRPr lang="en-US"/>
          </a:p>
        </p:txBody>
      </p:sp>
      <p:sp>
        <p:nvSpPr>
          <p:cNvPr id="35213" name="Rectangle 397"/>
          <p:cNvSpPr>
            <a:spLocks noChangeArrowheads="1"/>
          </p:cNvSpPr>
          <p:nvPr/>
        </p:nvSpPr>
        <p:spPr bwMode="auto">
          <a:xfrm>
            <a:off x="5807075" y="3613150"/>
            <a:ext cx="342900" cy="53975"/>
          </a:xfrm>
          <a:prstGeom prst="rect">
            <a:avLst/>
          </a:prstGeom>
          <a:solidFill>
            <a:srgbClr val="DDDDDD"/>
          </a:solidFill>
          <a:ln w="12700">
            <a:noFill/>
            <a:miter lim="800000"/>
            <a:headEnd/>
            <a:tailEnd/>
          </a:ln>
          <a:effectLst/>
        </p:spPr>
        <p:txBody>
          <a:bodyPr wrap="none" anchor="ctr"/>
          <a:lstStyle/>
          <a:p>
            <a:pPr algn="ctr">
              <a:spcBef>
                <a:spcPct val="0"/>
              </a:spcBef>
              <a:buClrTx/>
              <a:buSzTx/>
              <a:buFontTx/>
              <a:buNone/>
            </a:pPr>
            <a:endParaRPr lang="it-IT">
              <a:latin typeface="Times New Roman" pitchFamily="64" charset="0"/>
            </a:endParaRPr>
          </a:p>
        </p:txBody>
      </p:sp>
      <p:sp>
        <p:nvSpPr>
          <p:cNvPr id="35214" name="Oval 398"/>
          <p:cNvSpPr>
            <a:spLocks noChangeArrowheads="1"/>
          </p:cNvSpPr>
          <p:nvPr/>
        </p:nvSpPr>
        <p:spPr bwMode="auto">
          <a:xfrm>
            <a:off x="5803900" y="3549650"/>
            <a:ext cx="346075" cy="103188"/>
          </a:xfrm>
          <a:prstGeom prst="ellipse">
            <a:avLst/>
          </a:prstGeom>
          <a:solidFill>
            <a:srgbClr val="DDDDDD"/>
          </a:solidFill>
          <a:ln w="12700">
            <a:solidFill>
              <a:schemeClr val="folHlink"/>
            </a:solidFill>
            <a:round/>
            <a:headEnd/>
            <a:tailEnd/>
          </a:ln>
          <a:effectLst/>
        </p:spPr>
        <p:txBody>
          <a:bodyPr wrap="none" anchor="ctr"/>
          <a:lstStyle/>
          <a:p>
            <a:endParaRPr lang="en-US"/>
          </a:p>
        </p:txBody>
      </p:sp>
      <p:grpSp>
        <p:nvGrpSpPr>
          <p:cNvPr id="35215" name="Group 399"/>
          <p:cNvGrpSpPr>
            <a:grpSpLocks/>
          </p:cNvGrpSpPr>
          <p:nvPr/>
        </p:nvGrpSpPr>
        <p:grpSpPr bwMode="auto">
          <a:xfrm>
            <a:off x="5888038" y="3571875"/>
            <a:ext cx="171450" cy="60325"/>
            <a:chOff x="2848" y="848"/>
            <a:chExt cx="140" cy="98"/>
          </a:xfrm>
        </p:grpSpPr>
        <p:sp>
          <p:nvSpPr>
            <p:cNvPr id="35216" name="Line 400"/>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35217" name="Line 401"/>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35218" name="Line 402"/>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grpSp>
        <p:nvGrpSpPr>
          <p:cNvPr id="35219" name="Group 403"/>
          <p:cNvGrpSpPr>
            <a:grpSpLocks/>
          </p:cNvGrpSpPr>
          <p:nvPr/>
        </p:nvGrpSpPr>
        <p:grpSpPr bwMode="auto">
          <a:xfrm flipV="1">
            <a:off x="5888038" y="3571875"/>
            <a:ext cx="171450" cy="58738"/>
            <a:chOff x="2848" y="848"/>
            <a:chExt cx="140" cy="98"/>
          </a:xfrm>
        </p:grpSpPr>
        <p:sp>
          <p:nvSpPr>
            <p:cNvPr id="35220" name="Line 404"/>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35221" name="Line 405"/>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35222" name="Line 406"/>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sp>
        <p:nvSpPr>
          <p:cNvPr id="35223" name="Line 407"/>
          <p:cNvSpPr>
            <a:spLocks noChangeShapeType="1"/>
          </p:cNvSpPr>
          <p:nvPr/>
        </p:nvSpPr>
        <p:spPr bwMode="auto">
          <a:xfrm flipV="1">
            <a:off x="7005638" y="3978275"/>
            <a:ext cx="227012" cy="436563"/>
          </a:xfrm>
          <a:prstGeom prst="line">
            <a:avLst/>
          </a:prstGeom>
          <a:noFill/>
          <a:ln w="9525">
            <a:solidFill>
              <a:schemeClr val="bg2"/>
            </a:solidFill>
            <a:round/>
            <a:headEnd/>
            <a:tailEnd/>
          </a:ln>
          <a:effectLst/>
        </p:spPr>
        <p:txBody>
          <a:bodyPr/>
          <a:lstStyle/>
          <a:p>
            <a:endParaRPr lang="en-US"/>
          </a:p>
        </p:txBody>
      </p:sp>
      <p:sp>
        <p:nvSpPr>
          <p:cNvPr id="35224" name="Line 408"/>
          <p:cNvSpPr>
            <a:spLocks noChangeShapeType="1"/>
          </p:cNvSpPr>
          <p:nvPr/>
        </p:nvSpPr>
        <p:spPr bwMode="auto">
          <a:xfrm>
            <a:off x="7129463" y="3716338"/>
            <a:ext cx="163512" cy="120650"/>
          </a:xfrm>
          <a:prstGeom prst="line">
            <a:avLst/>
          </a:prstGeom>
          <a:noFill/>
          <a:ln w="9525">
            <a:solidFill>
              <a:schemeClr val="bg2"/>
            </a:solidFill>
            <a:round/>
            <a:headEnd/>
            <a:tailEnd/>
          </a:ln>
          <a:effectLst/>
        </p:spPr>
        <p:txBody>
          <a:bodyPr/>
          <a:lstStyle/>
          <a:p>
            <a:endParaRPr lang="en-US"/>
          </a:p>
        </p:txBody>
      </p:sp>
      <p:sp>
        <p:nvSpPr>
          <p:cNvPr id="35225" name="Line 409"/>
          <p:cNvSpPr>
            <a:spLocks noChangeShapeType="1"/>
          </p:cNvSpPr>
          <p:nvPr/>
        </p:nvSpPr>
        <p:spPr bwMode="auto">
          <a:xfrm>
            <a:off x="7226300" y="3636963"/>
            <a:ext cx="279400" cy="0"/>
          </a:xfrm>
          <a:prstGeom prst="line">
            <a:avLst/>
          </a:prstGeom>
          <a:noFill/>
          <a:ln w="9525">
            <a:solidFill>
              <a:schemeClr val="bg2"/>
            </a:solidFill>
            <a:round/>
            <a:headEnd/>
            <a:tailEnd/>
          </a:ln>
          <a:effectLst/>
        </p:spPr>
        <p:txBody>
          <a:bodyPr/>
          <a:lstStyle/>
          <a:p>
            <a:endParaRPr lang="en-US"/>
          </a:p>
        </p:txBody>
      </p:sp>
      <p:sp>
        <p:nvSpPr>
          <p:cNvPr id="35226" name="Line 410"/>
          <p:cNvSpPr>
            <a:spLocks noChangeShapeType="1"/>
          </p:cNvSpPr>
          <p:nvPr/>
        </p:nvSpPr>
        <p:spPr bwMode="auto">
          <a:xfrm flipV="1">
            <a:off x="7462838" y="3722688"/>
            <a:ext cx="134937" cy="104775"/>
          </a:xfrm>
          <a:prstGeom prst="line">
            <a:avLst/>
          </a:prstGeom>
          <a:noFill/>
          <a:ln w="9525">
            <a:solidFill>
              <a:schemeClr val="bg2"/>
            </a:solidFill>
            <a:round/>
            <a:headEnd/>
            <a:tailEnd/>
          </a:ln>
          <a:effectLst/>
        </p:spPr>
        <p:txBody>
          <a:bodyPr/>
          <a:lstStyle/>
          <a:p>
            <a:endParaRPr lang="en-US"/>
          </a:p>
        </p:txBody>
      </p:sp>
      <p:sp>
        <p:nvSpPr>
          <p:cNvPr id="35227" name="Line 411"/>
          <p:cNvSpPr>
            <a:spLocks noChangeShapeType="1"/>
          </p:cNvSpPr>
          <p:nvPr/>
        </p:nvSpPr>
        <p:spPr bwMode="auto">
          <a:xfrm>
            <a:off x="6161088" y="3643313"/>
            <a:ext cx="679450" cy="0"/>
          </a:xfrm>
          <a:prstGeom prst="line">
            <a:avLst/>
          </a:prstGeom>
          <a:noFill/>
          <a:ln w="9525">
            <a:solidFill>
              <a:schemeClr val="bg2"/>
            </a:solidFill>
            <a:round/>
            <a:headEnd/>
            <a:tailEnd/>
          </a:ln>
          <a:effectLst/>
        </p:spPr>
        <p:txBody>
          <a:bodyPr/>
          <a:lstStyle/>
          <a:p>
            <a:endParaRPr lang="en-US"/>
          </a:p>
        </p:txBody>
      </p:sp>
      <p:sp>
        <p:nvSpPr>
          <p:cNvPr id="35228" name="Line 412"/>
          <p:cNvSpPr>
            <a:spLocks noChangeShapeType="1"/>
          </p:cNvSpPr>
          <p:nvPr/>
        </p:nvSpPr>
        <p:spPr bwMode="auto">
          <a:xfrm>
            <a:off x="6456363" y="2490788"/>
            <a:ext cx="509587" cy="3175"/>
          </a:xfrm>
          <a:prstGeom prst="line">
            <a:avLst/>
          </a:prstGeom>
          <a:noFill/>
          <a:ln w="9525">
            <a:solidFill>
              <a:schemeClr val="bg2"/>
            </a:solidFill>
            <a:round/>
            <a:headEnd/>
            <a:tailEnd/>
          </a:ln>
          <a:effectLst/>
        </p:spPr>
        <p:txBody>
          <a:bodyPr/>
          <a:lstStyle/>
          <a:p>
            <a:endParaRPr lang="en-US"/>
          </a:p>
        </p:txBody>
      </p:sp>
      <p:sp>
        <p:nvSpPr>
          <p:cNvPr id="35229" name="Line 413"/>
          <p:cNvSpPr>
            <a:spLocks noChangeShapeType="1"/>
          </p:cNvSpPr>
          <p:nvPr/>
        </p:nvSpPr>
        <p:spPr bwMode="auto">
          <a:xfrm>
            <a:off x="6022975" y="2319338"/>
            <a:ext cx="152400" cy="82550"/>
          </a:xfrm>
          <a:prstGeom prst="line">
            <a:avLst/>
          </a:prstGeom>
          <a:noFill/>
          <a:ln w="9525">
            <a:solidFill>
              <a:schemeClr val="bg2"/>
            </a:solidFill>
            <a:round/>
            <a:headEnd/>
            <a:tailEnd/>
          </a:ln>
          <a:effectLst/>
        </p:spPr>
        <p:txBody>
          <a:bodyPr/>
          <a:lstStyle/>
          <a:p>
            <a:endParaRPr lang="en-US"/>
          </a:p>
        </p:txBody>
      </p:sp>
      <p:sp>
        <p:nvSpPr>
          <p:cNvPr id="35230" name="Freeform 414"/>
          <p:cNvSpPr>
            <a:spLocks/>
          </p:cNvSpPr>
          <p:nvPr/>
        </p:nvSpPr>
        <p:spPr bwMode="auto">
          <a:xfrm>
            <a:off x="5343525" y="4325938"/>
            <a:ext cx="2979738" cy="1455737"/>
          </a:xfrm>
          <a:custGeom>
            <a:avLst/>
            <a:gdLst/>
            <a:ahLst/>
            <a:cxnLst>
              <a:cxn ang="0">
                <a:pos x="889" y="23"/>
              </a:cxn>
              <a:cxn ang="0">
                <a:pos x="692" y="109"/>
              </a:cxn>
              <a:cxn ang="0">
                <a:pos x="415" y="91"/>
              </a:cxn>
              <a:cxn ang="0">
                <a:pos x="112" y="170"/>
              </a:cxn>
              <a:cxn ang="0">
                <a:pos x="50" y="353"/>
              </a:cxn>
              <a:cxn ang="0">
                <a:pos x="14" y="528"/>
              </a:cxn>
              <a:cxn ang="0">
                <a:pos x="139" y="650"/>
              </a:cxn>
              <a:cxn ang="0">
                <a:pos x="505" y="781"/>
              </a:cxn>
              <a:cxn ang="0">
                <a:pos x="933" y="886"/>
              </a:cxn>
              <a:cxn ang="0">
                <a:pos x="1370" y="901"/>
              </a:cxn>
              <a:cxn ang="0">
                <a:pos x="1676" y="793"/>
              </a:cxn>
              <a:cxn ang="0">
                <a:pos x="1860" y="624"/>
              </a:cxn>
              <a:cxn ang="0">
                <a:pos x="1776" y="219"/>
              </a:cxn>
              <a:cxn ang="0">
                <a:pos x="1503" y="100"/>
              </a:cxn>
              <a:cxn ang="0">
                <a:pos x="1200" y="13"/>
              </a:cxn>
              <a:cxn ang="0">
                <a:pos x="889" y="23"/>
              </a:cxn>
            </a:cxnLst>
            <a:rect l="0" t="0" r="r" b="b"/>
            <a:pathLst>
              <a:path w="1877" h="917">
                <a:moveTo>
                  <a:pt x="889" y="23"/>
                </a:moveTo>
                <a:cubicBezTo>
                  <a:pt x="804" y="39"/>
                  <a:pt x="771" y="98"/>
                  <a:pt x="692" y="109"/>
                </a:cubicBezTo>
                <a:cubicBezTo>
                  <a:pt x="613" y="120"/>
                  <a:pt x="511" y="81"/>
                  <a:pt x="415" y="91"/>
                </a:cubicBezTo>
                <a:cubicBezTo>
                  <a:pt x="319" y="101"/>
                  <a:pt x="174" y="126"/>
                  <a:pt x="112" y="170"/>
                </a:cubicBezTo>
                <a:cubicBezTo>
                  <a:pt x="51" y="214"/>
                  <a:pt x="66" y="294"/>
                  <a:pt x="50" y="353"/>
                </a:cubicBezTo>
                <a:cubicBezTo>
                  <a:pt x="34" y="412"/>
                  <a:pt x="0" y="479"/>
                  <a:pt x="14" y="528"/>
                </a:cubicBezTo>
                <a:cubicBezTo>
                  <a:pt x="29" y="577"/>
                  <a:pt x="57" y="608"/>
                  <a:pt x="139" y="650"/>
                </a:cubicBezTo>
                <a:cubicBezTo>
                  <a:pt x="221" y="692"/>
                  <a:pt x="372" y="742"/>
                  <a:pt x="505" y="781"/>
                </a:cubicBezTo>
                <a:cubicBezTo>
                  <a:pt x="638" y="820"/>
                  <a:pt x="789" y="866"/>
                  <a:pt x="933" y="886"/>
                </a:cubicBezTo>
                <a:cubicBezTo>
                  <a:pt x="1077" y="906"/>
                  <a:pt x="1246" y="917"/>
                  <a:pt x="1370" y="901"/>
                </a:cubicBezTo>
                <a:cubicBezTo>
                  <a:pt x="1494" y="885"/>
                  <a:pt x="1594" y="839"/>
                  <a:pt x="1676" y="793"/>
                </a:cubicBezTo>
                <a:cubicBezTo>
                  <a:pt x="1758" y="747"/>
                  <a:pt x="1843" y="720"/>
                  <a:pt x="1860" y="624"/>
                </a:cubicBezTo>
                <a:cubicBezTo>
                  <a:pt x="1877" y="528"/>
                  <a:pt x="1835" y="306"/>
                  <a:pt x="1776" y="219"/>
                </a:cubicBezTo>
                <a:cubicBezTo>
                  <a:pt x="1717" y="132"/>
                  <a:pt x="1599" y="134"/>
                  <a:pt x="1503" y="100"/>
                </a:cubicBezTo>
                <a:cubicBezTo>
                  <a:pt x="1407" y="66"/>
                  <a:pt x="1302" y="26"/>
                  <a:pt x="1200" y="13"/>
                </a:cubicBezTo>
                <a:cubicBezTo>
                  <a:pt x="1098" y="0"/>
                  <a:pt x="974" y="7"/>
                  <a:pt x="889" y="23"/>
                </a:cubicBezTo>
                <a:close/>
              </a:path>
            </a:pathLst>
          </a:custGeom>
          <a:solidFill>
            <a:srgbClr val="DDDDDD"/>
          </a:solidFill>
          <a:ln w="9525">
            <a:noFill/>
            <a:round/>
            <a:headEnd/>
            <a:tailEnd/>
          </a:ln>
          <a:effectLst/>
        </p:spPr>
        <p:txBody>
          <a:bodyPr/>
          <a:lstStyle/>
          <a:p>
            <a:endParaRPr lang="en-US"/>
          </a:p>
        </p:txBody>
      </p:sp>
      <p:sp>
        <p:nvSpPr>
          <p:cNvPr id="35231" name="Line 415"/>
          <p:cNvSpPr>
            <a:spLocks noChangeShapeType="1"/>
          </p:cNvSpPr>
          <p:nvPr/>
        </p:nvSpPr>
        <p:spPr bwMode="auto">
          <a:xfrm rot="-5400000">
            <a:off x="7578725" y="5062538"/>
            <a:ext cx="523875" cy="139700"/>
          </a:xfrm>
          <a:prstGeom prst="line">
            <a:avLst/>
          </a:prstGeom>
          <a:noFill/>
          <a:ln w="12700">
            <a:solidFill>
              <a:schemeClr val="bg2"/>
            </a:solidFill>
            <a:round/>
            <a:headEnd/>
            <a:tailEnd/>
          </a:ln>
          <a:effectLst/>
        </p:spPr>
        <p:txBody>
          <a:bodyPr wrap="none" anchor="ctr"/>
          <a:lstStyle/>
          <a:p>
            <a:endParaRPr lang="en-US"/>
          </a:p>
        </p:txBody>
      </p:sp>
      <p:sp>
        <p:nvSpPr>
          <p:cNvPr id="35232" name="Line 416"/>
          <p:cNvSpPr>
            <a:spLocks noChangeShapeType="1"/>
          </p:cNvSpPr>
          <p:nvPr/>
        </p:nvSpPr>
        <p:spPr bwMode="auto">
          <a:xfrm rot="5400000" flipV="1">
            <a:off x="7724775" y="5343525"/>
            <a:ext cx="3175" cy="85725"/>
          </a:xfrm>
          <a:prstGeom prst="line">
            <a:avLst/>
          </a:prstGeom>
          <a:noFill/>
          <a:ln w="12700">
            <a:solidFill>
              <a:schemeClr val="bg2"/>
            </a:solidFill>
            <a:round/>
            <a:headEnd/>
            <a:tailEnd/>
          </a:ln>
          <a:effectLst/>
        </p:spPr>
        <p:txBody>
          <a:bodyPr wrap="none" anchor="ctr"/>
          <a:lstStyle/>
          <a:p>
            <a:endParaRPr lang="en-US"/>
          </a:p>
        </p:txBody>
      </p:sp>
      <p:sp>
        <p:nvSpPr>
          <p:cNvPr id="35233" name="Line 417"/>
          <p:cNvSpPr>
            <a:spLocks noChangeShapeType="1"/>
          </p:cNvSpPr>
          <p:nvPr/>
        </p:nvSpPr>
        <p:spPr bwMode="auto">
          <a:xfrm rot="-5400000">
            <a:off x="7910513" y="5019675"/>
            <a:ext cx="0" cy="114300"/>
          </a:xfrm>
          <a:prstGeom prst="line">
            <a:avLst/>
          </a:prstGeom>
          <a:noFill/>
          <a:ln w="12700">
            <a:solidFill>
              <a:schemeClr val="bg2"/>
            </a:solidFill>
            <a:round/>
            <a:headEnd/>
            <a:tailEnd/>
          </a:ln>
          <a:effectLst/>
        </p:spPr>
        <p:txBody>
          <a:bodyPr wrap="none" anchor="ctr"/>
          <a:lstStyle/>
          <a:p>
            <a:endParaRPr lang="en-US"/>
          </a:p>
        </p:txBody>
      </p:sp>
      <p:grpSp>
        <p:nvGrpSpPr>
          <p:cNvPr id="35234" name="Group 418"/>
          <p:cNvGrpSpPr>
            <a:grpSpLocks/>
          </p:cNvGrpSpPr>
          <p:nvPr/>
        </p:nvGrpSpPr>
        <p:grpSpPr bwMode="auto">
          <a:xfrm>
            <a:off x="7489825" y="4729163"/>
            <a:ext cx="501650" cy="234950"/>
            <a:chOff x="4701" y="2996"/>
            <a:chExt cx="316" cy="148"/>
          </a:xfrm>
        </p:grpSpPr>
        <p:sp>
          <p:nvSpPr>
            <p:cNvPr id="35235" name="Oval 419"/>
            <p:cNvSpPr>
              <a:spLocks noChangeArrowheads="1"/>
            </p:cNvSpPr>
            <p:nvPr/>
          </p:nvSpPr>
          <p:spPr bwMode="auto">
            <a:xfrm>
              <a:off x="4704" y="3062"/>
              <a:ext cx="313" cy="82"/>
            </a:xfrm>
            <a:prstGeom prst="ellipse">
              <a:avLst/>
            </a:prstGeom>
            <a:solidFill>
              <a:srgbClr val="DDDDDD"/>
            </a:solidFill>
            <a:ln w="12700">
              <a:solidFill>
                <a:schemeClr val="folHlink"/>
              </a:solidFill>
              <a:round/>
              <a:headEnd/>
              <a:tailEnd/>
            </a:ln>
            <a:effectLst/>
          </p:spPr>
          <p:txBody>
            <a:bodyPr wrap="none" anchor="ctr"/>
            <a:lstStyle/>
            <a:p>
              <a:endParaRPr lang="en-US"/>
            </a:p>
          </p:txBody>
        </p:sp>
        <p:sp>
          <p:nvSpPr>
            <p:cNvPr id="35236" name="Line 420"/>
            <p:cNvSpPr>
              <a:spLocks noChangeShapeType="1"/>
            </p:cNvSpPr>
            <p:nvPr/>
          </p:nvSpPr>
          <p:spPr bwMode="auto">
            <a:xfrm>
              <a:off x="4704" y="3055"/>
              <a:ext cx="0" cy="51"/>
            </a:xfrm>
            <a:prstGeom prst="line">
              <a:avLst/>
            </a:prstGeom>
            <a:noFill/>
            <a:ln w="12700">
              <a:solidFill>
                <a:schemeClr val="folHlink"/>
              </a:solidFill>
              <a:round/>
              <a:headEnd/>
              <a:tailEnd/>
            </a:ln>
            <a:effectLst/>
          </p:spPr>
          <p:txBody>
            <a:bodyPr wrap="none" anchor="ctr"/>
            <a:lstStyle/>
            <a:p>
              <a:endParaRPr lang="en-US"/>
            </a:p>
          </p:txBody>
        </p:sp>
        <p:sp>
          <p:nvSpPr>
            <p:cNvPr id="35237" name="Line 421"/>
            <p:cNvSpPr>
              <a:spLocks noChangeShapeType="1"/>
            </p:cNvSpPr>
            <p:nvPr/>
          </p:nvSpPr>
          <p:spPr bwMode="auto">
            <a:xfrm>
              <a:off x="5017" y="3055"/>
              <a:ext cx="0" cy="51"/>
            </a:xfrm>
            <a:prstGeom prst="line">
              <a:avLst/>
            </a:prstGeom>
            <a:noFill/>
            <a:ln w="12700">
              <a:solidFill>
                <a:schemeClr val="folHlink"/>
              </a:solidFill>
              <a:round/>
              <a:headEnd/>
              <a:tailEnd/>
            </a:ln>
            <a:effectLst/>
          </p:spPr>
          <p:txBody>
            <a:bodyPr wrap="none" anchor="ctr"/>
            <a:lstStyle/>
            <a:p>
              <a:endParaRPr lang="en-US"/>
            </a:p>
          </p:txBody>
        </p:sp>
        <p:sp>
          <p:nvSpPr>
            <p:cNvPr id="35238" name="Rectangle 422"/>
            <p:cNvSpPr>
              <a:spLocks noChangeArrowheads="1"/>
            </p:cNvSpPr>
            <p:nvPr/>
          </p:nvSpPr>
          <p:spPr bwMode="auto">
            <a:xfrm>
              <a:off x="4704" y="3055"/>
              <a:ext cx="310" cy="50"/>
            </a:xfrm>
            <a:prstGeom prst="rect">
              <a:avLst/>
            </a:prstGeom>
            <a:solidFill>
              <a:srgbClr val="DDDDDD"/>
            </a:solidFill>
            <a:ln w="12700">
              <a:noFill/>
              <a:miter lim="800000"/>
              <a:headEnd/>
              <a:tailEnd/>
            </a:ln>
            <a:effectLst/>
          </p:spPr>
          <p:txBody>
            <a:bodyPr wrap="none" anchor="ctr"/>
            <a:lstStyle/>
            <a:p>
              <a:pPr algn="ctr">
                <a:spcBef>
                  <a:spcPct val="0"/>
                </a:spcBef>
                <a:buClrTx/>
                <a:buSzTx/>
                <a:buFontTx/>
                <a:buNone/>
              </a:pPr>
              <a:endParaRPr lang="it-IT">
                <a:latin typeface="Times New Roman" pitchFamily="64" charset="0"/>
              </a:endParaRPr>
            </a:p>
          </p:txBody>
        </p:sp>
        <p:sp>
          <p:nvSpPr>
            <p:cNvPr id="35239" name="Oval 423"/>
            <p:cNvSpPr>
              <a:spLocks noChangeArrowheads="1"/>
            </p:cNvSpPr>
            <p:nvPr/>
          </p:nvSpPr>
          <p:spPr bwMode="auto">
            <a:xfrm>
              <a:off x="4701" y="2996"/>
              <a:ext cx="313" cy="96"/>
            </a:xfrm>
            <a:prstGeom prst="ellipse">
              <a:avLst/>
            </a:prstGeom>
            <a:solidFill>
              <a:srgbClr val="DDDDDD"/>
            </a:solidFill>
            <a:ln w="12700">
              <a:solidFill>
                <a:schemeClr val="folHlink"/>
              </a:solidFill>
              <a:round/>
              <a:headEnd/>
              <a:tailEnd/>
            </a:ln>
            <a:effectLst/>
          </p:spPr>
          <p:txBody>
            <a:bodyPr wrap="none" anchor="ctr"/>
            <a:lstStyle/>
            <a:p>
              <a:endParaRPr lang="en-US"/>
            </a:p>
          </p:txBody>
        </p:sp>
        <p:grpSp>
          <p:nvGrpSpPr>
            <p:cNvPr id="35240" name="Group 424"/>
            <p:cNvGrpSpPr>
              <a:grpSpLocks/>
            </p:cNvGrpSpPr>
            <p:nvPr/>
          </p:nvGrpSpPr>
          <p:grpSpPr bwMode="auto">
            <a:xfrm>
              <a:off x="4776" y="3017"/>
              <a:ext cx="156" cy="56"/>
              <a:chOff x="2848" y="848"/>
              <a:chExt cx="140" cy="98"/>
            </a:xfrm>
          </p:grpSpPr>
          <p:sp>
            <p:nvSpPr>
              <p:cNvPr id="35241" name="Line 425"/>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35242" name="Line 426"/>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35243" name="Line 427"/>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grpSp>
          <p:nvGrpSpPr>
            <p:cNvPr id="35244" name="Group 428"/>
            <p:cNvGrpSpPr>
              <a:grpSpLocks/>
            </p:cNvGrpSpPr>
            <p:nvPr/>
          </p:nvGrpSpPr>
          <p:grpSpPr bwMode="auto">
            <a:xfrm flipV="1">
              <a:off x="4776" y="3016"/>
              <a:ext cx="156" cy="56"/>
              <a:chOff x="2848" y="848"/>
              <a:chExt cx="140" cy="98"/>
            </a:xfrm>
          </p:grpSpPr>
          <p:sp>
            <p:nvSpPr>
              <p:cNvPr id="35245" name="Line 429"/>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35246" name="Line 430"/>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35247" name="Line 431"/>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grpSp>
      <p:grpSp>
        <p:nvGrpSpPr>
          <p:cNvPr id="35248" name="Group 432"/>
          <p:cNvGrpSpPr>
            <a:grpSpLocks/>
          </p:cNvGrpSpPr>
          <p:nvPr/>
        </p:nvGrpSpPr>
        <p:grpSpPr bwMode="auto">
          <a:xfrm>
            <a:off x="6673850" y="4452938"/>
            <a:ext cx="501650" cy="234950"/>
            <a:chOff x="3600" y="219"/>
            <a:chExt cx="360" cy="175"/>
          </a:xfrm>
        </p:grpSpPr>
        <p:sp>
          <p:nvSpPr>
            <p:cNvPr id="35249" name="Oval 433"/>
            <p:cNvSpPr>
              <a:spLocks noChangeArrowheads="1"/>
            </p:cNvSpPr>
            <p:nvPr/>
          </p:nvSpPr>
          <p:spPr bwMode="auto">
            <a:xfrm>
              <a:off x="3603" y="297"/>
              <a:ext cx="357" cy="97"/>
            </a:xfrm>
            <a:prstGeom prst="ellipse">
              <a:avLst/>
            </a:prstGeom>
            <a:solidFill>
              <a:srgbClr val="DDDDDD"/>
            </a:solidFill>
            <a:ln w="12700">
              <a:solidFill>
                <a:schemeClr val="tx1"/>
              </a:solidFill>
              <a:round/>
              <a:headEnd/>
              <a:tailEnd/>
            </a:ln>
            <a:effectLst/>
          </p:spPr>
          <p:txBody>
            <a:bodyPr wrap="none" anchor="ctr"/>
            <a:lstStyle/>
            <a:p>
              <a:endParaRPr lang="en-US"/>
            </a:p>
          </p:txBody>
        </p:sp>
        <p:sp>
          <p:nvSpPr>
            <p:cNvPr id="35250" name="Line 434"/>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en-US"/>
            </a:p>
          </p:txBody>
        </p:sp>
        <p:sp>
          <p:nvSpPr>
            <p:cNvPr id="35251" name="Line 435"/>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en-US"/>
            </a:p>
          </p:txBody>
        </p:sp>
        <p:sp>
          <p:nvSpPr>
            <p:cNvPr id="35252" name="Rectangle 436"/>
            <p:cNvSpPr>
              <a:spLocks noChangeArrowheads="1"/>
            </p:cNvSpPr>
            <p:nvPr/>
          </p:nvSpPr>
          <p:spPr bwMode="auto">
            <a:xfrm>
              <a:off x="3603" y="289"/>
              <a:ext cx="354" cy="59"/>
            </a:xfrm>
            <a:prstGeom prst="rect">
              <a:avLst/>
            </a:prstGeom>
            <a:solidFill>
              <a:srgbClr val="DDDDDD"/>
            </a:solidFill>
            <a:ln w="12700">
              <a:noFill/>
              <a:miter lim="800000"/>
              <a:headEnd/>
              <a:tailEnd/>
            </a:ln>
            <a:effectLst/>
          </p:spPr>
          <p:txBody>
            <a:bodyPr wrap="none" anchor="ctr"/>
            <a:lstStyle/>
            <a:p>
              <a:pPr algn="ctr">
                <a:spcBef>
                  <a:spcPct val="0"/>
                </a:spcBef>
                <a:buClrTx/>
                <a:buSzTx/>
                <a:buFontTx/>
                <a:buNone/>
              </a:pPr>
              <a:endParaRPr lang="it-IT">
                <a:latin typeface="Times New Roman" pitchFamily="64" charset="0"/>
              </a:endParaRPr>
            </a:p>
          </p:txBody>
        </p:sp>
        <p:sp>
          <p:nvSpPr>
            <p:cNvPr id="35253" name="Oval 437"/>
            <p:cNvSpPr>
              <a:spLocks noChangeArrowheads="1"/>
            </p:cNvSpPr>
            <p:nvPr/>
          </p:nvSpPr>
          <p:spPr bwMode="auto">
            <a:xfrm>
              <a:off x="3600" y="219"/>
              <a:ext cx="357" cy="113"/>
            </a:xfrm>
            <a:prstGeom prst="ellipse">
              <a:avLst/>
            </a:prstGeom>
            <a:solidFill>
              <a:srgbClr val="DDDDDD"/>
            </a:solidFill>
            <a:ln w="12700">
              <a:solidFill>
                <a:schemeClr val="tx1"/>
              </a:solidFill>
              <a:round/>
              <a:headEnd/>
              <a:tailEnd/>
            </a:ln>
            <a:effectLst/>
          </p:spPr>
          <p:txBody>
            <a:bodyPr wrap="none" anchor="ctr"/>
            <a:lstStyle/>
            <a:p>
              <a:endParaRPr lang="en-US"/>
            </a:p>
          </p:txBody>
        </p:sp>
        <p:grpSp>
          <p:nvGrpSpPr>
            <p:cNvPr id="35254" name="Group 438"/>
            <p:cNvGrpSpPr>
              <a:grpSpLocks/>
            </p:cNvGrpSpPr>
            <p:nvPr/>
          </p:nvGrpSpPr>
          <p:grpSpPr bwMode="auto">
            <a:xfrm>
              <a:off x="3686" y="244"/>
              <a:ext cx="177" cy="66"/>
              <a:chOff x="2848" y="848"/>
              <a:chExt cx="140" cy="98"/>
            </a:xfrm>
          </p:grpSpPr>
          <p:sp>
            <p:nvSpPr>
              <p:cNvPr id="35255" name="Line 439"/>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en-US"/>
              </a:p>
            </p:txBody>
          </p:sp>
          <p:sp>
            <p:nvSpPr>
              <p:cNvPr id="35256" name="Line 440"/>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en-US"/>
              </a:p>
            </p:txBody>
          </p:sp>
          <p:sp>
            <p:nvSpPr>
              <p:cNvPr id="35257" name="Line 441"/>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en-US"/>
              </a:p>
            </p:txBody>
          </p:sp>
        </p:grpSp>
        <p:grpSp>
          <p:nvGrpSpPr>
            <p:cNvPr id="35258" name="Group 442"/>
            <p:cNvGrpSpPr>
              <a:grpSpLocks/>
            </p:cNvGrpSpPr>
            <p:nvPr/>
          </p:nvGrpSpPr>
          <p:grpSpPr bwMode="auto">
            <a:xfrm flipV="1">
              <a:off x="3686" y="243"/>
              <a:ext cx="177" cy="66"/>
              <a:chOff x="2848" y="848"/>
              <a:chExt cx="140" cy="98"/>
            </a:xfrm>
          </p:grpSpPr>
          <p:sp>
            <p:nvSpPr>
              <p:cNvPr id="35259" name="Line 443"/>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en-US"/>
              </a:p>
            </p:txBody>
          </p:sp>
          <p:sp>
            <p:nvSpPr>
              <p:cNvPr id="35260" name="Line 444"/>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en-US"/>
              </a:p>
            </p:txBody>
          </p:sp>
          <p:sp>
            <p:nvSpPr>
              <p:cNvPr id="35261" name="Line 445"/>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en-US"/>
              </a:p>
            </p:txBody>
          </p:sp>
        </p:grpSp>
      </p:grpSp>
      <p:grpSp>
        <p:nvGrpSpPr>
          <p:cNvPr id="35262" name="Group 446"/>
          <p:cNvGrpSpPr>
            <a:grpSpLocks/>
          </p:cNvGrpSpPr>
          <p:nvPr/>
        </p:nvGrpSpPr>
        <p:grpSpPr bwMode="auto">
          <a:xfrm>
            <a:off x="6008688" y="4757738"/>
            <a:ext cx="501650" cy="234950"/>
            <a:chOff x="3600" y="219"/>
            <a:chExt cx="360" cy="175"/>
          </a:xfrm>
        </p:grpSpPr>
        <p:sp>
          <p:nvSpPr>
            <p:cNvPr id="35263" name="Oval 447"/>
            <p:cNvSpPr>
              <a:spLocks noChangeArrowheads="1"/>
            </p:cNvSpPr>
            <p:nvPr/>
          </p:nvSpPr>
          <p:spPr bwMode="auto">
            <a:xfrm>
              <a:off x="3603" y="297"/>
              <a:ext cx="357" cy="97"/>
            </a:xfrm>
            <a:prstGeom prst="ellipse">
              <a:avLst/>
            </a:prstGeom>
            <a:solidFill>
              <a:srgbClr val="DDDDDD"/>
            </a:solidFill>
            <a:ln w="12700">
              <a:solidFill>
                <a:schemeClr val="tx1"/>
              </a:solidFill>
              <a:round/>
              <a:headEnd/>
              <a:tailEnd/>
            </a:ln>
            <a:effectLst/>
          </p:spPr>
          <p:txBody>
            <a:bodyPr wrap="none" anchor="ctr"/>
            <a:lstStyle/>
            <a:p>
              <a:endParaRPr lang="en-US"/>
            </a:p>
          </p:txBody>
        </p:sp>
        <p:sp>
          <p:nvSpPr>
            <p:cNvPr id="35264" name="Line 448"/>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en-US"/>
            </a:p>
          </p:txBody>
        </p:sp>
        <p:sp>
          <p:nvSpPr>
            <p:cNvPr id="35265" name="Line 449"/>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en-US"/>
            </a:p>
          </p:txBody>
        </p:sp>
        <p:sp>
          <p:nvSpPr>
            <p:cNvPr id="35266" name="Rectangle 450"/>
            <p:cNvSpPr>
              <a:spLocks noChangeArrowheads="1"/>
            </p:cNvSpPr>
            <p:nvPr/>
          </p:nvSpPr>
          <p:spPr bwMode="auto">
            <a:xfrm>
              <a:off x="3603" y="289"/>
              <a:ext cx="354" cy="59"/>
            </a:xfrm>
            <a:prstGeom prst="rect">
              <a:avLst/>
            </a:prstGeom>
            <a:solidFill>
              <a:srgbClr val="DDDDDD"/>
            </a:solidFill>
            <a:ln w="12700">
              <a:noFill/>
              <a:miter lim="800000"/>
              <a:headEnd/>
              <a:tailEnd/>
            </a:ln>
            <a:effectLst/>
          </p:spPr>
          <p:txBody>
            <a:bodyPr wrap="none" anchor="ctr"/>
            <a:lstStyle/>
            <a:p>
              <a:pPr algn="ctr">
                <a:spcBef>
                  <a:spcPct val="0"/>
                </a:spcBef>
                <a:buClrTx/>
                <a:buSzTx/>
                <a:buFontTx/>
                <a:buNone/>
              </a:pPr>
              <a:endParaRPr lang="it-IT">
                <a:latin typeface="Times New Roman" pitchFamily="64" charset="0"/>
              </a:endParaRPr>
            </a:p>
          </p:txBody>
        </p:sp>
        <p:sp>
          <p:nvSpPr>
            <p:cNvPr id="35267" name="Oval 451"/>
            <p:cNvSpPr>
              <a:spLocks noChangeArrowheads="1"/>
            </p:cNvSpPr>
            <p:nvPr/>
          </p:nvSpPr>
          <p:spPr bwMode="auto">
            <a:xfrm>
              <a:off x="3600" y="219"/>
              <a:ext cx="357" cy="113"/>
            </a:xfrm>
            <a:prstGeom prst="ellipse">
              <a:avLst/>
            </a:prstGeom>
            <a:solidFill>
              <a:srgbClr val="DDDDDD"/>
            </a:solidFill>
            <a:ln w="12700">
              <a:solidFill>
                <a:schemeClr val="tx1"/>
              </a:solidFill>
              <a:round/>
              <a:headEnd/>
              <a:tailEnd/>
            </a:ln>
            <a:effectLst/>
          </p:spPr>
          <p:txBody>
            <a:bodyPr wrap="none" anchor="ctr"/>
            <a:lstStyle/>
            <a:p>
              <a:endParaRPr lang="en-US"/>
            </a:p>
          </p:txBody>
        </p:sp>
        <p:grpSp>
          <p:nvGrpSpPr>
            <p:cNvPr id="35268" name="Group 452"/>
            <p:cNvGrpSpPr>
              <a:grpSpLocks/>
            </p:cNvGrpSpPr>
            <p:nvPr/>
          </p:nvGrpSpPr>
          <p:grpSpPr bwMode="auto">
            <a:xfrm>
              <a:off x="3686" y="244"/>
              <a:ext cx="177" cy="66"/>
              <a:chOff x="2848" y="848"/>
              <a:chExt cx="140" cy="98"/>
            </a:xfrm>
          </p:grpSpPr>
          <p:sp>
            <p:nvSpPr>
              <p:cNvPr id="35269" name="Line 453"/>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en-US"/>
              </a:p>
            </p:txBody>
          </p:sp>
          <p:sp>
            <p:nvSpPr>
              <p:cNvPr id="35270" name="Line 454"/>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en-US"/>
              </a:p>
            </p:txBody>
          </p:sp>
          <p:sp>
            <p:nvSpPr>
              <p:cNvPr id="35271" name="Line 455"/>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en-US"/>
              </a:p>
            </p:txBody>
          </p:sp>
        </p:grpSp>
        <p:grpSp>
          <p:nvGrpSpPr>
            <p:cNvPr id="35272" name="Group 456"/>
            <p:cNvGrpSpPr>
              <a:grpSpLocks/>
            </p:cNvGrpSpPr>
            <p:nvPr/>
          </p:nvGrpSpPr>
          <p:grpSpPr bwMode="auto">
            <a:xfrm flipV="1">
              <a:off x="3686" y="243"/>
              <a:ext cx="177" cy="66"/>
              <a:chOff x="2848" y="848"/>
              <a:chExt cx="140" cy="98"/>
            </a:xfrm>
          </p:grpSpPr>
          <p:sp>
            <p:nvSpPr>
              <p:cNvPr id="35273" name="Line 457"/>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en-US"/>
              </a:p>
            </p:txBody>
          </p:sp>
          <p:sp>
            <p:nvSpPr>
              <p:cNvPr id="35274" name="Line 458"/>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en-US"/>
              </a:p>
            </p:txBody>
          </p:sp>
          <p:sp>
            <p:nvSpPr>
              <p:cNvPr id="35275" name="Line 459"/>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en-US"/>
              </a:p>
            </p:txBody>
          </p:sp>
        </p:grpSp>
      </p:grpSp>
      <p:sp>
        <p:nvSpPr>
          <p:cNvPr id="35276" name="Line 460"/>
          <p:cNvSpPr>
            <a:spLocks noChangeShapeType="1"/>
          </p:cNvSpPr>
          <p:nvPr/>
        </p:nvSpPr>
        <p:spPr bwMode="auto">
          <a:xfrm>
            <a:off x="7123113" y="4664075"/>
            <a:ext cx="358775" cy="120650"/>
          </a:xfrm>
          <a:prstGeom prst="line">
            <a:avLst/>
          </a:prstGeom>
          <a:noFill/>
          <a:ln w="9525">
            <a:solidFill>
              <a:schemeClr val="bg2"/>
            </a:solidFill>
            <a:round/>
            <a:headEnd/>
            <a:tailEnd/>
          </a:ln>
          <a:effectLst/>
        </p:spPr>
        <p:txBody>
          <a:bodyPr/>
          <a:lstStyle/>
          <a:p>
            <a:endParaRPr lang="en-US"/>
          </a:p>
        </p:txBody>
      </p:sp>
      <p:sp>
        <p:nvSpPr>
          <p:cNvPr id="35277" name="Line 461"/>
          <p:cNvSpPr>
            <a:spLocks noChangeShapeType="1"/>
          </p:cNvSpPr>
          <p:nvPr/>
        </p:nvSpPr>
        <p:spPr bwMode="auto">
          <a:xfrm flipV="1">
            <a:off x="6470650" y="4676775"/>
            <a:ext cx="277813" cy="109538"/>
          </a:xfrm>
          <a:prstGeom prst="line">
            <a:avLst/>
          </a:prstGeom>
          <a:noFill/>
          <a:ln w="9525">
            <a:solidFill>
              <a:schemeClr val="bg2"/>
            </a:solidFill>
            <a:round/>
            <a:headEnd/>
            <a:tailEnd/>
          </a:ln>
          <a:effectLst/>
        </p:spPr>
        <p:txBody>
          <a:bodyPr/>
          <a:lstStyle/>
          <a:p>
            <a:endParaRPr lang="en-US"/>
          </a:p>
        </p:txBody>
      </p:sp>
      <p:sp>
        <p:nvSpPr>
          <p:cNvPr id="35278" name="Line 462"/>
          <p:cNvSpPr>
            <a:spLocks noChangeShapeType="1"/>
          </p:cNvSpPr>
          <p:nvPr/>
        </p:nvSpPr>
        <p:spPr bwMode="auto">
          <a:xfrm flipV="1">
            <a:off x="6513513" y="4879975"/>
            <a:ext cx="971550" cy="0"/>
          </a:xfrm>
          <a:prstGeom prst="line">
            <a:avLst/>
          </a:prstGeom>
          <a:noFill/>
          <a:ln w="9525">
            <a:solidFill>
              <a:schemeClr val="bg2"/>
            </a:solidFill>
            <a:round/>
            <a:headEnd/>
            <a:tailEnd/>
          </a:ln>
          <a:effectLst/>
        </p:spPr>
        <p:txBody>
          <a:bodyPr/>
          <a:lstStyle/>
          <a:p>
            <a:endParaRPr lang="en-US"/>
          </a:p>
        </p:txBody>
      </p:sp>
      <p:sp>
        <p:nvSpPr>
          <p:cNvPr id="35279" name="Line 463"/>
          <p:cNvSpPr>
            <a:spLocks noChangeShapeType="1"/>
          </p:cNvSpPr>
          <p:nvPr/>
        </p:nvSpPr>
        <p:spPr bwMode="auto">
          <a:xfrm flipH="1">
            <a:off x="5808663" y="4625975"/>
            <a:ext cx="254000" cy="469900"/>
          </a:xfrm>
          <a:prstGeom prst="line">
            <a:avLst/>
          </a:prstGeom>
          <a:noFill/>
          <a:ln w="9525">
            <a:solidFill>
              <a:schemeClr val="bg2"/>
            </a:solidFill>
            <a:round/>
            <a:headEnd/>
            <a:tailEnd/>
          </a:ln>
          <a:effectLst/>
        </p:spPr>
        <p:txBody>
          <a:bodyPr/>
          <a:lstStyle/>
          <a:p>
            <a:endParaRPr lang="en-US"/>
          </a:p>
        </p:txBody>
      </p:sp>
      <p:sp>
        <p:nvSpPr>
          <p:cNvPr id="35280" name="Line 464"/>
          <p:cNvSpPr>
            <a:spLocks noChangeShapeType="1"/>
          </p:cNvSpPr>
          <p:nvPr/>
        </p:nvSpPr>
        <p:spPr bwMode="auto">
          <a:xfrm>
            <a:off x="5834063" y="4676775"/>
            <a:ext cx="196850" cy="0"/>
          </a:xfrm>
          <a:prstGeom prst="line">
            <a:avLst/>
          </a:prstGeom>
          <a:noFill/>
          <a:ln w="9525">
            <a:solidFill>
              <a:schemeClr val="bg2"/>
            </a:solidFill>
            <a:round/>
            <a:headEnd/>
            <a:tailEnd/>
          </a:ln>
          <a:effectLst/>
        </p:spPr>
        <p:txBody>
          <a:bodyPr/>
          <a:lstStyle/>
          <a:p>
            <a:endParaRPr lang="en-US"/>
          </a:p>
        </p:txBody>
      </p:sp>
      <p:sp>
        <p:nvSpPr>
          <p:cNvPr id="35281" name="Line 465"/>
          <p:cNvSpPr>
            <a:spLocks noChangeShapeType="1"/>
          </p:cNvSpPr>
          <p:nvPr/>
        </p:nvSpPr>
        <p:spPr bwMode="auto">
          <a:xfrm>
            <a:off x="5694363" y="5013325"/>
            <a:ext cx="153987" cy="0"/>
          </a:xfrm>
          <a:prstGeom prst="line">
            <a:avLst/>
          </a:prstGeom>
          <a:noFill/>
          <a:ln w="9525">
            <a:solidFill>
              <a:schemeClr val="bg2"/>
            </a:solidFill>
            <a:round/>
            <a:headEnd/>
            <a:tailEnd/>
          </a:ln>
          <a:effectLst/>
        </p:spPr>
        <p:txBody>
          <a:bodyPr/>
          <a:lstStyle/>
          <a:p>
            <a:endParaRPr lang="en-US"/>
          </a:p>
        </p:txBody>
      </p:sp>
      <p:sp>
        <p:nvSpPr>
          <p:cNvPr id="35282" name="Line 466"/>
          <p:cNvSpPr>
            <a:spLocks noChangeShapeType="1"/>
          </p:cNvSpPr>
          <p:nvPr/>
        </p:nvSpPr>
        <p:spPr bwMode="auto">
          <a:xfrm>
            <a:off x="5946775" y="5092700"/>
            <a:ext cx="490538" cy="0"/>
          </a:xfrm>
          <a:prstGeom prst="line">
            <a:avLst/>
          </a:prstGeom>
          <a:noFill/>
          <a:ln w="9525">
            <a:solidFill>
              <a:schemeClr val="bg2"/>
            </a:solidFill>
            <a:round/>
            <a:headEnd/>
            <a:tailEnd/>
          </a:ln>
          <a:effectLst/>
        </p:spPr>
        <p:txBody>
          <a:bodyPr/>
          <a:lstStyle/>
          <a:p>
            <a:endParaRPr lang="en-US"/>
          </a:p>
        </p:txBody>
      </p:sp>
      <p:sp>
        <p:nvSpPr>
          <p:cNvPr id="35283" name="Line 467"/>
          <p:cNvSpPr>
            <a:spLocks noChangeShapeType="1"/>
          </p:cNvSpPr>
          <p:nvPr/>
        </p:nvSpPr>
        <p:spPr bwMode="auto">
          <a:xfrm flipH="1">
            <a:off x="6186488" y="5000625"/>
            <a:ext cx="53975" cy="85725"/>
          </a:xfrm>
          <a:prstGeom prst="line">
            <a:avLst/>
          </a:prstGeom>
          <a:noFill/>
          <a:ln w="9525">
            <a:solidFill>
              <a:schemeClr val="bg2"/>
            </a:solidFill>
            <a:round/>
            <a:headEnd/>
            <a:tailEnd/>
          </a:ln>
          <a:effectLst/>
        </p:spPr>
        <p:txBody>
          <a:bodyPr/>
          <a:lstStyle/>
          <a:p>
            <a:endParaRPr lang="en-US"/>
          </a:p>
        </p:txBody>
      </p:sp>
      <p:sp>
        <p:nvSpPr>
          <p:cNvPr id="35284" name="Line 468"/>
          <p:cNvSpPr>
            <a:spLocks noChangeShapeType="1"/>
          </p:cNvSpPr>
          <p:nvPr/>
        </p:nvSpPr>
        <p:spPr bwMode="auto">
          <a:xfrm>
            <a:off x="5999163" y="5089525"/>
            <a:ext cx="1587" cy="82550"/>
          </a:xfrm>
          <a:prstGeom prst="line">
            <a:avLst/>
          </a:prstGeom>
          <a:noFill/>
          <a:ln w="9525">
            <a:solidFill>
              <a:schemeClr val="bg2"/>
            </a:solidFill>
            <a:round/>
            <a:headEnd/>
            <a:tailEnd/>
          </a:ln>
          <a:effectLst/>
        </p:spPr>
        <p:txBody>
          <a:bodyPr/>
          <a:lstStyle/>
          <a:p>
            <a:endParaRPr lang="en-US"/>
          </a:p>
        </p:txBody>
      </p:sp>
      <p:sp>
        <p:nvSpPr>
          <p:cNvPr id="35285" name="Line 469"/>
          <p:cNvSpPr>
            <a:spLocks noChangeShapeType="1"/>
          </p:cNvSpPr>
          <p:nvPr/>
        </p:nvSpPr>
        <p:spPr bwMode="auto">
          <a:xfrm flipH="1" flipV="1">
            <a:off x="6396038" y="5097463"/>
            <a:ext cx="0" cy="76200"/>
          </a:xfrm>
          <a:prstGeom prst="line">
            <a:avLst/>
          </a:prstGeom>
          <a:noFill/>
          <a:ln w="9525">
            <a:solidFill>
              <a:schemeClr val="bg2"/>
            </a:solidFill>
            <a:round/>
            <a:headEnd/>
            <a:tailEnd/>
          </a:ln>
          <a:effectLst/>
        </p:spPr>
        <p:txBody>
          <a:bodyPr/>
          <a:lstStyle/>
          <a:p>
            <a:endParaRPr lang="en-US"/>
          </a:p>
        </p:txBody>
      </p:sp>
      <p:sp>
        <p:nvSpPr>
          <p:cNvPr id="35286" name="Line 470"/>
          <p:cNvSpPr>
            <a:spLocks noChangeShapeType="1"/>
          </p:cNvSpPr>
          <p:nvPr/>
        </p:nvSpPr>
        <p:spPr bwMode="auto">
          <a:xfrm>
            <a:off x="6477000" y="4956175"/>
            <a:ext cx="503238" cy="269875"/>
          </a:xfrm>
          <a:prstGeom prst="line">
            <a:avLst/>
          </a:prstGeom>
          <a:noFill/>
          <a:ln w="9525">
            <a:solidFill>
              <a:schemeClr val="bg2"/>
            </a:solidFill>
            <a:round/>
            <a:headEnd/>
            <a:tailEnd/>
          </a:ln>
          <a:effectLst/>
        </p:spPr>
        <p:txBody>
          <a:bodyPr/>
          <a:lstStyle/>
          <a:p>
            <a:endParaRPr lang="en-US"/>
          </a:p>
        </p:txBody>
      </p:sp>
      <p:sp>
        <p:nvSpPr>
          <p:cNvPr id="35287" name="Line 471"/>
          <p:cNvSpPr>
            <a:spLocks noChangeShapeType="1"/>
          </p:cNvSpPr>
          <p:nvPr/>
        </p:nvSpPr>
        <p:spPr bwMode="auto">
          <a:xfrm>
            <a:off x="5926138" y="4891088"/>
            <a:ext cx="80962" cy="0"/>
          </a:xfrm>
          <a:prstGeom prst="line">
            <a:avLst/>
          </a:prstGeom>
          <a:noFill/>
          <a:ln w="9525">
            <a:solidFill>
              <a:schemeClr val="bg2"/>
            </a:solidFill>
            <a:round/>
            <a:headEnd/>
            <a:tailEnd/>
          </a:ln>
          <a:effectLst/>
        </p:spPr>
        <p:txBody>
          <a:bodyPr/>
          <a:lstStyle/>
          <a:p>
            <a:endParaRPr lang="en-US"/>
          </a:p>
        </p:txBody>
      </p:sp>
      <p:grpSp>
        <p:nvGrpSpPr>
          <p:cNvPr id="35288" name="Group 472"/>
          <p:cNvGrpSpPr>
            <a:grpSpLocks/>
          </p:cNvGrpSpPr>
          <p:nvPr/>
        </p:nvGrpSpPr>
        <p:grpSpPr bwMode="auto">
          <a:xfrm>
            <a:off x="5111750" y="1651000"/>
            <a:ext cx="3021013" cy="3981450"/>
            <a:chOff x="-1203" y="1352"/>
            <a:chExt cx="1903" cy="2508"/>
          </a:xfrm>
        </p:grpSpPr>
        <p:grpSp>
          <p:nvGrpSpPr>
            <p:cNvPr id="35289" name="Group 473"/>
            <p:cNvGrpSpPr>
              <a:grpSpLocks/>
            </p:cNvGrpSpPr>
            <p:nvPr/>
          </p:nvGrpSpPr>
          <p:grpSpPr bwMode="auto">
            <a:xfrm>
              <a:off x="-1203" y="1647"/>
              <a:ext cx="436" cy="114"/>
              <a:chOff x="3072" y="739"/>
              <a:chExt cx="652" cy="146"/>
            </a:xfrm>
          </p:grpSpPr>
          <p:pic>
            <p:nvPicPr>
              <p:cNvPr id="35290" name="Picture 474" descr="lgv_fqmg[1]"/>
              <p:cNvPicPr>
                <a:picLocks noChangeAspect="1" noChangeArrowheads="1"/>
              </p:cNvPicPr>
              <p:nvPr/>
            </p:nvPicPr>
            <p:blipFill>
              <a:blip r:embed="rId4" cstate="print"/>
              <a:srcRect/>
              <a:stretch>
                <a:fillRect/>
              </a:stretch>
            </p:blipFill>
            <p:spPr bwMode="auto">
              <a:xfrm flipH="1">
                <a:off x="3237" y="739"/>
                <a:ext cx="487" cy="146"/>
              </a:xfrm>
              <a:prstGeom prst="rect">
                <a:avLst/>
              </a:prstGeom>
              <a:noFill/>
            </p:spPr>
          </p:pic>
          <p:sp>
            <p:nvSpPr>
              <p:cNvPr id="35291" name="Line 475"/>
              <p:cNvSpPr>
                <a:spLocks noChangeShapeType="1"/>
              </p:cNvSpPr>
              <p:nvPr/>
            </p:nvSpPr>
            <p:spPr bwMode="auto">
              <a:xfrm flipH="1">
                <a:off x="3104" y="784"/>
                <a:ext cx="88" cy="0"/>
              </a:xfrm>
              <a:prstGeom prst="line">
                <a:avLst/>
              </a:prstGeom>
              <a:noFill/>
              <a:ln w="9525">
                <a:solidFill>
                  <a:schemeClr val="tx1"/>
                </a:solidFill>
                <a:round/>
                <a:headEnd/>
                <a:tailEnd/>
              </a:ln>
              <a:effectLst/>
            </p:spPr>
            <p:txBody>
              <a:bodyPr/>
              <a:lstStyle/>
              <a:p>
                <a:endParaRPr lang="en-US"/>
              </a:p>
            </p:txBody>
          </p:sp>
          <p:sp>
            <p:nvSpPr>
              <p:cNvPr id="35292" name="Line 476"/>
              <p:cNvSpPr>
                <a:spLocks noChangeShapeType="1"/>
              </p:cNvSpPr>
              <p:nvPr/>
            </p:nvSpPr>
            <p:spPr bwMode="auto">
              <a:xfrm flipH="1">
                <a:off x="3072" y="760"/>
                <a:ext cx="144" cy="0"/>
              </a:xfrm>
              <a:prstGeom prst="line">
                <a:avLst/>
              </a:prstGeom>
              <a:noFill/>
              <a:ln w="9525">
                <a:solidFill>
                  <a:schemeClr val="tx1"/>
                </a:solidFill>
                <a:round/>
                <a:headEnd/>
                <a:tailEnd/>
              </a:ln>
              <a:effectLst/>
            </p:spPr>
            <p:txBody>
              <a:bodyPr/>
              <a:lstStyle/>
              <a:p>
                <a:endParaRPr lang="en-US"/>
              </a:p>
            </p:txBody>
          </p:sp>
        </p:grpSp>
        <p:pic>
          <p:nvPicPr>
            <p:cNvPr id="35293" name="Picture 477" descr="imgyjavg[1]"/>
            <p:cNvPicPr>
              <a:picLocks noChangeAspect="1" noChangeArrowheads="1"/>
            </p:cNvPicPr>
            <p:nvPr/>
          </p:nvPicPr>
          <p:blipFill>
            <a:blip r:embed="rId5" cstate="print"/>
            <a:srcRect/>
            <a:stretch>
              <a:fillRect/>
            </a:stretch>
          </p:blipFill>
          <p:spPr bwMode="auto">
            <a:xfrm>
              <a:off x="-1027" y="1466"/>
              <a:ext cx="232" cy="168"/>
            </a:xfrm>
            <a:prstGeom prst="rect">
              <a:avLst/>
            </a:prstGeom>
            <a:noFill/>
          </p:spPr>
        </p:pic>
        <p:grpSp>
          <p:nvGrpSpPr>
            <p:cNvPr id="35294" name="Group 478"/>
            <p:cNvGrpSpPr>
              <a:grpSpLocks/>
            </p:cNvGrpSpPr>
            <p:nvPr/>
          </p:nvGrpSpPr>
          <p:grpSpPr bwMode="auto">
            <a:xfrm>
              <a:off x="-546" y="1352"/>
              <a:ext cx="256" cy="269"/>
              <a:chOff x="2870" y="1518"/>
              <a:chExt cx="292" cy="320"/>
            </a:xfrm>
          </p:grpSpPr>
          <p:graphicFrame>
            <p:nvGraphicFramePr>
              <p:cNvPr id="35295" name="Object 479"/>
              <p:cNvGraphicFramePr>
                <a:graphicFrameLocks noChangeAspect="1"/>
              </p:cNvGraphicFramePr>
              <p:nvPr/>
            </p:nvGraphicFramePr>
            <p:xfrm>
              <a:off x="2870" y="1518"/>
              <a:ext cx="272" cy="282"/>
            </p:xfrm>
            <a:graphic>
              <a:graphicData uri="http://schemas.openxmlformats.org/presentationml/2006/ole">
                <p:oleObj spid="_x0000_s35295" name="Clip" r:id="rId6" imgW="819000" imgH="847800" progId="MS_ClipArt_Gallery.2">
                  <p:embed/>
                </p:oleObj>
              </a:graphicData>
            </a:graphic>
          </p:graphicFrame>
          <p:graphicFrame>
            <p:nvGraphicFramePr>
              <p:cNvPr id="35296" name="Object 480"/>
              <p:cNvGraphicFramePr>
                <a:graphicFrameLocks noChangeAspect="1"/>
              </p:cNvGraphicFramePr>
              <p:nvPr/>
            </p:nvGraphicFramePr>
            <p:xfrm>
              <a:off x="2913" y="1602"/>
              <a:ext cx="249" cy="236"/>
            </p:xfrm>
            <a:graphic>
              <a:graphicData uri="http://schemas.openxmlformats.org/presentationml/2006/ole">
                <p:oleObj spid="_x0000_s35296" name="Clip" r:id="rId7" imgW="1266840" imgH="1200240" progId="MS_ClipArt_Gallery.2">
                  <p:embed/>
                </p:oleObj>
              </a:graphicData>
            </a:graphic>
          </p:graphicFrame>
        </p:grpSp>
        <p:grpSp>
          <p:nvGrpSpPr>
            <p:cNvPr id="35297" name="Group 481"/>
            <p:cNvGrpSpPr>
              <a:grpSpLocks/>
            </p:cNvGrpSpPr>
            <p:nvPr/>
          </p:nvGrpSpPr>
          <p:grpSpPr bwMode="auto">
            <a:xfrm>
              <a:off x="-1002" y="2262"/>
              <a:ext cx="209" cy="224"/>
              <a:chOff x="2870" y="1518"/>
              <a:chExt cx="292" cy="320"/>
            </a:xfrm>
          </p:grpSpPr>
          <p:graphicFrame>
            <p:nvGraphicFramePr>
              <p:cNvPr id="35298" name="Object 482"/>
              <p:cNvGraphicFramePr>
                <a:graphicFrameLocks noChangeAspect="1"/>
              </p:cNvGraphicFramePr>
              <p:nvPr/>
            </p:nvGraphicFramePr>
            <p:xfrm>
              <a:off x="2870" y="1518"/>
              <a:ext cx="272" cy="282"/>
            </p:xfrm>
            <a:graphic>
              <a:graphicData uri="http://schemas.openxmlformats.org/presentationml/2006/ole">
                <p:oleObj spid="_x0000_s35298" name="Clip" r:id="rId8" imgW="819000" imgH="847800" progId="MS_ClipArt_Gallery.2">
                  <p:embed/>
                </p:oleObj>
              </a:graphicData>
            </a:graphic>
          </p:graphicFrame>
          <p:graphicFrame>
            <p:nvGraphicFramePr>
              <p:cNvPr id="35299" name="Object 483"/>
              <p:cNvGraphicFramePr>
                <a:graphicFrameLocks noChangeAspect="1"/>
              </p:cNvGraphicFramePr>
              <p:nvPr/>
            </p:nvGraphicFramePr>
            <p:xfrm>
              <a:off x="2913" y="1602"/>
              <a:ext cx="249" cy="236"/>
            </p:xfrm>
            <a:graphic>
              <a:graphicData uri="http://schemas.openxmlformats.org/presentationml/2006/ole">
                <p:oleObj spid="_x0000_s35299" name="Clip" r:id="rId9" imgW="1266840" imgH="1200240" progId="MS_ClipArt_Gallery.2">
                  <p:embed/>
                </p:oleObj>
              </a:graphicData>
            </a:graphic>
          </p:graphicFrame>
        </p:grpSp>
        <p:graphicFrame>
          <p:nvGraphicFramePr>
            <p:cNvPr id="35300" name="Object 484"/>
            <p:cNvGraphicFramePr>
              <a:graphicFrameLocks noChangeAspect="1"/>
            </p:cNvGraphicFramePr>
            <p:nvPr/>
          </p:nvGraphicFramePr>
          <p:xfrm>
            <a:off x="-732" y="2289"/>
            <a:ext cx="207" cy="173"/>
          </p:xfrm>
          <a:graphic>
            <a:graphicData uri="http://schemas.openxmlformats.org/presentationml/2006/ole">
              <p:oleObj spid="_x0000_s35300" name="Clip" r:id="rId10" imgW="1305000" imgH="1085760" progId="MS_ClipArt_Gallery.2">
                <p:embed/>
              </p:oleObj>
            </a:graphicData>
          </a:graphic>
        </p:graphicFrame>
        <p:grpSp>
          <p:nvGrpSpPr>
            <p:cNvPr id="35301" name="Group 485"/>
            <p:cNvGrpSpPr>
              <a:grpSpLocks/>
            </p:cNvGrpSpPr>
            <p:nvPr/>
          </p:nvGrpSpPr>
          <p:grpSpPr bwMode="auto">
            <a:xfrm>
              <a:off x="310" y="3575"/>
              <a:ext cx="125" cy="230"/>
              <a:chOff x="4180" y="783"/>
              <a:chExt cx="150" cy="307"/>
            </a:xfrm>
          </p:grpSpPr>
          <p:sp>
            <p:nvSpPr>
              <p:cNvPr id="35302" name="AutoShape 486"/>
              <p:cNvSpPr>
                <a:spLocks noChangeArrowheads="1"/>
              </p:cNvSpPr>
              <p:nvPr/>
            </p:nvSpPr>
            <p:spPr bwMode="auto">
              <a:xfrm>
                <a:off x="4180" y="1019"/>
                <a:ext cx="150" cy="71"/>
              </a:xfrm>
              <a:prstGeom prst="parallelogram">
                <a:avLst>
                  <a:gd name="adj" fmla="val 81387"/>
                </a:avLst>
              </a:prstGeom>
              <a:solidFill>
                <a:srgbClr val="33CCCC"/>
              </a:solidFill>
              <a:ln w="9525">
                <a:noFill/>
                <a:miter lim="800000"/>
                <a:headEnd/>
                <a:tailEnd/>
              </a:ln>
              <a:effectLst/>
            </p:spPr>
            <p:txBody>
              <a:bodyPr wrap="none" anchor="ctr"/>
              <a:lstStyle/>
              <a:p>
                <a:endParaRPr lang="en-US"/>
              </a:p>
            </p:txBody>
          </p:sp>
          <p:sp>
            <p:nvSpPr>
              <p:cNvPr id="35303" name="Rectangle 487"/>
              <p:cNvSpPr>
                <a:spLocks noChangeArrowheads="1"/>
              </p:cNvSpPr>
              <p:nvPr/>
            </p:nvSpPr>
            <p:spPr bwMode="auto">
              <a:xfrm>
                <a:off x="4256" y="785"/>
                <a:ext cx="69" cy="236"/>
              </a:xfrm>
              <a:prstGeom prst="rect">
                <a:avLst/>
              </a:prstGeom>
              <a:solidFill>
                <a:srgbClr val="33CCCC"/>
              </a:solidFill>
              <a:ln w="9525">
                <a:noFill/>
                <a:miter lim="800000"/>
                <a:headEnd/>
                <a:tailEnd/>
              </a:ln>
              <a:effectLst/>
            </p:spPr>
            <p:txBody>
              <a:bodyPr wrap="none" anchor="ctr"/>
              <a:lstStyle/>
              <a:p>
                <a:endParaRPr lang="en-US"/>
              </a:p>
            </p:txBody>
          </p:sp>
          <p:sp>
            <p:nvSpPr>
              <p:cNvPr id="35304" name="Rectangle 488"/>
              <p:cNvSpPr>
                <a:spLocks noChangeArrowheads="1"/>
              </p:cNvSpPr>
              <p:nvPr/>
            </p:nvSpPr>
            <p:spPr bwMode="auto">
              <a:xfrm>
                <a:off x="4181" y="852"/>
                <a:ext cx="95" cy="236"/>
              </a:xfrm>
              <a:prstGeom prst="rect">
                <a:avLst/>
              </a:prstGeom>
              <a:solidFill>
                <a:srgbClr val="33CCCC"/>
              </a:solidFill>
              <a:ln w="9525">
                <a:solidFill>
                  <a:schemeClr val="tx1"/>
                </a:solidFill>
                <a:miter lim="800000"/>
                <a:headEnd/>
                <a:tailEnd/>
              </a:ln>
              <a:effectLst/>
            </p:spPr>
            <p:txBody>
              <a:bodyPr wrap="none" anchor="ctr"/>
              <a:lstStyle/>
              <a:p>
                <a:endParaRPr lang="en-US"/>
              </a:p>
            </p:txBody>
          </p:sp>
          <p:sp>
            <p:nvSpPr>
              <p:cNvPr id="35305" name="AutoShape 489"/>
              <p:cNvSpPr>
                <a:spLocks noChangeArrowheads="1"/>
              </p:cNvSpPr>
              <p:nvPr/>
            </p:nvSpPr>
            <p:spPr bwMode="auto">
              <a:xfrm>
                <a:off x="4180" y="783"/>
                <a:ext cx="150" cy="71"/>
              </a:xfrm>
              <a:prstGeom prst="parallelogram">
                <a:avLst>
                  <a:gd name="adj" fmla="val 81387"/>
                </a:avLst>
              </a:prstGeom>
              <a:solidFill>
                <a:srgbClr val="33CCCC"/>
              </a:solidFill>
              <a:ln w="9525">
                <a:solidFill>
                  <a:schemeClr val="tx1"/>
                </a:solidFill>
                <a:miter lim="800000"/>
                <a:headEnd/>
                <a:tailEnd/>
              </a:ln>
              <a:effectLst/>
            </p:spPr>
            <p:txBody>
              <a:bodyPr wrap="none" anchor="ctr"/>
              <a:lstStyle/>
              <a:p>
                <a:endParaRPr lang="en-US"/>
              </a:p>
            </p:txBody>
          </p:sp>
          <p:sp>
            <p:nvSpPr>
              <p:cNvPr id="35306" name="Line 490"/>
              <p:cNvSpPr>
                <a:spLocks noChangeShapeType="1"/>
              </p:cNvSpPr>
              <p:nvPr/>
            </p:nvSpPr>
            <p:spPr bwMode="auto">
              <a:xfrm>
                <a:off x="4330" y="788"/>
                <a:ext cx="0" cy="231"/>
              </a:xfrm>
              <a:prstGeom prst="line">
                <a:avLst/>
              </a:prstGeom>
              <a:noFill/>
              <a:ln w="9525">
                <a:solidFill>
                  <a:schemeClr val="tx1"/>
                </a:solidFill>
                <a:round/>
                <a:headEnd/>
                <a:tailEnd/>
              </a:ln>
              <a:effectLst/>
            </p:spPr>
            <p:txBody>
              <a:bodyPr wrap="none" anchor="ctr"/>
              <a:lstStyle/>
              <a:p>
                <a:endParaRPr lang="en-US"/>
              </a:p>
            </p:txBody>
          </p:sp>
          <p:sp>
            <p:nvSpPr>
              <p:cNvPr id="35307" name="Line 491"/>
              <p:cNvSpPr>
                <a:spLocks noChangeShapeType="1"/>
              </p:cNvSpPr>
              <p:nvPr/>
            </p:nvSpPr>
            <p:spPr bwMode="auto">
              <a:xfrm flipH="1">
                <a:off x="4276" y="1019"/>
                <a:ext cx="54" cy="69"/>
              </a:xfrm>
              <a:prstGeom prst="line">
                <a:avLst/>
              </a:prstGeom>
              <a:noFill/>
              <a:ln w="9525">
                <a:solidFill>
                  <a:schemeClr val="tx1"/>
                </a:solidFill>
                <a:round/>
                <a:headEnd/>
                <a:tailEnd/>
              </a:ln>
              <a:effectLst/>
            </p:spPr>
            <p:txBody>
              <a:bodyPr wrap="none" anchor="ctr"/>
              <a:lstStyle/>
              <a:p>
                <a:endParaRPr lang="en-US"/>
              </a:p>
            </p:txBody>
          </p:sp>
          <p:sp>
            <p:nvSpPr>
              <p:cNvPr id="35308" name="Rectangle 492"/>
              <p:cNvSpPr>
                <a:spLocks noChangeArrowheads="1"/>
              </p:cNvSpPr>
              <p:nvPr/>
            </p:nvSpPr>
            <p:spPr bwMode="auto">
              <a:xfrm>
                <a:off x="4193" y="883"/>
                <a:ext cx="63" cy="136"/>
              </a:xfrm>
              <a:prstGeom prst="rect">
                <a:avLst/>
              </a:prstGeom>
              <a:solidFill>
                <a:schemeClr val="accent2"/>
              </a:solidFill>
              <a:ln w="9525">
                <a:solidFill>
                  <a:schemeClr val="tx1"/>
                </a:solidFill>
                <a:miter lim="800000"/>
                <a:headEnd/>
                <a:tailEnd/>
              </a:ln>
              <a:effectLst/>
            </p:spPr>
            <p:txBody>
              <a:bodyPr wrap="none" anchor="ctr"/>
              <a:lstStyle/>
              <a:p>
                <a:endParaRPr lang="en-US"/>
              </a:p>
            </p:txBody>
          </p:sp>
          <p:sp>
            <p:nvSpPr>
              <p:cNvPr id="35309" name="Rectangle 493"/>
              <p:cNvSpPr>
                <a:spLocks noChangeArrowheads="1"/>
              </p:cNvSpPr>
              <p:nvPr/>
            </p:nvSpPr>
            <p:spPr bwMode="auto">
              <a:xfrm>
                <a:off x="4202" y="924"/>
                <a:ext cx="48" cy="48"/>
              </a:xfrm>
              <a:prstGeom prst="rect">
                <a:avLst/>
              </a:prstGeom>
              <a:solidFill>
                <a:schemeClr val="bg1"/>
              </a:solidFill>
              <a:ln w="9525">
                <a:noFill/>
                <a:miter lim="800000"/>
                <a:headEnd/>
                <a:tailEnd/>
              </a:ln>
              <a:effectLst/>
            </p:spPr>
            <p:txBody>
              <a:bodyPr wrap="none" anchor="ctr"/>
              <a:lstStyle/>
              <a:p>
                <a:endParaRPr lang="en-US"/>
              </a:p>
            </p:txBody>
          </p:sp>
        </p:grpSp>
        <p:graphicFrame>
          <p:nvGraphicFramePr>
            <p:cNvPr id="35310" name="Object 494"/>
            <p:cNvGraphicFramePr>
              <a:graphicFrameLocks noChangeAspect="1"/>
            </p:cNvGraphicFramePr>
            <p:nvPr/>
          </p:nvGraphicFramePr>
          <p:xfrm>
            <a:off x="-975" y="3384"/>
            <a:ext cx="216" cy="180"/>
          </p:xfrm>
          <a:graphic>
            <a:graphicData uri="http://schemas.openxmlformats.org/presentationml/2006/ole">
              <p:oleObj spid="_x0000_s35310" name="Clip" r:id="rId11" imgW="1305000" imgH="1085760" progId="MS_ClipArt_Gallery.2">
                <p:embed/>
              </p:oleObj>
            </a:graphicData>
          </a:graphic>
        </p:graphicFrame>
        <p:graphicFrame>
          <p:nvGraphicFramePr>
            <p:cNvPr id="35311" name="Object 495"/>
            <p:cNvGraphicFramePr>
              <a:graphicFrameLocks noChangeAspect="1"/>
            </p:cNvGraphicFramePr>
            <p:nvPr/>
          </p:nvGraphicFramePr>
          <p:xfrm>
            <a:off x="-871" y="3184"/>
            <a:ext cx="216" cy="180"/>
          </p:xfrm>
          <a:graphic>
            <a:graphicData uri="http://schemas.openxmlformats.org/presentationml/2006/ole">
              <p:oleObj spid="_x0000_s35311" name="Clip" r:id="rId12" imgW="1305000" imgH="1085760" progId="MS_ClipArt_Gallery.2">
                <p:embed/>
              </p:oleObj>
            </a:graphicData>
          </a:graphic>
        </p:graphicFrame>
        <p:graphicFrame>
          <p:nvGraphicFramePr>
            <p:cNvPr id="35312" name="Object 496"/>
            <p:cNvGraphicFramePr>
              <a:graphicFrameLocks noChangeAspect="1"/>
            </p:cNvGraphicFramePr>
            <p:nvPr/>
          </p:nvGraphicFramePr>
          <p:xfrm>
            <a:off x="-703" y="3544"/>
            <a:ext cx="216" cy="180"/>
          </p:xfrm>
          <a:graphic>
            <a:graphicData uri="http://schemas.openxmlformats.org/presentationml/2006/ole">
              <p:oleObj spid="_x0000_s35312" name="Clip" r:id="rId13" imgW="1305000" imgH="1085760" progId="MS_ClipArt_Gallery.2">
                <p:embed/>
              </p:oleObj>
            </a:graphicData>
          </a:graphic>
        </p:graphicFrame>
        <p:graphicFrame>
          <p:nvGraphicFramePr>
            <p:cNvPr id="35313" name="Object 497"/>
            <p:cNvGraphicFramePr>
              <a:graphicFrameLocks noChangeAspect="1"/>
            </p:cNvGraphicFramePr>
            <p:nvPr/>
          </p:nvGraphicFramePr>
          <p:xfrm>
            <a:off x="-489" y="3546"/>
            <a:ext cx="216" cy="180"/>
          </p:xfrm>
          <a:graphic>
            <a:graphicData uri="http://schemas.openxmlformats.org/presentationml/2006/ole">
              <p:oleObj spid="_x0000_s35313" name="Clip" r:id="rId14" imgW="1305000" imgH="1085760" progId="MS_ClipArt_Gallery.2">
                <p:embed/>
              </p:oleObj>
            </a:graphicData>
          </a:graphic>
        </p:graphicFrame>
        <p:grpSp>
          <p:nvGrpSpPr>
            <p:cNvPr id="35314" name="Group 498"/>
            <p:cNvGrpSpPr>
              <a:grpSpLocks/>
            </p:cNvGrpSpPr>
            <p:nvPr/>
          </p:nvGrpSpPr>
          <p:grpSpPr bwMode="auto">
            <a:xfrm>
              <a:off x="83" y="3625"/>
              <a:ext cx="172" cy="215"/>
              <a:chOff x="2870" y="1518"/>
              <a:chExt cx="292" cy="320"/>
            </a:xfrm>
          </p:grpSpPr>
          <p:graphicFrame>
            <p:nvGraphicFramePr>
              <p:cNvPr id="35315" name="Object 499"/>
              <p:cNvGraphicFramePr>
                <a:graphicFrameLocks noChangeAspect="1"/>
              </p:cNvGraphicFramePr>
              <p:nvPr/>
            </p:nvGraphicFramePr>
            <p:xfrm>
              <a:off x="2870" y="1518"/>
              <a:ext cx="272" cy="282"/>
            </p:xfrm>
            <a:graphic>
              <a:graphicData uri="http://schemas.openxmlformats.org/presentationml/2006/ole">
                <p:oleObj spid="_x0000_s35315" name="Clip" r:id="rId15" imgW="819000" imgH="847800" progId="MS_ClipArt_Gallery.2">
                  <p:embed/>
                </p:oleObj>
              </a:graphicData>
            </a:graphic>
          </p:graphicFrame>
          <p:graphicFrame>
            <p:nvGraphicFramePr>
              <p:cNvPr id="35316" name="Object 500"/>
              <p:cNvGraphicFramePr>
                <a:graphicFrameLocks noChangeAspect="1"/>
              </p:cNvGraphicFramePr>
              <p:nvPr/>
            </p:nvGraphicFramePr>
            <p:xfrm>
              <a:off x="2913" y="1602"/>
              <a:ext cx="249" cy="236"/>
            </p:xfrm>
            <a:graphic>
              <a:graphicData uri="http://schemas.openxmlformats.org/presentationml/2006/ole">
                <p:oleObj spid="_x0000_s35316" name="Clip" r:id="rId16" imgW="1266840" imgH="1200240" progId="MS_ClipArt_Gallery.2">
                  <p:embed/>
                </p:oleObj>
              </a:graphicData>
            </a:graphic>
          </p:graphicFrame>
        </p:grpSp>
        <p:grpSp>
          <p:nvGrpSpPr>
            <p:cNvPr id="35317" name="Group 501"/>
            <p:cNvGrpSpPr>
              <a:grpSpLocks/>
            </p:cNvGrpSpPr>
            <p:nvPr/>
          </p:nvGrpSpPr>
          <p:grpSpPr bwMode="auto">
            <a:xfrm>
              <a:off x="-201" y="3657"/>
              <a:ext cx="220" cy="203"/>
              <a:chOff x="2870" y="1518"/>
              <a:chExt cx="292" cy="320"/>
            </a:xfrm>
          </p:grpSpPr>
          <p:graphicFrame>
            <p:nvGraphicFramePr>
              <p:cNvPr id="35318" name="Object 502"/>
              <p:cNvGraphicFramePr>
                <a:graphicFrameLocks noChangeAspect="1"/>
              </p:cNvGraphicFramePr>
              <p:nvPr/>
            </p:nvGraphicFramePr>
            <p:xfrm>
              <a:off x="2870" y="1518"/>
              <a:ext cx="272" cy="282"/>
            </p:xfrm>
            <a:graphic>
              <a:graphicData uri="http://schemas.openxmlformats.org/presentationml/2006/ole">
                <p:oleObj spid="_x0000_s35318" name="Clip" r:id="rId17" imgW="819000" imgH="847800" progId="MS_ClipArt_Gallery.2">
                  <p:embed/>
                </p:oleObj>
              </a:graphicData>
            </a:graphic>
          </p:graphicFrame>
          <p:graphicFrame>
            <p:nvGraphicFramePr>
              <p:cNvPr id="35319" name="Object 503"/>
              <p:cNvGraphicFramePr>
                <a:graphicFrameLocks noChangeAspect="1"/>
              </p:cNvGraphicFramePr>
              <p:nvPr/>
            </p:nvGraphicFramePr>
            <p:xfrm>
              <a:off x="2913" y="1602"/>
              <a:ext cx="249" cy="236"/>
            </p:xfrm>
            <a:graphic>
              <a:graphicData uri="http://schemas.openxmlformats.org/presentationml/2006/ole">
                <p:oleObj spid="_x0000_s35319" name="Clip" r:id="rId18" imgW="1266840" imgH="1200240" progId="MS_ClipArt_Gallery.2">
                  <p:embed/>
                </p:oleObj>
              </a:graphicData>
            </a:graphic>
          </p:graphicFrame>
        </p:grpSp>
        <p:grpSp>
          <p:nvGrpSpPr>
            <p:cNvPr id="35320" name="Group 504"/>
            <p:cNvGrpSpPr>
              <a:grpSpLocks/>
            </p:cNvGrpSpPr>
            <p:nvPr/>
          </p:nvGrpSpPr>
          <p:grpSpPr bwMode="auto">
            <a:xfrm>
              <a:off x="569" y="3419"/>
              <a:ext cx="131" cy="258"/>
              <a:chOff x="4180" y="783"/>
              <a:chExt cx="150" cy="307"/>
            </a:xfrm>
          </p:grpSpPr>
          <p:sp>
            <p:nvSpPr>
              <p:cNvPr id="35321" name="AutoShape 505"/>
              <p:cNvSpPr>
                <a:spLocks noChangeArrowheads="1"/>
              </p:cNvSpPr>
              <p:nvPr/>
            </p:nvSpPr>
            <p:spPr bwMode="auto">
              <a:xfrm>
                <a:off x="4180" y="1019"/>
                <a:ext cx="150" cy="71"/>
              </a:xfrm>
              <a:prstGeom prst="parallelogram">
                <a:avLst>
                  <a:gd name="adj" fmla="val 81387"/>
                </a:avLst>
              </a:prstGeom>
              <a:solidFill>
                <a:srgbClr val="33CCCC"/>
              </a:solidFill>
              <a:ln w="9525">
                <a:noFill/>
                <a:miter lim="800000"/>
                <a:headEnd/>
                <a:tailEnd/>
              </a:ln>
              <a:effectLst/>
            </p:spPr>
            <p:txBody>
              <a:bodyPr wrap="none" anchor="ctr"/>
              <a:lstStyle/>
              <a:p>
                <a:endParaRPr lang="en-US"/>
              </a:p>
            </p:txBody>
          </p:sp>
          <p:sp>
            <p:nvSpPr>
              <p:cNvPr id="35322" name="Rectangle 506"/>
              <p:cNvSpPr>
                <a:spLocks noChangeArrowheads="1"/>
              </p:cNvSpPr>
              <p:nvPr/>
            </p:nvSpPr>
            <p:spPr bwMode="auto">
              <a:xfrm>
                <a:off x="4256" y="785"/>
                <a:ext cx="69" cy="236"/>
              </a:xfrm>
              <a:prstGeom prst="rect">
                <a:avLst/>
              </a:prstGeom>
              <a:solidFill>
                <a:srgbClr val="33CCCC"/>
              </a:solidFill>
              <a:ln w="9525">
                <a:noFill/>
                <a:miter lim="800000"/>
                <a:headEnd/>
                <a:tailEnd/>
              </a:ln>
              <a:effectLst/>
            </p:spPr>
            <p:txBody>
              <a:bodyPr wrap="none" anchor="ctr"/>
              <a:lstStyle/>
              <a:p>
                <a:endParaRPr lang="en-US"/>
              </a:p>
            </p:txBody>
          </p:sp>
          <p:sp>
            <p:nvSpPr>
              <p:cNvPr id="35323" name="Rectangle 507"/>
              <p:cNvSpPr>
                <a:spLocks noChangeArrowheads="1"/>
              </p:cNvSpPr>
              <p:nvPr/>
            </p:nvSpPr>
            <p:spPr bwMode="auto">
              <a:xfrm>
                <a:off x="4181" y="852"/>
                <a:ext cx="95" cy="236"/>
              </a:xfrm>
              <a:prstGeom prst="rect">
                <a:avLst/>
              </a:prstGeom>
              <a:solidFill>
                <a:srgbClr val="33CCCC"/>
              </a:solidFill>
              <a:ln w="9525">
                <a:solidFill>
                  <a:schemeClr val="tx1"/>
                </a:solidFill>
                <a:miter lim="800000"/>
                <a:headEnd/>
                <a:tailEnd/>
              </a:ln>
              <a:effectLst/>
            </p:spPr>
            <p:txBody>
              <a:bodyPr wrap="none" anchor="ctr"/>
              <a:lstStyle/>
              <a:p>
                <a:endParaRPr lang="en-US"/>
              </a:p>
            </p:txBody>
          </p:sp>
          <p:sp>
            <p:nvSpPr>
              <p:cNvPr id="35324" name="AutoShape 508"/>
              <p:cNvSpPr>
                <a:spLocks noChangeArrowheads="1"/>
              </p:cNvSpPr>
              <p:nvPr/>
            </p:nvSpPr>
            <p:spPr bwMode="auto">
              <a:xfrm>
                <a:off x="4180" y="783"/>
                <a:ext cx="150" cy="71"/>
              </a:xfrm>
              <a:prstGeom prst="parallelogram">
                <a:avLst>
                  <a:gd name="adj" fmla="val 81387"/>
                </a:avLst>
              </a:prstGeom>
              <a:solidFill>
                <a:srgbClr val="33CCCC"/>
              </a:solidFill>
              <a:ln w="9525">
                <a:solidFill>
                  <a:schemeClr val="tx1"/>
                </a:solidFill>
                <a:miter lim="800000"/>
                <a:headEnd/>
                <a:tailEnd/>
              </a:ln>
              <a:effectLst/>
            </p:spPr>
            <p:txBody>
              <a:bodyPr wrap="none" anchor="ctr"/>
              <a:lstStyle/>
              <a:p>
                <a:endParaRPr lang="en-US"/>
              </a:p>
            </p:txBody>
          </p:sp>
          <p:sp>
            <p:nvSpPr>
              <p:cNvPr id="35325" name="Line 509"/>
              <p:cNvSpPr>
                <a:spLocks noChangeShapeType="1"/>
              </p:cNvSpPr>
              <p:nvPr/>
            </p:nvSpPr>
            <p:spPr bwMode="auto">
              <a:xfrm>
                <a:off x="4330" y="788"/>
                <a:ext cx="0" cy="231"/>
              </a:xfrm>
              <a:prstGeom prst="line">
                <a:avLst/>
              </a:prstGeom>
              <a:noFill/>
              <a:ln w="9525">
                <a:solidFill>
                  <a:schemeClr val="tx1"/>
                </a:solidFill>
                <a:round/>
                <a:headEnd/>
                <a:tailEnd/>
              </a:ln>
              <a:effectLst/>
            </p:spPr>
            <p:txBody>
              <a:bodyPr wrap="none" anchor="ctr"/>
              <a:lstStyle/>
              <a:p>
                <a:endParaRPr lang="en-US"/>
              </a:p>
            </p:txBody>
          </p:sp>
          <p:sp>
            <p:nvSpPr>
              <p:cNvPr id="35326" name="Line 510"/>
              <p:cNvSpPr>
                <a:spLocks noChangeShapeType="1"/>
              </p:cNvSpPr>
              <p:nvPr/>
            </p:nvSpPr>
            <p:spPr bwMode="auto">
              <a:xfrm flipH="1">
                <a:off x="4276" y="1019"/>
                <a:ext cx="54" cy="69"/>
              </a:xfrm>
              <a:prstGeom prst="line">
                <a:avLst/>
              </a:prstGeom>
              <a:noFill/>
              <a:ln w="9525">
                <a:solidFill>
                  <a:schemeClr val="tx1"/>
                </a:solidFill>
                <a:round/>
                <a:headEnd/>
                <a:tailEnd/>
              </a:ln>
              <a:effectLst/>
            </p:spPr>
            <p:txBody>
              <a:bodyPr wrap="none" anchor="ctr"/>
              <a:lstStyle/>
              <a:p>
                <a:endParaRPr lang="en-US"/>
              </a:p>
            </p:txBody>
          </p:sp>
          <p:sp>
            <p:nvSpPr>
              <p:cNvPr id="35327" name="Rectangle 511"/>
              <p:cNvSpPr>
                <a:spLocks noChangeArrowheads="1"/>
              </p:cNvSpPr>
              <p:nvPr/>
            </p:nvSpPr>
            <p:spPr bwMode="auto">
              <a:xfrm>
                <a:off x="4193" y="883"/>
                <a:ext cx="63" cy="136"/>
              </a:xfrm>
              <a:prstGeom prst="rect">
                <a:avLst/>
              </a:prstGeom>
              <a:solidFill>
                <a:schemeClr val="accent2"/>
              </a:solidFill>
              <a:ln w="9525">
                <a:solidFill>
                  <a:schemeClr val="tx1"/>
                </a:solidFill>
                <a:miter lim="800000"/>
                <a:headEnd/>
                <a:tailEnd/>
              </a:ln>
              <a:effectLst/>
            </p:spPr>
            <p:txBody>
              <a:bodyPr wrap="none" anchor="ctr"/>
              <a:lstStyle/>
              <a:p>
                <a:endParaRPr lang="en-US"/>
              </a:p>
            </p:txBody>
          </p:sp>
          <p:sp>
            <p:nvSpPr>
              <p:cNvPr id="35328" name="Rectangle 512"/>
              <p:cNvSpPr>
                <a:spLocks noChangeArrowheads="1"/>
              </p:cNvSpPr>
              <p:nvPr/>
            </p:nvSpPr>
            <p:spPr bwMode="auto">
              <a:xfrm>
                <a:off x="4202" y="924"/>
                <a:ext cx="48" cy="48"/>
              </a:xfrm>
              <a:prstGeom prst="rect">
                <a:avLst/>
              </a:prstGeom>
              <a:solidFill>
                <a:schemeClr val="bg1"/>
              </a:solidFill>
              <a:ln w="9525">
                <a:noFill/>
                <a:miter lim="800000"/>
                <a:headEnd/>
                <a:tailEnd/>
              </a:ln>
              <a:effectLst/>
            </p:spPr>
            <p:txBody>
              <a:bodyPr wrap="none" anchor="ctr"/>
              <a:lstStyle/>
              <a:p>
                <a:endParaRPr lang="en-US"/>
              </a:p>
            </p:txBody>
          </p:sp>
        </p:grpSp>
      </p:grpSp>
      <p:sp>
        <p:nvSpPr>
          <p:cNvPr id="35329" name="Line 513"/>
          <p:cNvSpPr>
            <a:spLocks noChangeShapeType="1"/>
          </p:cNvSpPr>
          <p:nvPr/>
        </p:nvSpPr>
        <p:spPr bwMode="auto">
          <a:xfrm flipH="1">
            <a:off x="6015038" y="3413125"/>
            <a:ext cx="3175" cy="144463"/>
          </a:xfrm>
          <a:prstGeom prst="line">
            <a:avLst/>
          </a:prstGeom>
          <a:noFill/>
          <a:ln w="9525">
            <a:solidFill>
              <a:schemeClr val="bg2"/>
            </a:solidFill>
            <a:round/>
            <a:headEnd/>
            <a:tailEnd/>
          </a:ln>
          <a:effectLst/>
        </p:spPr>
        <p:txBody>
          <a:bodyPr/>
          <a:lstStyle/>
          <a:p>
            <a:endParaRPr lang="en-US"/>
          </a:p>
        </p:txBody>
      </p:sp>
      <p:sp>
        <p:nvSpPr>
          <p:cNvPr id="35330" name="Line 514"/>
          <p:cNvSpPr>
            <a:spLocks noChangeShapeType="1"/>
          </p:cNvSpPr>
          <p:nvPr/>
        </p:nvSpPr>
        <p:spPr bwMode="auto">
          <a:xfrm flipV="1">
            <a:off x="7312025" y="2395538"/>
            <a:ext cx="123825" cy="87312"/>
          </a:xfrm>
          <a:prstGeom prst="line">
            <a:avLst/>
          </a:prstGeom>
          <a:noFill/>
          <a:ln w="9525">
            <a:solidFill>
              <a:schemeClr val="bg2"/>
            </a:solidFill>
            <a:round/>
            <a:headEnd/>
            <a:tailEnd/>
          </a:ln>
          <a:effectLst/>
        </p:spPr>
        <p:txBody>
          <a:bodyPr/>
          <a:lstStyle/>
          <a:p>
            <a:endParaRPr lang="en-US"/>
          </a:p>
        </p:txBody>
      </p:sp>
      <p:sp>
        <p:nvSpPr>
          <p:cNvPr id="35331" name="Line 515"/>
          <p:cNvSpPr>
            <a:spLocks noChangeShapeType="1"/>
          </p:cNvSpPr>
          <p:nvPr/>
        </p:nvSpPr>
        <p:spPr bwMode="auto">
          <a:xfrm>
            <a:off x="7138988" y="2568575"/>
            <a:ext cx="0" cy="82550"/>
          </a:xfrm>
          <a:prstGeom prst="line">
            <a:avLst/>
          </a:prstGeom>
          <a:noFill/>
          <a:ln w="9525">
            <a:solidFill>
              <a:schemeClr val="bg2"/>
            </a:solidFill>
            <a:round/>
            <a:headEnd/>
            <a:tailEnd/>
          </a:ln>
          <a:effectLst/>
        </p:spPr>
        <p:txBody>
          <a:bodyPr/>
          <a:lstStyle/>
          <a:p>
            <a:endParaRPr lang="en-US"/>
          </a:p>
        </p:txBody>
      </p:sp>
      <p:sp>
        <p:nvSpPr>
          <p:cNvPr id="35332" name="Line 516"/>
          <p:cNvSpPr>
            <a:spLocks noChangeShapeType="1"/>
          </p:cNvSpPr>
          <p:nvPr/>
        </p:nvSpPr>
        <p:spPr bwMode="auto">
          <a:xfrm flipV="1">
            <a:off x="7310438" y="2465388"/>
            <a:ext cx="263525" cy="288925"/>
          </a:xfrm>
          <a:prstGeom prst="line">
            <a:avLst/>
          </a:prstGeom>
          <a:noFill/>
          <a:ln w="9525">
            <a:solidFill>
              <a:schemeClr val="bg2"/>
            </a:solidFill>
            <a:round/>
            <a:headEnd/>
            <a:tailEnd/>
          </a:ln>
          <a:effectLst/>
        </p:spPr>
        <p:txBody>
          <a:bodyPr/>
          <a:lstStyle/>
          <a:p>
            <a:endParaRPr lang="en-US"/>
          </a:p>
        </p:txBody>
      </p:sp>
      <p:sp>
        <p:nvSpPr>
          <p:cNvPr id="35333" name="Line 517"/>
          <p:cNvSpPr>
            <a:spLocks noChangeShapeType="1"/>
          </p:cNvSpPr>
          <p:nvPr/>
        </p:nvSpPr>
        <p:spPr bwMode="auto">
          <a:xfrm>
            <a:off x="7675563" y="2463800"/>
            <a:ext cx="0" cy="196850"/>
          </a:xfrm>
          <a:prstGeom prst="line">
            <a:avLst/>
          </a:prstGeom>
          <a:noFill/>
          <a:ln w="9525">
            <a:solidFill>
              <a:schemeClr val="bg2"/>
            </a:solidFill>
            <a:round/>
            <a:headEnd/>
            <a:tailEnd/>
          </a:ln>
          <a:effectLst/>
        </p:spPr>
        <p:txBody>
          <a:bodyPr/>
          <a:lstStyle/>
          <a:p>
            <a:endParaRPr lang="en-US"/>
          </a:p>
        </p:txBody>
      </p:sp>
      <p:sp>
        <p:nvSpPr>
          <p:cNvPr id="35334" name="Line 518"/>
          <p:cNvSpPr>
            <a:spLocks noChangeShapeType="1"/>
          </p:cNvSpPr>
          <p:nvPr/>
        </p:nvSpPr>
        <p:spPr bwMode="auto">
          <a:xfrm>
            <a:off x="7329488" y="2770188"/>
            <a:ext cx="188912" cy="0"/>
          </a:xfrm>
          <a:prstGeom prst="line">
            <a:avLst/>
          </a:prstGeom>
          <a:noFill/>
          <a:ln w="9525">
            <a:solidFill>
              <a:schemeClr val="bg2"/>
            </a:solidFill>
            <a:round/>
            <a:headEnd/>
            <a:tailEnd/>
          </a:ln>
          <a:effectLst/>
        </p:spPr>
        <p:txBody>
          <a:bodyPr/>
          <a:lstStyle/>
          <a:p>
            <a:endParaRPr lang="en-US"/>
          </a:p>
        </p:txBody>
      </p:sp>
      <p:sp>
        <p:nvSpPr>
          <p:cNvPr id="35335" name="Line 519"/>
          <p:cNvSpPr>
            <a:spLocks noChangeShapeType="1"/>
          </p:cNvSpPr>
          <p:nvPr/>
        </p:nvSpPr>
        <p:spPr bwMode="auto">
          <a:xfrm flipV="1">
            <a:off x="5624513" y="3636963"/>
            <a:ext cx="168275" cy="3175"/>
          </a:xfrm>
          <a:prstGeom prst="line">
            <a:avLst/>
          </a:prstGeom>
          <a:noFill/>
          <a:ln w="9525">
            <a:solidFill>
              <a:schemeClr val="bg2"/>
            </a:solidFill>
            <a:round/>
            <a:headEnd/>
            <a:tailEnd/>
          </a:ln>
          <a:effectLst/>
        </p:spPr>
        <p:txBody>
          <a:bodyPr/>
          <a:lstStyle/>
          <a:p>
            <a:endParaRPr lang="en-US"/>
          </a:p>
        </p:txBody>
      </p:sp>
      <p:sp>
        <p:nvSpPr>
          <p:cNvPr id="35336" name="Line 520"/>
          <p:cNvSpPr>
            <a:spLocks noChangeShapeType="1"/>
          </p:cNvSpPr>
          <p:nvPr/>
        </p:nvSpPr>
        <p:spPr bwMode="auto">
          <a:xfrm flipV="1">
            <a:off x="7743825" y="2163763"/>
            <a:ext cx="238125" cy="168275"/>
          </a:xfrm>
          <a:prstGeom prst="line">
            <a:avLst/>
          </a:prstGeom>
          <a:noFill/>
          <a:ln w="9525">
            <a:solidFill>
              <a:schemeClr val="bg2"/>
            </a:solidFill>
            <a:round/>
            <a:headEnd/>
            <a:tailEnd/>
          </a:ln>
          <a:effectLst/>
        </p:spPr>
        <p:txBody>
          <a:bodyPr/>
          <a:lstStyle/>
          <a:p>
            <a:endParaRPr lang="en-US"/>
          </a:p>
        </p:txBody>
      </p:sp>
      <p:sp>
        <p:nvSpPr>
          <p:cNvPr id="35337" name="Line 521"/>
          <p:cNvSpPr>
            <a:spLocks noChangeShapeType="1"/>
          </p:cNvSpPr>
          <p:nvPr/>
        </p:nvSpPr>
        <p:spPr bwMode="auto">
          <a:xfrm>
            <a:off x="7883525" y="2760663"/>
            <a:ext cx="177800" cy="0"/>
          </a:xfrm>
          <a:prstGeom prst="line">
            <a:avLst/>
          </a:prstGeom>
          <a:noFill/>
          <a:ln w="9525">
            <a:solidFill>
              <a:schemeClr val="bg2"/>
            </a:solidFill>
            <a:round/>
            <a:headEnd/>
            <a:tailEnd/>
          </a:ln>
          <a:effectLst/>
        </p:spPr>
        <p:txBody>
          <a:bodyPr/>
          <a:lstStyle/>
          <a:p>
            <a:endParaRPr lang="en-US"/>
          </a:p>
        </p:txBody>
      </p:sp>
      <p:sp>
        <p:nvSpPr>
          <p:cNvPr id="35338" name="Line 522"/>
          <p:cNvSpPr>
            <a:spLocks noChangeShapeType="1"/>
          </p:cNvSpPr>
          <p:nvPr/>
        </p:nvSpPr>
        <p:spPr bwMode="auto">
          <a:xfrm flipH="1">
            <a:off x="7029450" y="2836863"/>
            <a:ext cx="98425" cy="704850"/>
          </a:xfrm>
          <a:prstGeom prst="line">
            <a:avLst/>
          </a:prstGeom>
          <a:noFill/>
          <a:ln w="9525">
            <a:solidFill>
              <a:schemeClr val="bg2"/>
            </a:solidFill>
            <a:round/>
            <a:headEnd/>
            <a:tailEnd/>
          </a:ln>
          <a:effectLst/>
        </p:spPr>
        <p:txBody>
          <a:bodyPr/>
          <a:lstStyle/>
          <a:p>
            <a:endParaRPr lang="en-US"/>
          </a:p>
        </p:txBody>
      </p:sp>
      <p:sp>
        <p:nvSpPr>
          <p:cNvPr id="35339" name="Line 523"/>
          <p:cNvSpPr>
            <a:spLocks noChangeShapeType="1"/>
          </p:cNvSpPr>
          <p:nvPr/>
        </p:nvSpPr>
        <p:spPr bwMode="auto">
          <a:xfrm flipH="1">
            <a:off x="7620000" y="2836863"/>
            <a:ext cx="111125" cy="727075"/>
          </a:xfrm>
          <a:prstGeom prst="line">
            <a:avLst/>
          </a:prstGeom>
          <a:noFill/>
          <a:ln w="9525">
            <a:solidFill>
              <a:schemeClr val="bg2"/>
            </a:solidFill>
            <a:round/>
            <a:headEnd/>
            <a:tailEnd/>
          </a:ln>
          <a:effectLst/>
        </p:spPr>
        <p:txBody>
          <a:bodyPr/>
          <a:lstStyle/>
          <a:p>
            <a:endParaRPr lang="en-US"/>
          </a:p>
        </p:txBody>
      </p:sp>
      <p:grpSp>
        <p:nvGrpSpPr>
          <p:cNvPr id="35340" name="Group 524"/>
          <p:cNvGrpSpPr>
            <a:grpSpLocks/>
          </p:cNvGrpSpPr>
          <p:nvPr/>
        </p:nvGrpSpPr>
        <p:grpSpPr bwMode="auto">
          <a:xfrm>
            <a:off x="6672263" y="4454525"/>
            <a:ext cx="501650" cy="234950"/>
            <a:chOff x="4701" y="2996"/>
            <a:chExt cx="316" cy="148"/>
          </a:xfrm>
        </p:grpSpPr>
        <p:sp>
          <p:nvSpPr>
            <p:cNvPr id="35341" name="Oval 525"/>
            <p:cNvSpPr>
              <a:spLocks noChangeArrowheads="1"/>
            </p:cNvSpPr>
            <p:nvPr/>
          </p:nvSpPr>
          <p:spPr bwMode="auto">
            <a:xfrm>
              <a:off x="4704" y="3062"/>
              <a:ext cx="313" cy="82"/>
            </a:xfrm>
            <a:prstGeom prst="ellipse">
              <a:avLst/>
            </a:prstGeom>
            <a:solidFill>
              <a:srgbClr val="DDDDDD"/>
            </a:solidFill>
            <a:ln w="12700">
              <a:solidFill>
                <a:schemeClr val="folHlink"/>
              </a:solidFill>
              <a:round/>
              <a:headEnd/>
              <a:tailEnd/>
            </a:ln>
            <a:effectLst/>
          </p:spPr>
          <p:txBody>
            <a:bodyPr wrap="none" anchor="ctr"/>
            <a:lstStyle/>
            <a:p>
              <a:endParaRPr lang="en-US"/>
            </a:p>
          </p:txBody>
        </p:sp>
        <p:sp>
          <p:nvSpPr>
            <p:cNvPr id="35342" name="Line 526"/>
            <p:cNvSpPr>
              <a:spLocks noChangeShapeType="1"/>
            </p:cNvSpPr>
            <p:nvPr/>
          </p:nvSpPr>
          <p:spPr bwMode="auto">
            <a:xfrm>
              <a:off x="4704" y="3055"/>
              <a:ext cx="0" cy="51"/>
            </a:xfrm>
            <a:prstGeom prst="line">
              <a:avLst/>
            </a:prstGeom>
            <a:noFill/>
            <a:ln w="12700">
              <a:solidFill>
                <a:schemeClr val="folHlink"/>
              </a:solidFill>
              <a:round/>
              <a:headEnd/>
              <a:tailEnd/>
            </a:ln>
            <a:effectLst/>
          </p:spPr>
          <p:txBody>
            <a:bodyPr wrap="none" anchor="ctr"/>
            <a:lstStyle/>
            <a:p>
              <a:endParaRPr lang="en-US"/>
            </a:p>
          </p:txBody>
        </p:sp>
        <p:sp>
          <p:nvSpPr>
            <p:cNvPr id="35343" name="Line 527"/>
            <p:cNvSpPr>
              <a:spLocks noChangeShapeType="1"/>
            </p:cNvSpPr>
            <p:nvPr/>
          </p:nvSpPr>
          <p:spPr bwMode="auto">
            <a:xfrm>
              <a:off x="5017" y="3055"/>
              <a:ext cx="0" cy="51"/>
            </a:xfrm>
            <a:prstGeom prst="line">
              <a:avLst/>
            </a:prstGeom>
            <a:noFill/>
            <a:ln w="12700">
              <a:solidFill>
                <a:schemeClr val="folHlink"/>
              </a:solidFill>
              <a:round/>
              <a:headEnd/>
              <a:tailEnd/>
            </a:ln>
            <a:effectLst/>
          </p:spPr>
          <p:txBody>
            <a:bodyPr wrap="none" anchor="ctr"/>
            <a:lstStyle/>
            <a:p>
              <a:endParaRPr lang="en-US"/>
            </a:p>
          </p:txBody>
        </p:sp>
        <p:sp>
          <p:nvSpPr>
            <p:cNvPr id="35344" name="Rectangle 528"/>
            <p:cNvSpPr>
              <a:spLocks noChangeArrowheads="1"/>
            </p:cNvSpPr>
            <p:nvPr/>
          </p:nvSpPr>
          <p:spPr bwMode="auto">
            <a:xfrm>
              <a:off x="4704" y="3055"/>
              <a:ext cx="310" cy="50"/>
            </a:xfrm>
            <a:prstGeom prst="rect">
              <a:avLst/>
            </a:prstGeom>
            <a:solidFill>
              <a:srgbClr val="DDDDDD"/>
            </a:solidFill>
            <a:ln w="12700">
              <a:noFill/>
              <a:miter lim="800000"/>
              <a:headEnd/>
              <a:tailEnd/>
            </a:ln>
            <a:effectLst/>
          </p:spPr>
          <p:txBody>
            <a:bodyPr wrap="none" anchor="ctr"/>
            <a:lstStyle/>
            <a:p>
              <a:pPr algn="ctr">
                <a:spcBef>
                  <a:spcPct val="0"/>
                </a:spcBef>
                <a:buClrTx/>
                <a:buSzTx/>
                <a:buFontTx/>
                <a:buNone/>
              </a:pPr>
              <a:endParaRPr lang="it-IT">
                <a:latin typeface="Times New Roman" pitchFamily="64" charset="0"/>
              </a:endParaRPr>
            </a:p>
          </p:txBody>
        </p:sp>
        <p:sp>
          <p:nvSpPr>
            <p:cNvPr id="35345" name="Oval 529"/>
            <p:cNvSpPr>
              <a:spLocks noChangeArrowheads="1"/>
            </p:cNvSpPr>
            <p:nvPr/>
          </p:nvSpPr>
          <p:spPr bwMode="auto">
            <a:xfrm>
              <a:off x="4701" y="2996"/>
              <a:ext cx="313" cy="96"/>
            </a:xfrm>
            <a:prstGeom prst="ellipse">
              <a:avLst/>
            </a:prstGeom>
            <a:solidFill>
              <a:srgbClr val="DDDDDD"/>
            </a:solidFill>
            <a:ln w="12700">
              <a:solidFill>
                <a:schemeClr val="folHlink"/>
              </a:solidFill>
              <a:round/>
              <a:headEnd/>
              <a:tailEnd/>
            </a:ln>
            <a:effectLst/>
          </p:spPr>
          <p:txBody>
            <a:bodyPr wrap="none" anchor="ctr"/>
            <a:lstStyle/>
            <a:p>
              <a:endParaRPr lang="en-US"/>
            </a:p>
          </p:txBody>
        </p:sp>
        <p:grpSp>
          <p:nvGrpSpPr>
            <p:cNvPr id="35346" name="Group 530"/>
            <p:cNvGrpSpPr>
              <a:grpSpLocks/>
            </p:cNvGrpSpPr>
            <p:nvPr/>
          </p:nvGrpSpPr>
          <p:grpSpPr bwMode="auto">
            <a:xfrm>
              <a:off x="4776" y="3017"/>
              <a:ext cx="156" cy="56"/>
              <a:chOff x="2848" y="848"/>
              <a:chExt cx="140" cy="98"/>
            </a:xfrm>
          </p:grpSpPr>
          <p:sp>
            <p:nvSpPr>
              <p:cNvPr id="35347" name="Line 531"/>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35348" name="Line 532"/>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35349" name="Line 533"/>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grpSp>
          <p:nvGrpSpPr>
            <p:cNvPr id="35350" name="Group 534"/>
            <p:cNvGrpSpPr>
              <a:grpSpLocks/>
            </p:cNvGrpSpPr>
            <p:nvPr/>
          </p:nvGrpSpPr>
          <p:grpSpPr bwMode="auto">
            <a:xfrm flipV="1">
              <a:off x="4776" y="3016"/>
              <a:ext cx="156" cy="56"/>
              <a:chOff x="2848" y="848"/>
              <a:chExt cx="140" cy="98"/>
            </a:xfrm>
          </p:grpSpPr>
          <p:sp>
            <p:nvSpPr>
              <p:cNvPr id="35351" name="Line 535"/>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35352" name="Line 536"/>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35353" name="Line 537"/>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grpSp>
      <p:grpSp>
        <p:nvGrpSpPr>
          <p:cNvPr id="35354" name="Group 538"/>
          <p:cNvGrpSpPr>
            <a:grpSpLocks/>
          </p:cNvGrpSpPr>
          <p:nvPr/>
        </p:nvGrpSpPr>
        <p:grpSpPr bwMode="auto">
          <a:xfrm>
            <a:off x="6007100" y="4756150"/>
            <a:ext cx="501650" cy="234950"/>
            <a:chOff x="4701" y="2996"/>
            <a:chExt cx="316" cy="148"/>
          </a:xfrm>
        </p:grpSpPr>
        <p:sp>
          <p:nvSpPr>
            <p:cNvPr id="35355" name="Oval 539"/>
            <p:cNvSpPr>
              <a:spLocks noChangeArrowheads="1"/>
            </p:cNvSpPr>
            <p:nvPr/>
          </p:nvSpPr>
          <p:spPr bwMode="auto">
            <a:xfrm>
              <a:off x="4704" y="3062"/>
              <a:ext cx="313" cy="82"/>
            </a:xfrm>
            <a:prstGeom prst="ellipse">
              <a:avLst/>
            </a:prstGeom>
            <a:solidFill>
              <a:srgbClr val="DDDDDD"/>
            </a:solidFill>
            <a:ln w="12700">
              <a:solidFill>
                <a:schemeClr val="folHlink"/>
              </a:solidFill>
              <a:round/>
              <a:headEnd/>
              <a:tailEnd/>
            </a:ln>
            <a:effectLst/>
          </p:spPr>
          <p:txBody>
            <a:bodyPr wrap="none" anchor="ctr"/>
            <a:lstStyle/>
            <a:p>
              <a:endParaRPr lang="en-US"/>
            </a:p>
          </p:txBody>
        </p:sp>
        <p:sp>
          <p:nvSpPr>
            <p:cNvPr id="35356" name="Line 540"/>
            <p:cNvSpPr>
              <a:spLocks noChangeShapeType="1"/>
            </p:cNvSpPr>
            <p:nvPr/>
          </p:nvSpPr>
          <p:spPr bwMode="auto">
            <a:xfrm>
              <a:off x="4704" y="3055"/>
              <a:ext cx="0" cy="51"/>
            </a:xfrm>
            <a:prstGeom prst="line">
              <a:avLst/>
            </a:prstGeom>
            <a:noFill/>
            <a:ln w="12700">
              <a:solidFill>
                <a:schemeClr val="folHlink"/>
              </a:solidFill>
              <a:round/>
              <a:headEnd/>
              <a:tailEnd/>
            </a:ln>
            <a:effectLst/>
          </p:spPr>
          <p:txBody>
            <a:bodyPr wrap="none" anchor="ctr"/>
            <a:lstStyle/>
            <a:p>
              <a:endParaRPr lang="en-US"/>
            </a:p>
          </p:txBody>
        </p:sp>
        <p:sp>
          <p:nvSpPr>
            <p:cNvPr id="35357" name="Line 541"/>
            <p:cNvSpPr>
              <a:spLocks noChangeShapeType="1"/>
            </p:cNvSpPr>
            <p:nvPr/>
          </p:nvSpPr>
          <p:spPr bwMode="auto">
            <a:xfrm>
              <a:off x="5017" y="3055"/>
              <a:ext cx="0" cy="51"/>
            </a:xfrm>
            <a:prstGeom prst="line">
              <a:avLst/>
            </a:prstGeom>
            <a:noFill/>
            <a:ln w="12700">
              <a:solidFill>
                <a:schemeClr val="folHlink"/>
              </a:solidFill>
              <a:round/>
              <a:headEnd/>
              <a:tailEnd/>
            </a:ln>
            <a:effectLst/>
          </p:spPr>
          <p:txBody>
            <a:bodyPr wrap="none" anchor="ctr"/>
            <a:lstStyle/>
            <a:p>
              <a:endParaRPr lang="en-US"/>
            </a:p>
          </p:txBody>
        </p:sp>
        <p:sp>
          <p:nvSpPr>
            <p:cNvPr id="35358" name="Rectangle 542"/>
            <p:cNvSpPr>
              <a:spLocks noChangeArrowheads="1"/>
            </p:cNvSpPr>
            <p:nvPr/>
          </p:nvSpPr>
          <p:spPr bwMode="auto">
            <a:xfrm>
              <a:off x="4704" y="3055"/>
              <a:ext cx="310" cy="50"/>
            </a:xfrm>
            <a:prstGeom prst="rect">
              <a:avLst/>
            </a:prstGeom>
            <a:solidFill>
              <a:srgbClr val="DDDDDD"/>
            </a:solidFill>
            <a:ln w="12700">
              <a:noFill/>
              <a:miter lim="800000"/>
              <a:headEnd/>
              <a:tailEnd/>
            </a:ln>
            <a:effectLst/>
          </p:spPr>
          <p:txBody>
            <a:bodyPr wrap="none" anchor="ctr"/>
            <a:lstStyle/>
            <a:p>
              <a:pPr algn="ctr">
                <a:spcBef>
                  <a:spcPct val="0"/>
                </a:spcBef>
                <a:buClrTx/>
                <a:buSzTx/>
                <a:buFontTx/>
                <a:buNone/>
              </a:pPr>
              <a:endParaRPr lang="it-IT">
                <a:latin typeface="Times New Roman" pitchFamily="64" charset="0"/>
              </a:endParaRPr>
            </a:p>
          </p:txBody>
        </p:sp>
        <p:sp>
          <p:nvSpPr>
            <p:cNvPr id="35359" name="Oval 543"/>
            <p:cNvSpPr>
              <a:spLocks noChangeArrowheads="1"/>
            </p:cNvSpPr>
            <p:nvPr/>
          </p:nvSpPr>
          <p:spPr bwMode="auto">
            <a:xfrm>
              <a:off x="4701" y="2996"/>
              <a:ext cx="313" cy="96"/>
            </a:xfrm>
            <a:prstGeom prst="ellipse">
              <a:avLst/>
            </a:prstGeom>
            <a:solidFill>
              <a:srgbClr val="DDDDDD"/>
            </a:solidFill>
            <a:ln w="12700">
              <a:solidFill>
                <a:schemeClr val="folHlink"/>
              </a:solidFill>
              <a:round/>
              <a:headEnd/>
              <a:tailEnd/>
            </a:ln>
            <a:effectLst/>
          </p:spPr>
          <p:txBody>
            <a:bodyPr wrap="none" anchor="ctr"/>
            <a:lstStyle/>
            <a:p>
              <a:endParaRPr lang="en-US"/>
            </a:p>
          </p:txBody>
        </p:sp>
        <p:grpSp>
          <p:nvGrpSpPr>
            <p:cNvPr id="35360" name="Group 544"/>
            <p:cNvGrpSpPr>
              <a:grpSpLocks/>
            </p:cNvGrpSpPr>
            <p:nvPr/>
          </p:nvGrpSpPr>
          <p:grpSpPr bwMode="auto">
            <a:xfrm>
              <a:off x="4776" y="3017"/>
              <a:ext cx="156" cy="56"/>
              <a:chOff x="2848" y="848"/>
              <a:chExt cx="140" cy="98"/>
            </a:xfrm>
          </p:grpSpPr>
          <p:sp>
            <p:nvSpPr>
              <p:cNvPr id="35361" name="Line 545"/>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35362" name="Line 546"/>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35363" name="Line 547"/>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grpSp>
          <p:nvGrpSpPr>
            <p:cNvPr id="35364" name="Group 548"/>
            <p:cNvGrpSpPr>
              <a:grpSpLocks/>
            </p:cNvGrpSpPr>
            <p:nvPr/>
          </p:nvGrpSpPr>
          <p:grpSpPr bwMode="auto">
            <a:xfrm flipV="1">
              <a:off x="4776" y="3016"/>
              <a:ext cx="156" cy="56"/>
              <a:chOff x="2848" y="848"/>
              <a:chExt cx="140" cy="98"/>
            </a:xfrm>
          </p:grpSpPr>
          <p:sp>
            <p:nvSpPr>
              <p:cNvPr id="35365" name="Line 549"/>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35366" name="Line 550"/>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35367" name="Line 551"/>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grpSp>
      <p:grpSp>
        <p:nvGrpSpPr>
          <p:cNvPr id="35368" name="Group 552"/>
          <p:cNvGrpSpPr>
            <a:grpSpLocks/>
          </p:cNvGrpSpPr>
          <p:nvPr/>
        </p:nvGrpSpPr>
        <p:grpSpPr bwMode="auto">
          <a:xfrm>
            <a:off x="6837363" y="4941888"/>
            <a:ext cx="290512" cy="404812"/>
            <a:chOff x="4290" y="3130"/>
            <a:chExt cx="183" cy="255"/>
          </a:xfrm>
        </p:grpSpPr>
        <p:pic>
          <p:nvPicPr>
            <p:cNvPr id="35369" name="Picture 553" descr="31u_bnrz[1]"/>
            <p:cNvPicPr>
              <a:picLocks noChangeAspect="1" noChangeArrowheads="1"/>
            </p:cNvPicPr>
            <p:nvPr/>
          </p:nvPicPr>
          <p:blipFill>
            <a:blip r:embed="rId19" cstate="print"/>
            <a:srcRect/>
            <a:stretch>
              <a:fillRect/>
            </a:stretch>
          </p:blipFill>
          <p:spPr bwMode="auto">
            <a:xfrm>
              <a:off x="4343" y="3211"/>
              <a:ext cx="121" cy="174"/>
            </a:xfrm>
            <a:prstGeom prst="rect">
              <a:avLst/>
            </a:prstGeom>
            <a:solidFill>
              <a:srgbClr val="DDDDDD"/>
            </a:solidFill>
          </p:spPr>
        </p:pic>
        <p:sp>
          <p:nvSpPr>
            <p:cNvPr id="35370" name="Freeform 554"/>
            <p:cNvSpPr>
              <a:spLocks/>
            </p:cNvSpPr>
            <p:nvPr/>
          </p:nvSpPr>
          <p:spPr bwMode="auto">
            <a:xfrm>
              <a:off x="4339" y="3143"/>
              <a:ext cx="33" cy="39"/>
            </a:xfrm>
            <a:custGeom>
              <a:avLst/>
              <a:gdLst/>
              <a:ahLst/>
              <a:cxnLst>
                <a:cxn ang="0">
                  <a:pos x="70" y="29"/>
                </a:cxn>
                <a:cxn ang="0">
                  <a:pos x="55" y="39"/>
                </a:cxn>
                <a:cxn ang="0">
                  <a:pos x="42" y="50"/>
                </a:cxn>
                <a:cxn ang="0">
                  <a:pos x="30" y="63"/>
                </a:cxn>
                <a:cxn ang="0">
                  <a:pos x="20" y="77"/>
                </a:cxn>
                <a:cxn ang="0">
                  <a:pos x="12" y="91"/>
                </a:cxn>
                <a:cxn ang="0">
                  <a:pos x="6" y="108"/>
                </a:cxn>
                <a:cxn ang="0">
                  <a:pos x="2" y="125"/>
                </a:cxn>
                <a:cxn ang="0">
                  <a:pos x="0" y="142"/>
                </a:cxn>
                <a:cxn ang="0">
                  <a:pos x="2" y="166"/>
                </a:cxn>
                <a:cxn ang="0">
                  <a:pos x="12" y="186"/>
                </a:cxn>
                <a:cxn ang="0">
                  <a:pos x="26" y="203"/>
                </a:cxn>
                <a:cxn ang="0">
                  <a:pos x="45" y="216"/>
                </a:cxn>
                <a:cxn ang="0">
                  <a:pos x="66" y="226"/>
                </a:cxn>
                <a:cxn ang="0">
                  <a:pos x="88" y="230"/>
                </a:cxn>
                <a:cxn ang="0">
                  <a:pos x="111" y="232"/>
                </a:cxn>
                <a:cxn ang="0">
                  <a:pos x="134" y="228"/>
                </a:cxn>
                <a:cxn ang="0">
                  <a:pos x="138" y="228"/>
                </a:cxn>
                <a:cxn ang="0">
                  <a:pos x="143" y="226"/>
                </a:cxn>
                <a:cxn ang="0">
                  <a:pos x="147" y="222"/>
                </a:cxn>
                <a:cxn ang="0">
                  <a:pos x="148" y="218"/>
                </a:cxn>
                <a:cxn ang="0">
                  <a:pos x="145" y="212"/>
                </a:cxn>
                <a:cxn ang="0">
                  <a:pos x="141" y="207"/>
                </a:cxn>
                <a:cxn ang="0">
                  <a:pos x="135" y="203"/>
                </a:cxn>
                <a:cxn ang="0">
                  <a:pos x="129" y="201"/>
                </a:cxn>
                <a:cxn ang="0">
                  <a:pos x="117" y="197"/>
                </a:cxn>
                <a:cxn ang="0">
                  <a:pos x="105" y="195"/>
                </a:cxn>
                <a:cxn ang="0">
                  <a:pos x="94" y="193"/>
                </a:cxn>
                <a:cxn ang="0">
                  <a:pos x="83" y="190"/>
                </a:cxn>
                <a:cxn ang="0">
                  <a:pos x="73" y="187"/>
                </a:cxn>
                <a:cxn ang="0">
                  <a:pos x="62" y="182"/>
                </a:cxn>
                <a:cxn ang="0">
                  <a:pos x="53" y="176"/>
                </a:cxn>
                <a:cxn ang="0">
                  <a:pos x="43" y="167"/>
                </a:cxn>
                <a:cxn ang="0">
                  <a:pos x="40" y="128"/>
                </a:cxn>
                <a:cxn ang="0">
                  <a:pos x="49" y="96"/>
                </a:cxn>
                <a:cxn ang="0">
                  <a:pos x="68" y="71"/>
                </a:cxn>
                <a:cxn ang="0">
                  <a:pos x="94" y="50"/>
                </a:cxn>
                <a:cxn ang="0">
                  <a:pos x="122" y="34"/>
                </a:cxn>
                <a:cxn ang="0">
                  <a:pos x="151" y="21"/>
                </a:cxn>
                <a:cxn ang="0">
                  <a:pos x="178" y="12"/>
                </a:cxn>
                <a:cxn ang="0">
                  <a:pos x="199" y="4"/>
                </a:cxn>
                <a:cxn ang="0">
                  <a:pos x="186" y="1"/>
                </a:cxn>
                <a:cxn ang="0">
                  <a:pos x="172" y="0"/>
                </a:cxn>
                <a:cxn ang="0">
                  <a:pos x="156" y="2"/>
                </a:cxn>
                <a:cxn ang="0">
                  <a:pos x="138" y="4"/>
                </a:cxn>
                <a:cxn ang="0">
                  <a:pos x="121" y="10"/>
                </a:cxn>
                <a:cxn ang="0">
                  <a:pos x="103" y="16"/>
                </a:cxn>
                <a:cxn ang="0">
                  <a:pos x="86" y="23"/>
                </a:cxn>
                <a:cxn ang="0">
                  <a:pos x="70" y="29"/>
                </a:cxn>
              </a:cxnLst>
              <a:rect l="0" t="0" r="r" b="b"/>
              <a:pathLst>
                <a:path w="199" h="232">
                  <a:moveTo>
                    <a:pt x="70" y="29"/>
                  </a:moveTo>
                  <a:lnTo>
                    <a:pt x="55" y="39"/>
                  </a:lnTo>
                  <a:lnTo>
                    <a:pt x="42" y="50"/>
                  </a:lnTo>
                  <a:lnTo>
                    <a:pt x="30" y="63"/>
                  </a:lnTo>
                  <a:lnTo>
                    <a:pt x="20" y="77"/>
                  </a:lnTo>
                  <a:lnTo>
                    <a:pt x="12" y="91"/>
                  </a:lnTo>
                  <a:lnTo>
                    <a:pt x="6" y="108"/>
                  </a:lnTo>
                  <a:lnTo>
                    <a:pt x="2" y="125"/>
                  </a:lnTo>
                  <a:lnTo>
                    <a:pt x="0" y="142"/>
                  </a:lnTo>
                  <a:lnTo>
                    <a:pt x="2" y="166"/>
                  </a:lnTo>
                  <a:lnTo>
                    <a:pt x="12" y="186"/>
                  </a:lnTo>
                  <a:lnTo>
                    <a:pt x="26" y="203"/>
                  </a:lnTo>
                  <a:lnTo>
                    <a:pt x="45" y="216"/>
                  </a:lnTo>
                  <a:lnTo>
                    <a:pt x="66" y="226"/>
                  </a:lnTo>
                  <a:lnTo>
                    <a:pt x="88" y="230"/>
                  </a:lnTo>
                  <a:lnTo>
                    <a:pt x="111" y="232"/>
                  </a:lnTo>
                  <a:lnTo>
                    <a:pt x="134" y="228"/>
                  </a:lnTo>
                  <a:lnTo>
                    <a:pt x="138" y="228"/>
                  </a:lnTo>
                  <a:lnTo>
                    <a:pt x="143" y="226"/>
                  </a:lnTo>
                  <a:lnTo>
                    <a:pt x="147" y="222"/>
                  </a:lnTo>
                  <a:lnTo>
                    <a:pt x="148" y="218"/>
                  </a:lnTo>
                  <a:lnTo>
                    <a:pt x="145" y="212"/>
                  </a:lnTo>
                  <a:lnTo>
                    <a:pt x="141" y="207"/>
                  </a:lnTo>
                  <a:lnTo>
                    <a:pt x="135" y="203"/>
                  </a:lnTo>
                  <a:lnTo>
                    <a:pt x="129" y="201"/>
                  </a:lnTo>
                  <a:lnTo>
                    <a:pt x="117" y="197"/>
                  </a:lnTo>
                  <a:lnTo>
                    <a:pt x="105" y="195"/>
                  </a:lnTo>
                  <a:lnTo>
                    <a:pt x="94" y="193"/>
                  </a:lnTo>
                  <a:lnTo>
                    <a:pt x="83" y="190"/>
                  </a:lnTo>
                  <a:lnTo>
                    <a:pt x="73" y="187"/>
                  </a:lnTo>
                  <a:lnTo>
                    <a:pt x="62" y="182"/>
                  </a:lnTo>
                  <a:lnTo>
                    <a:pt x="53" y="176"/>
                  </a:lnTo>
                  <a:lnTo>
                    <a:pt x="43" y="167"/>
                  </a:lnTo>
                  <a:lnTo>
                    <a:pt x="40" y="128"/>
                  </a:lnTo>
                  <a:lnTo>
                    <a:pt x="49" y="96"/>
                  </a:lnTo>
                  <a:lnTo>
                    <a:pt x="68" y="71"/>
                  </a:lnTo>
                  <a:lnTo>
                    <a:pt x="94" y="50"/>
                  </a:lnTo>
                  <a:lnTo>
                    <a:pt x="122" y="34"/>
                  </a:lnTo>
                  <a:lnTo>
                    <a:pt x="151" y="21"/>
                  </a:lnTo>
                  <a:lnTo>
                    <a:pt x="178" y="12"/>
                  </a:lnTo>
                  <a:lnTo>
                    <a:pt x="199" y="4"/>
                  </a:lnTo>
                  <a:lnTo>
                    <a:pt x="186" y="1"/>
                  </a:lnTo>
                  <a:lnTo>
                    <a:pt x="172" y="0"/>
                  </a:lnTo>
                  <a:lnTo>
                    <a:pt x="156" y="2"/>
                  </a:lnTo>
                  <a:lnTo>
                    <a:pt x="138" y="4"/>
                  </a:lnTo>
                  <a:lnTo>
                    <a:pt x="121" y="10"/>
                  </a:lnTo>
                  <a:lnTo>
                    <a:pt x="103" y="16"/>
                  </a:lnTo>
                  <a:lnTo>
                    <a:pt x="86" y="23"/>
                  </a:lnTo>
                  <a:lnTo>
                    <a:pt x="70" y="29"/>
                  </a:lnTo>
                  <a:close/>
                </a:path>
              </a:pathLst>
            </a:custGeom>
            <a:solidFill>
              <a:srgbClr val="C9E8FF"/>
            </a:solidFill>
            <a:ln w="9525">
              <a:noFill/>
              <a:round/>
              <a:headEnd/>
              <a:tailEnd/>
            </a:ln>
          </p:spPr>
          <p:txBody>
            <a:bodyPr/>
            <a:lstStyle/>
            <a:p>
              <a:endParaRPr lang="en-US"/>
            </a:p>
          </p:txBody>
        </p:sp>
        <p:sp>
          <p:nvSpPr>
            <p:cNvPr id="35371" name="Freeform 555"/>
            <p:cNvSpPr>
              <a:spLocks/>
            </p:cNvSpPr>
            <p:nvPr/>
          </p:nvSpPr>
          <p:spPr bwMode="auto">
            <a:xfrm>
              <a:off x="4395" y="3142"/>
              <a:ext cx="22" cy="30"/>
            </a:xfrm>
            <a:custGeom>
              <a:avLst/>
              <a:gdLst/>
              <a:ahLst/>
              <a:cxnLst>
                <a:cxn ang="0">
                  <a:pos x="108" y="59"/>
                </a:cxn>
                <a:cxn ang="0">
                  <a:pos x="113" y="77"/>
                </a:cxn>
                <a:cxn ang="0">
                  <a:pos x="111" y="94"/>
                </a:cxn>
                <a:cxn ang="0">
                  <a:pos x="103" y="108"/>
                </a:cxn>
                <a:cxn ang="0">
                  <a:pos x="91" y="121"/>
                </a:cxn>
                <a:cxn ang="0">
                  <a:pos x="77" y="132"/>
                </a:cxn>
                <a:cxn ang="0">
                  <a:pos x="61" y="144"/>
                </a:cxn>
                <a:cxn ang="0">
                  <a:pos x="45" y="154"/>
                </a:cxn>
                <a:cxn ang="0">
                  <a:pos x="30" y="164"/>
                </a:cxn>
                <a:cxn ang="0">
                  <a:pos x="28" y="168"/>
                </a:cxn>
                <a:cxn ang="0">
                  <a:pos x="27" y="170"/>
                </a:cxn>
                <a:cxn ang="0">
                  <a:pos x="27" y="174"/>
                </a:cxn>
                <a:cxn ang="0">
                  <a:pos x="28" y="177"/>
                </a:cxn>
                <a:cxn ang="0">
                  <a:pos x="32" y="179"/>
                </a:cxn>
                <a:cxn ang="0">
                  <a:pos x="35" y="180"/>
                </a:cxn>
                <a:cxn ang="0">
                  <a:pos x="37" y="180"/>
                </a:cxn>
                <a:cxn ang="0">
                  <a:pos x="41" y="179"/>
                </a:cxn>
                <a:cxn ang="0">
                  <a:pos x="60" y="169"/>
                </a:cxn>
                <a:cxn ang="0">
                  <a:pos x="77" y="158"/>
                </a:cxn>
                <a:cxn ang="0">
                  <a:pos x="94" y="145"/>
                </a:cxn>
                <a:cxn ang="0">
                  <a:pos x="109" y="130"/>
                </a:cxn>
                <a:cxn ang="0">
                  <a:pos x="120" y="114"/>
                </a:cxn>
                <a:cxn ang="0">
                  <a:pos x="127" y="95"/>
                </a:cxn>
                <a:cxn ang="0">
                  <a:pos x="128" y="76"/>
                </a:cxn>
                <a:cxn ang="0">
                  <a:pos x="123" y="55"/>
                </a:cxn>
                <a:cxn ang="0">
                  <a:pos x="113" y="39"/>
                </a:cxn>
                <a:cxn ang="0">
                  <a:pos x="97" y="25"/>
                </a:cxn>
                <a:cxn ang="0">
                  <a:pos x="79" y="15"/>
                </a:cxn>
                <a:cxn ang="0">
                  <a:pos x="57" y="7"/>
                </a:cxn>
                <a:cxn ang="0">
                  <a:pos x="36" y="2"/>
                </a:cxn>
                <a:cxn ang="0">
                  <a:pos x="19" y="0"/>
                </a:cxn>
                <a:cxn ang="0">
                  <a:pos x="6" y="0"/>
                </a:cxn>
                <a:cxn ang="0">
                  <a:pos x="0" y="4"/>
                </a:cxn>
                <a:cxn ang="0">
                  <a:pos x="14" y="9"/>
                </a:cxn>
                <a:cxn ang="0">
                  <a:pos x="29" y="14"/>
                </a:cxn>
                <a:cxn ang="0">
                  <a:pos x="46" y="19"/>
                </a:cxn>
                <a:cxn ang="0">
                  <a:pos x="61" y="23"/>
                </a:cxn>
                <a:cxn ang="0">
                  <a:pos x="76" y="29"/>
                </a:cxn>
                <a:cxn ang="0">
                  <a:pos x="89" y="37"/>
                </a:cxn>
                <a:cxn ang="0">
                  <a:pos x="100" y="46"/>
                </a:cxn>
                <a:cxn ang="0">
                  <a:pos x="108" y="59"/>
                </a:cxn>
              </a:cxnLst>
              <a:rect l="0" t="0" r="r" b="b"/>
              <a:pathLst>
                <a:path w="128" h="180">
                  <a:moveTo>
                    <a:pt x="108" y="59"/>
                  </a:moveTo>
                  <a:lnTo>
                    <a:pt x="113" y="77"/>
                  </a:lnTo>
                  <a:lnTo>
                    <a:pt x="111" y="94"/>
                  </a:lnTo>
                  <a:lnTo>
                    <a:pt x="103" y="108"/>
                  </a:lnTo>
                  <a:lnTo>
                    <a:pt x="91" y="121"/>
                  </a:lnTo>
                  <a:lnTo>
                    <a:pt x="77" y="132"/>
                  </a:lnTo>
                  <a:lnTo>
                    <a:pt x="61" y="144"/>
                  </a:lnTo>
                  <a:lnTo>
                    <a:pt x="45" y="154"/>
                  </a:lnTo>
                  <a:lnTo>
                    <a:pt x="30" y="164"/>
                  </a:lnTo>
                  <a:lnTo>
                    <a:pt x="28" y="168"/>
                  </a:lnTo>
                  <a:lnTo>
                    <a:pt x="27" y="170"/>
                  </a:lnTo>
                  <a:lnTo>
                    <a:pt x="27" y="174"/>
                  </a:lnTo>
                  <a:lnTo>
                    <a:pt x="28" y="177"/>
                  </a:lnTo>
                  <a:lnTo>
                    <a:pt x="32" y="179"/>
                  </a:lnTo>
                  <a:lnTo>
                    <a:pt x="35" y="180"/>
                  </a:lnTo>
                  <a:lnTo>
                    <a:pt x="37" y="180"/>
                  </a:lnTo>
                  <a:lnTo>
                    <a:pt x="41" y="179"/>
                  </a:lnTo>
                  <a:lnTo>
                    <a:pt x="60" y="169"/>
                  </a:lnTo>
                  <a:lnTo>
                    <a:pt x="77" y="158"/>
                  </a:lnTo>
                  <a:lnTo>
                    <a:pt x="94" y="145"/>
                  </a:lnTo>
                  <a:lnTo>
                    <a:pt x="109" y="130"/>
                  </a:lnTo>
                  <a:lnTo>
                    <a:pt x="120" y="114"/>
                  </a:lnTo>
                  <a:lnTo>
                    <a:pt x="127" y="95"/>
                  </a:lnTo>
                  <a:lnTo>
                    <a:pt x="128" y="76"/>
                  </a:lnTo>
                  <a:lnTo>
                    <a:pt x="123" y="55"/>
                  </a:lnTo>
                  <a:lnTo>
                    <a:pt x="113" y="39"/>
                  </a:lnTo>
                  <a:lnTo>
                    <a:pt x="97" y="25"/>
                  </a:lnTo>
                  <a:lnTo>
                    <a:pt x="79" y="15"/>
                  </a:lnTo>
                  <a:lnTo>
                    <a:pt x="57" y="7"/>
                  </a:lnTo>
                  <a:lnTo>
                    <a:pt x="36" y="2"/>
                  </a:lnTo>
                  <a:lnTo>
                    <a:pt x="19" y="0"/>
                  </a:lnTo>
                  <a:lnTo>
                    <a:pt x="6" y="0"/>
                  </a:lnTo>
                  <a:lnTo>
                    <a:pt x="0" y="4"/>
                  </a:lnTo>
                  <a:lnTo>
                    <a:pt x="14" y="9"/>
                  </a:lnTo>
                  <a:lnTo>
                    <a:pt x="29" y="14"/>
                  </a:lnTo>
                  <a:lnTo>
                    <a:pt x="46" y="19"/>
                  </a:lnTo>
                  <a:lnTo>
                    <a:pt x="61" y="23"/>
                  </a:lnTo>
                  <a:lnTo>
                    <a:pt x="76" y="29"/>
                  </a:lnTo>
                  <a:lnTo>
                    <a:pt x="89" y="37"/>
                  </a:lnTo>
                  <a:lnTo>
                    <a:pt x="100" y="46"/>
                  </a:lnTo>
                  <a:lnTo>
                    <a:pt x="108" y="59"/>
                  </a:lnTo>
                  <a:close/>
                </a:path>
              </a:pathLst>
            </a:custGeom>
            <a:solidFill>
              <a:srgbClr val="C9E8FF"/>
            </a:solidFill>
            <a:ln w="9525">
              <a:noFill/>
              <a:round/>
              <a:headEnd/>
              <a:tailEnd/>
            </a:ln>
          </p:spPr>
          <p:txBody>
            <a:bodyPr/>
            <a:lstStyle/>
            <a:p>
              <a:endParaRPr lang="en-US"/>
            </a:p>
          </p:txBody>
        </p:sp>
        <p:sp>
          <p:nvSpPr>
            <p:cNvPr id="35372" name="Freeform 556"/>
            <p:cNvSpPr>
              <a:spLocks/>
            </p:cNvSpPr>
            <p:nvPr/>
          </p:nvSpPr>
          <p:spPr bwMode="auto">
            <a:xfrm>
              <a:off x="4318" y="3135"/>
              <a:ext cx="54" cy="63"/>
            </a:xfrm>
            <a:custGeom>
              <a:avLst/>
              <a:gdLst/>
              <a:ahLst/>
              <a:cxnLst>
                <a:cxn ang="0">
                  <a:pos x="100" y="70"/>
                </a:cxn>
                <a:cxn ang="0">
                  <a:pos x="53" y="115"/>
                </a:cxn>
                <a:cxn ang="0">
                  <a:pos x="17" y="166"/>
                </a:cxn>
                <a:cxn ang="0">
                  <a:pos x="0" y="226"/>
                </a:cxn>
                <a:cxn ang="0">
                  <a:pos x="3" y="266"/>
                </a:cxn>
                <a:cxn ang="0">
                  <a:pos x="9" y="282"/>
                </a:cxn>
                <a:cxn ang="0">
                  <a:pos x="19" y="297"/>
                </a:cxn>
                <a:cxn ang="0">
                  <a:pos x="32" y="310"/>
                </a:cxn>
                <a:cxn ang="0">
                  <a:pos x="56" y="324"/>
                </a:cxn>
                <a:cxn ang="0">
                  <a:pos x="86" y="338"/>
                </a:cxn>
                <a:cxn ang="0">
                  <a:pos x="119" y="350"/>
                </a:cxn>
                <a:cxn ang="0">
                  <a:pos x="152" y="359"/>
                </a:cxn>
                <a:cxn ang="0">
                  <a:pos x="186" y="366"/>
                </a:cxn>
                <a:cxn ang="0">
                  <a:pos x="220" y="371"/>
                </a:cxn>
                <a:cxn ang="0">
                  <a:pos x="254" y="374"/>
                </a:cxn>
                <a:cxn ang="0">
                  <a:pos x="289" y="376"/>
                </a:cxn>
                <a:cxn ang="0">
                  <a:pos x="311" y="378"/>
                </a:cxn>
                <a:cxn ang="0">
                  <a:pos x="320" y="371"/>
                </a:cxn>
                <a:cxn ang="0">
                  <a:pos x="322" y="360"/>
                </a:cxn>
                <a:cxn ang="0">
                  <a:pos x="315" y="352"/>
                </a:cxn>
                <a:cxn ang="0">
                  <a:pos x="294" y="347"/>
                </a:cxn>
                <a:cxn ang="0">
                  <a:pos x="263" y="341"/>
                </a:cxn>
                <a:cxn ang="0">
                  <a:pos x="232" y="336"/>
                </a:cxn>
                <a:cxn ang="0">
                  <a:pos x="200" y="332"/>
                </a:cxn>
                <a:cxn ang="0">
                  <a:pos x="170" y="326"/>
                </a:cxn>
                <a:cxn ang="0">
                  <a:pos x="139" y="318"/>
                </a:cxn>
                <a:cxn ang="0">
                  <a:pos x="110" y="309"/>
                </a:cxn>
                <a:cxn ang="0">
                  <a:pos x="80" y="297"/>
                </a:cxn>
                <a:cxn ang="0">
                  <a:pos x="55" y="281"/>
                </a:cxn>
                <a:cxn ang="0">
                  <a:pos x="38" y="259"/>
                </a:cxn>
                <a:cxn ang="0">
                  <a:pos x="34" y="232"/>
                </a:cxn>
                <a:cxn ang="0">
                  <a:pos x="38" y="200"/>
                </a:cxn>
                <a:cxn ang="0">
                  <a:pos x="51" y="170"/>
                </a:cxn>
                <a:cxn ang="0">
                  <a:pos x="71" y="137"/>
                </a:cxn>
                <a:cxn ang="0">
                  <a:pos x="94" y="110"/>
                </a:cxn>
                <a:cxn ang="0">
                  <a:pos x="123" y="82"/>
                </a:cxn>
                <a:cxn ang="0">
                  <a:pos x="153" y="57"/>
                </a:cxn>
                <a:cxn ang="0">
                  <a:pos x="195" y="38"/>
                </a:cxn>
                <a:cxn ang="0">
                  <a:pos x="238" y="20"/>
                </a:cxn>
                <a:cxn ang="0">
                  <a:pos x="264" y="7"/>
                </a:cxn>
                <a:cxn ang="0">
                  <a:pos x="256" y="0"/>
                </a:cxn>
                <a:cxn ang="0">
                  <a:pos x="221" y="4"/>
                </a:cxn>
                <a:cxn ang="0">
                  <a:pos x="180" y="18"/>
                </a:cxn>
                <a:cxn ang="0">
                  <a:pos x="141" y="38"/>
                </a:cxn>
              </a:cxnLst>
              <a:rect l="0" t="0" r="r" b="b"/>
              <a:pathLst>
                <a:path w="322" h="378">
                  <a:moveTo>
                    <a:pt x="125" y="49"/>
                  </a:moveTo>
                  <a:lnTo>
                    <a:pt x="100" y="70"/>
                  </a:lnTo>
                  <a:lnTo>
                    <a:pt x="76" y="90"/>
                  </a:lnTo>
                  <a:lnTo>
                    <a:pt x="53" y="115"/>
                  </a:lnTo>
                  <a:lnTo>
                    <a:pt x="34" y="140"/>
                  </a:lnTo>
                  <a:lnTo>
                    <a:pt x="17" y="166"/>
                  </a:lnTo>
                  <a:lnTo>
                    <a:pt x="5" y="195"/>
                  </a:lnTo>
                  <a:lnTo>
                    <a:pt x="0" y="226"/>
                  </a:lnTo>
                  <a:lnTo>
                    <a:pt x="1" y="258"/>
                  </a:lnTo>
                  <a:lnTo>
                    <a:pt x="3" y="266"/>
                  </a:lnTo>
                  <a:lnTo>
                    <a:pt x="5" y="275"/>
                  </a:lnTo>
                  <a:lnTo>
                    <a:pt x="9" y="282"/>
                  </a:lnTo>
                  <a:lnTo>
                    <a:pt x="14" y="290"/>
                  </a:lnTo>
                  <a:lnTo>
                    <a:pt x="19" y="297"/>
                  </a:lnTo>
                  <a:lnTo>
                    <a:pt x="26" y="304"/>
                  </a:lnTo>
                  <a:lnTo>
                    <a:pt x="32" y="310"/>
                  </a:lnTo>
                  <a:lnTo>
                    <a:pt x="41" y="314"/>
                  </a:lnTo>
                  <a:lnTo>
                    <a:pt x="56" y="324"/>
                  </a:lnTo>
                  <a:lnTo>
                    <a:pt x="71" y="332"/>
                  </a:lnTo>
                  <a:lnTo>
                    <a:pt x="86" y="338"/>
                  </a:lnTo>
                  <a:lnTo>
                    <a:pt x="103" y="344"/>
                  </a:lnTo>
                  <a:lnTo>
                    <a:pt x="119" y="350"/>
                  </a:lnTo>
                  <a:lnTo>
                    <a:pt x="136" y="355"/>
                  </a:lnTo>
                  <a:lnTo>
                    <a:pt x="152" y="359"/>
                  </a:lnTo>
                  <a:lnTo>
                    <a:pt x="168" y="363"/>
                  </a:lnTo>
                  <a:lnTo>
                    <a:pt x="186" y="366"/>
                  </a:lnTo>
                  <a:lnTo>
                    <a:pt x="202" y="368"/>
                  </a:lnTo>
                  <a:lnTo>
                    <a:pt x="220" y="371"/>
                  </a:lnTo>
                  <a:lnTo>
                    <a:pt x="238" y="373"/>
                  </a:lnTo>
                  <a:lnTo>
                    <a:pt x="254" y="374"/>
                  </a:lnTo>
                  <a:lnTo>
                    <a:pt x="272" y="375"/>
                  </a:lnTo>
                  <a:lnTo>
                    <a:pt x="289" y="376"/>
                  </a:lnTo>
                  <a:lnTo>
                    <a:pt x="306" y="378"/>
                  </a:lnTo>
                  <a:lnTo>
                    <a:pt x="311" y="378"/>
                  </a:lnTo>
                  <a:lnTo>
                    <a:pt x="316" y="375"/>
                  </a:lnTo>
                  <a:lnTo>
                    <a:pt x="320" y="371"/>
                  </a:lnTo>
                  <a:lnTo>
                    <a:pt x="322" y="366"/>
                  </a:lnTo>
                  <a:lnTo>
                    <a:pt x="322" y="360"/>
                  </a:lnTo>
                  <a:lnTo>
                    <a:pt x="320" y="356"/>
                  </a:lnTo>
                  <a:lnTo>
                    <a:pt x="315" y="352"/>
                  </a:lnTo>
                  <a:lnTo>
                    <a:pt x="309" y="350"/>
                  </a:lnTo>
                  <a:lnTo>
                    <a:pt x="294" y="347"/>
                  </a:lnTo>
                  <a:lnTo>
                    <a:pt x="279" y="344"/>
                  </a:lnTo>
                  <a:lnTo>
                    <a:pt x="263" y="341"/>
                  </a:lnTo>
                  <a:lnTo>
                    <a:pt x="247" y="338"/>
                  </a:lnTo>
                  <a:lnTo>
                    <a:pt x="232" y="336"/>
                  </a:lnTo>
                  <a:lnTo>
                    <a:pt x="216" y="334"/>
                  </a:lnTo>
                  <a:lnTo>
                    <a:pt x="200" y="332"/>
                  </a:lnTo>
                  <a:lnTo>
                    <a:pt x="185" y="328"/>
                  </a:lnTo>
                  <a:lnTo>
                    <a:pt x="170" y="326"/>
                  </a:lnTo>
                  <a:lnTo>
                    <a:pt x="154" y="322"/>
                  </a:lnTo>
                  <a:lnTo>
                    <a:pt x="139" y="318"/>
                  </a:lnTo>
                  <a:lnTo>
                    <a:pt x="124" y="314"/>
                  </a:lnTo>
                  <a:lnTo>
                    <a:pt x="110" y="309"/>
                  </a:lnTo>
                  <a:lnTo>
                    <a:pt x="94" y="303"/>
                  </a:lnTo>
                  <a:lnTo>
                    <a:pt x="80" y="297"/>
                  </a:lnTo>
                  <a:lnTo>
                    <a:pt x="66" y="289"/>
                  </a:lnTo>
                  <a:lnTo>
                    <a:pt x="55" y="281"/>
                  </a:lnTo>
                  <a:lnTo>
                    <a:pt x="45" y="271"/>
                  </a:lnTo>
                  <a:lnTo>
                    <a:pt x="38" y="259"/>
                  </a:lnTo>
                  <a:lnTo>
                    <a:pt x="35" y="245"/>
                  </a:lnTo>
                  <a:lnTo>
                    <a:pt x="34" y="232"/>
                  </a:lnTo>
                  <a:lnTo>
                    <a:pt x="35" y="216"/>
                  </a:lnTo>
                  <a:lnTo>
                    <a:pt x="38" y="200"/>
                  </a:lnTo>
                  <a:lnTo>
                    <a:pt x="43" y="187"/>
                  </a:lnTo>
                  <a:lnTo>
                    <a:pt x="51" y="170"/>
                  </a:lnTo>
                  <a:lnTo>
                    <a:pt x="60" y="152"/>
                  </a:lnTo>
                  <a:lnTo>
                    <a:pt x="71" y="137"/>
                  </a:lnTo>
                  <a:lnTo>
                    <a:pt x="83" y="124"/>
                  </a:lnTo>
                  <a:lnTo>
                    <a:pt x="94" y="110"/>
                  </a:lnTo>
                  <a:lnTo>
                    <a:pt x="107" y="96"/>
                  </a:lnTo>
                  <a:lnTo>
                    <a:pt x="123" y="82"/>
                  </a:lnTo>
                  <a:lnTo>
                    <a:pt x="138" y="69"/>
                  </a:lnTo>
                  <a:lnTo>
                    <a:pt x="153" y="57"/>
                  </a:lnTo>
                  <a:lnTo>
                    <a:pt x="173" y="47"/>
                  </a:lnTo>
                  <a:lnTo>
                    <a:pt x="195" y="38"/>
                  </a:lnTo>
                  <a:lnTo>
                    <a:pt x="218" y="28"/>
                  </a:lnTo>
                  <a:lnTo>
                    <a:pt x="238" y="20"/>
                  </a:lnTo>
                  <a:lnTo>
                    <a:pt x="254" y="13"/>
                  </a:lnTo>
                  <a:lnTo>
                    <a:pt x="264" y="7"/>
                  </a:lnTo>
                  <a:lnTo>
                    <a:pt x="268" y="2"/>
                  </a:lnTo>
                  <a:lnTo>
                    <a:pt x="256" y="0"/>
                  </a:lnTo>
                  <a:lnTo>
                    <a:pt x="240" y="1"/>
                  </a:lnTo>
                  <a:lnTo>
                    <a:pt x="221" y="4"/>
                  </a:lnTo>
                  <a:lnTo>
                    <a:pt x="201" y="10"/>
                  </a:lnTo>
                  <a:lnTo>
                    <a:pt x="180" y="18"/>
                  </a:lnTo>
                  <a:lnTo>
                    <a:pt x="160" y="27"/>
                  </a:lnTo>
                  <a:lnTo>
                    <a:pt x="141" y="38"/>
                  </a:lnTo>
                  <a:lnTo>
                    <a:pt x="125" y="49"/>
                  </a:lnTo>
                  <a:close/>
                </a:path>
              </a:pathLst>
            </a:custGeom>
            <a:solidFill>
              <a:srgbClr val="C9E8FF"/>
            </a:solidFill>
            <a:ln w="9525">
              <a:noFill/>
              <a:round/>
              <a:headEnd/>
              <a:tailEnd/>
            </a:ln>
          </p:spPr>
          <p:txBody>
            <a:bodyPr/>
            <a:lstStyle/>
            <a:p>
              <a:endParaRPr lang="en-US"/>
            </a:p>
          </p:txBody>
        </p:sp>
        <p:sp>
          <p:nvSpPr>
            <p:cNvPr id="35373" name="Freeform 557"/>
            <p:cNvSpPr>
              <a:spLocks/>
            </p:cNvSpPr>
            <p:nvPr/>
          </p:nvSpPr>
          <p:spPr bwMode="auto">
            <a:xfrm>
              <a:off x="4394" y="3133"/>
              <a:ext cx="47" cy="42"/>
            </a:xfrm>
            <a:custGeom>
              <a:avLst/>
              <a:gdLst/>
              <a:ahLst/>
              <a:cxnLst>
                <a:cxn ang="0">
                  <a:pos x="235" y="77"/>
                </a:cxn>
                <a:cxn ang="0">
                  <a:pos x="248" y="91"/>
                </a:cxn>
                <a:cxn ang="0">
                  <a:pos x="256" y="107"/>
                </a:cxn>
                <a:cxn ang="0">
                  <a:pos x="259" y="124"/>
                </a:cxn>
                <a:cxn ang="0">
                  <a:pos x="259" y="142"/>
                </a:cxn>
                <a:cxn ang="0">
                  <a:pos x="257" y="157"/>
                </a:cxn>
                <a:cxn ang="0">
                  <a:pos x="252" y="170"/>
                </a:cxn>
                <a:cxn ang="0">
                  <a:pos x="244" y="183"/>
                </a:cxn>
                <a:cxn ang="0">
                  <a:pos x="236" y="193"/>
                </a:cxn>
                <a:cxn ang="0">
                  <a:pos x="225" y="204"/>
                </a:cxn>
                <a:cxn ang="0">
                  <a:pos x="215" y="214"/>
                </a:cxn>
                <a:cxn ang="0">
                  <a:pos x="204" y="224"/>
                </a:cxn>
                <a:cxn ang="0">
                  <a:pos x="194" y="234"/>
                </a:cxn>
                <a:cxn ang="0">
                  <a:pos x="191" y="238"/>
                </a:cxn>
                <a:cxn ang="0">
                  <a:pos x="191" y="241"/>
                </a:cxn>
                <a:cxn ang="0">
                  <a:pos x="191" y="245"/>
                </a:cxn>
                <a:cxn ang="0">
                  <a:pos x="194" y="248"/>
                </a:cxn>
                <a:cxn ang="0">
                  <a:pos x="197" y="250"/>
                </a:cxn>
                <a:cxn ang="0">
                  <a:pos x="202" y="252"/>
                </a:cxn>
                <a:cxn ang="0">
                  <a:pos x="205" y="250"/>
                </a:cxn>
                <a:cxn ang="0">
                  <a:pos x="209" y="248"/>
                </a:cxn>
                <a:cxn ang="0">
                  <a:pos x="232" y="233"/>
                </a:cxn>
                <a:cxn ang="0">
                  <a:pos x="252" y="214"/>
                </a:cxn>
                <a:cxn ang="0">
                  <a:pos x="268" y="192"/>
                </a:cxn>
                <a:cxn ang="0">
                  <a:pos x="278" y="167"/>
                </a:cxn>
                <a:cxn ang="0">
                  <a:pos x="283" y="141"/>
                </a:cxn>
                <a:cxn ang="0">
                  <a:pos x="280" y="115"/>
                </a:cxn>
                <a:cxn ang="0">
                  <a:pos x="271" y="91"/>
                </a:cxn>
                <a:cxn ang="0">
                  <a:pos x="252" y="69"/>
                </a:cxn>
                <a:cxn ang="0">
                  <a:pos x="238" y="57"/>
                </a:cxn>
                <a:cxn ang="0">
                  <a:pos x="222" y="48"/>
                </a:cxn>
                <a:cxn ang="0">
                  <a:pos x="204" y="39"/>
                </a:cxn>
                <a:cxn ang="0">
                  <a:pos x="184" y="31"/>
                </a:cxn>
                <a:cxn ang="0">
                  <a:pos x="164" y="23"/>
                </a:cxn>
                <a:cxn ang="0">
                  <a:pos x="144" y="17"/>
                </a:cxn>
                <a:cxn ang="0">
                  <a:pos x="123" y="13"/>
                </a:cxn>
                <a:cxn ang="0">
                  <a:pos x="103" y="8"/>
                </a:cxn>
                <a:cxn ang="0">
                  <a:pos x="83" y="5"/>
                </a:cxn>
                <a:cxn ang="0">
                  <a:pos x="66" y="2"/>
                </a:cxn>
                <a:cxn ang="0">
                  <a:pos x="48" y="0"/>
                </a:cxn>
                <a:cxn ang="0">
                  <a:pos x="34" y="0"/>
                </a:cxn>
                <a:cxn ang="0">
                  <a:pos x="21" y="0"/>
                </a:cxn>
                <a:cxn ang="0">
                  <a:pos x="11" y="0"/>
                </a:cxn>
                <a:cxn ang="0">
                  <a:pos x="4" y="2"/>
                </a:cxn>
                <a:cxn ang="0">
                  <a:pos x="0" y="5"/>
                </a:cxn>
                <a:cxn ang="0">
                  <a:pos x="12" y="7"/>
                </a:cxn>
                <a:cxn ang="0">
                  <a:pos x="24" y="8"/>
                </a:cxn>
                <a:cxn ang="0">
                  <a:pos x="38" y="10"/>
                </a:cxn>
                <a:cxn ang="0">
                  <a:pos x="52" y="13"/>
                </a:cxn>
                <a:cxn ang="0">
                  <a:pos x="66" y="16"/>
                </a:cxn>
                <a:cxn ang="0">
                  <a:pos x="82" y="18"/>
                </a:cxn>
                <a:cxn ang="0">
                  <a:pos x="98" y="22"/>
                </a:cxn>
                <a:cxn ang="0">
                  <a:pos x="114" y="25"/>
                </a:cxn>
                <a:cxn ang="0">
                  <a:pos x="129" y="30"/>
                </a:cxn>
                <a:cxn ang="0">
                  <a:pos x="146" y="34"/>
                </a:cxn>
                <a:cxn ang="0">
                  <a:pos x="162" y="39"/>
                </a:cxn>
                <a:cxn ang="0">
                  <a:pos x="177" y="45"/>
                </a:cxn>
                <a:cxn ang="0">
                  <a:pos x="193" y="52"/>
                </a:cxn>
                <a:cxn ang="0">
                  <a:pos x="208" y="60"/>
                </a:cxn>
                <a:cxn ang="0">
                  <a:pos x="222" y="68"/>
                </a:cxn>
                <a:cxn ang="0">
                  <a:pos x="235" y="77"/>
                </a:cxn>
              </a:cxnLst>
              <a:rect l="0" t="0" r="r" b="b"/>
              <a:pathLst>
                <a:path w="283" h="252">
                  <a:moveTo>
                    <a:pt x="235" y="77"/>
                  </a:moveTo>
                  <a:lnTo>
                    <a:pt x="248" y="91"/>
                  </a:lnTo>
                  <a:lnTo>
                    <a:pt x="256" y="107"/>
                  </a:lnTo>
                  <a:lnTo>
                    <a:pt x="259" y="124"/>
                  </a:lnTo>
                  <a:lnTo>
                    <a:pt x="259" y="142"/>
                  </a:lnTo>
                  <a:lnTo>
                    <a:pt x="257" y="157"/>
                  </a:lnTo>
                  <a:lnTo>
                    <a:pt x="252" y="170"/>
                  </a:lnTo>
                  <a:lnTo>
                    <a:pt x="244" y="183"/>
                  </a:lnTo>
                  <a:lnTo>
                    <a:pt x="236" y="193"/>
                  </a:lnTo>
                  <a:lnTo>
                    <a:pt x="225" y="204"/>
                  </a:lnTo>
                  <a:lnTo>
                    <a:pt x="215" y="214"/>
                  </a:lnTo>
                  <a:lnTo>
                    <a:pt x="204" y="224"/>
                  </a:lnTo>
                  <a:lnTo>
                    <a:pt x="194" y="234"/>
                  </a:lnTo>
                  <a:lnTo>
                    <a:pt x="191" y="238"/>
                  </a:lnTo>
                  <a:lnTo>
                    <a:pt x="191" y="241"/>
                  </a:lnTo>
                  <a:lnTo>
                    <a:pt x="191" y="245"/>
                  </a:lnTo>
                  <a:lnTo>
                    <a:pt x="194" y="248"/>
                  </a:lnTo>
                  <a:lnTo>
                    <a:pt x="197" y="250"/>
                  </a:lnTo>
                  <a:lnTo>
                    <a:pt x="202" y="252"/>
                  </a:lnTo>
                  <a:lnTo>
                    <a:pt x="205" y="250"/>
                  </a:lnTo>
                  <a:lnTo>
                    <a:pt x="209" y="248"/>
                  </a:lnTo>
                  <a:lnTo>
                    <a:pt x="232" y="233"/>
                  </a:lnTo>
                  <a:lnTo>
                    <a:pt x="252" y="214"/>
                  </a:lnTo>
                  <a:lnTo>
                    <a:pt x="268" y="192"/>
                  </a:lnTo>
                  <a:lnTo>
                    <a:pt x="278" y="167"/>
                  </a:lnTo>
                  <a:lnTo>
                    <a:pt x="283" y="141"/>
                  </a:lnTo>
                  <a:lnTo>
                    <a:pt x="280" y="115"/>
                  </a:lnTo>
                  <a:lnTo>
                    <a:pt x="271" y="91"/>
                  </a:lnTo>
                  <a:lnTo>
                    <a:pt x="252" y="69"/>
                  </a:lnTo>
                  <a:lnTo>
                    <a:pt x="238" y="57"/>
                  </a:lnTo>
                  <a:lnTo>
                    <a:pt x="222" y="48"/>
                  </a:lnTo>
                  <a:lnTo>
                    <a:pt x="204" y="39"/>
                  </a:lnTo>
                  <a:lnTo>
                    <a:pt x="184" y="31"/>
                  </a:lnTo>
                  <a:lnTo>
                    <a:pt x="164" y="23"/>
                  </a:lnTo>
                  <a:lnTo>
                    <a:pt x="144" y="17"/>
                  </a:lnTo>
                  <a:lnTo>
                    <a:pt x="123" y="13"/>
                  </a:lnTo>
                  <a:lnTo>
                    <a:pt x="103" y="8"/>
                  </a:lnTo>
                  <a:lnTo>
                    <a:pt x="83" y="5"/>
                  </a:lnTo>
                  <a:lnTo>
                    <a:pt x="66" y="2"/>
                  </a:lnTo>
                  <a:lnTo>
                    <a:pt x="48" y="0"/>
                  </a:lnTo>
                  <a:lnTo>
                    <a:pt x="34" y="0"/>
                  </a:lnTo>
                  <a:lnTo>
                    <a:pt x="21" y="0"/>
                  </a:lnTo>
                  <a:lnTo>
                    <a:pt x="11" y="0"/>
                  </a:lnTo>
                  <a:lnTo>
                    <a:pt x="4" y="2"/>
                  </a:lnTo>
                  <a:lnTo>
                    <a:pt x="0" y="5"/>
                  </a:lnTo>
                  <a:lnTo>
                    <a:pt x="12" y="7"/>
                  </a:lnTo>
                  <a:lnTo>
                    <a:pt x="24" y="8"/>
                  </a:lnTo>
                  <a:lnTo>
                    <a:pt x="38" y="10"/>
                  </a:lnTo>
                  <a:lnTo>
                    <a:pt x="52" y="13"/>
                  </a:lnTo>
                  <a:lnTo>
                    <a:pt x="66" y="16"/>
                  </a:lnTo>
                  <a:lnTo>
                    <a:pt x="82" y="18"/>
                  </a:lnTo>
                  <a:lnTo>
                    <a:pt x="98" y="22"/>
                  </a:lnTo>
                  <a:lnTo>
                    <a:pt x="114" y="25"/>
                  </a:lnTo>
                  <a:lnTo>
                    <a:pt x="129" y="30"/>
                  </a:lnTo>
                  <a:lnTo>
                    <a:pt x="146" y="34"/>
                  </a:lnTo>
                  <a:lnTo>
                    <a:pt x="162" y="39"/>
                  </a:lnTo>
                  <a:lnTo>
                    <a:pt x="177" y="45"/>
                  </a:lnTo>
                  <a:lnTo>
                    <a:pt x="193" y="52"/>
                  </a:lnTo>
                  <a:lnTo>
                    <a:pt x="208" y="60"/>
                  </a:lnTo>
                  <a:lnTo>
                    <a:pt x="222" y="68"/>
                  </a:lnTo>
                  <a:lnTo>
                    <a:pt x="235" y="77"/>
                  </a:lnTo>
                  <a:close/>
                </a:path>
              </a:pathLst>
            </a:custGeom>
            <a:solidFill>
              <a:srgbClr val="C9E8FF"/>
            </a:solidFill>
            <a:ln w="9525">
              <a:noFill/>
              <a:round/>
              <a:headEnd/>
              <a:tailEnd/>
            </a:ln>
          </p:spPr>
          <p:txBody>
            <a:bodyPr/>
            <a:lstStyle/>
            <a:p>
              <a:endParaRPr lang="en-US"/>
            </a:p>
          </p:txBody>
        </p:sp>
        <p:sp>
          <p:nvSpPr>
            <p:cNvPr id="35374" name="Freeform 558"/>
            <p:cNvSpPr>
              <a:spLocks/>
            </p:cNvSpPr>
            <p:nvPr/>
          </p:nvSpPr>
          <p:spPr bwMode="auto">
            <a:xfrm>
              <a:off x="4298" y="3153"/>
              <a:ext cx="19" cy="39"/>
            </a:xfrm>
            <a:custGeom>
              <a:avLst/>
              <a:gdLst/>
              <a:ahLst/>
              <a:cxnLst>
                <a:cxn ang="0">
                  <a:pos x="0" y="130"/>
                </a:cxn>
                <a:cxn ang="0">
                  <a:pos x="0" y="149"/>
                </a:cxn>
                <a:cxn ang="0">
                  <a:pos x="4" y="168"/>
                </a:cxn>
                <a:cxn ang="0">
                  <a:pos x="12" y="185"/>
                </a:cxn>
                <a:cxn ang="0">
                  <a:pos x="24" y="200"/>
                </a:cxn>
                <a:cxn ang="0">
                  <a:pos x="38" y="213"/>
                </a:cxn>
                <a:cxn ang="0">
                  <a:pos x="55" y="224"/>
                </a:cxn>
                <a:cxn ang="0">
                  <a:pos x="73" y="232"/>
                </a:cxn>
                <a:cxn ang="0">
                  <a:pos x="92" y="237"/>
                </a:cxn>
                <a:cxn ang="0">
                  <a:pos x="98" y="238"/>
                </a:cxn>
                <a:cxn ang="0">
                  <a:pos x="104" y="235"/>
                </a:cxn>
                <a:cxn ang="0">
                  <a:pos x="109" y="232"/>
                </a:cxn>
                <a:cxn ang="0">
                  <a:pos x="111" y="227"/>
                </a:cxn>
                <a:cxn ang="0">
                  <a:pos x="111" y="222"/>
                </a:cxn>
                <a:cxn ang="0">
                  <a:pos x="110" y="216"/>
                </a:cxn>
                <a:cxn ang="0">
                  <a:pos x="106" y="211"/>
                </a:cxn>
                <a:cxn ang="0">
                  <a:pos x="100" y="209"/>
                </a:cxn>
                <a:cxn ang="0">
                  <a:pos x="82" y="202"/>
                </a:cxn>
                <a:cxn ang="0">
                  <a:pos x="64" y="193"/>
                </a:cxn>
                <a:cxn ang="0">
                  <a:pos x="50" y="180"/>
                </a:cxn>
                <a:cxn ang="0">
                  <a:pos x="39" y="167"/>
                </a:cxn>
                <a:cxn ang="0">
                  <a:pos x="32" y="149"/>
                </a:cxn>
                <a:cxn ang="0">
                  <a:pos x="29" y="131"/>
                </a:cxn>
                <a:cxn ang="0">
                  <a:pos x="29" y="111"/>
                </a:cxn>
                <a:cxn ang="0">
                  <a:pos x="35" y="91"/>
                </a:cxn>
                <a:cxn ang="0">
                  <a:pos x="42" y="76"/>
                </a:cxn>
                <a:cxn ang="0">
                  <a:pos x="51" y="62"/>
                </a:cxn>
                <a:cxn ang="0">
                  <a:pos x="62" y="49"/>
                </a:cxn>
                <a:cxn ang="0">
                  <a:pos x="73" y="38"/>
                </a:cxn>
                <a:cxn ang="0">
                  <a:pos x="84" y="28"/>
                </a:cxn>
                <a:cxn ang="0">
                  <a:pos x="96" y="18"/>
                </a:cxn>
                <a:cxn ang="0">
                  <a:pos x="106" y="9"/>
                </a:cxn>
                <a:cxn ang="0">
                  <a:pos x="114" y="1"/>
                </a:cxn>
                <a:cxn ang="0">
                  <a:pos x="106" y="0"/>
                </a:cxn>
                <a:cxn ang="0">
                  <a:pos x="93" y="6"/>
                </a:cxn>
                <a:cxn ang="0">
                  <a:pos x="76" y="18"/>
                </a:cxn>
                <a:cxn ang="0">
                  <a:pos x="56" y="36"/>
                </a:cxn>
                <a:cxn ang="0">
                  <a:pos x="37" y="57"/>
                </a:cxn>
                <a:cxn ang="0">
                  <a:pos x="20" y="80"/>
                </a:cxn>
                <a:cxn ang="0">
                  <a:pos x="7" y="106"/>
                </a:cxn>
                <a:cxn ang="0">
                  <a:pos x="0" y="130"/>
                </a:cxn>
              </a:cxnLst>
              <a:rect l="0" t="0" r="r" b="b"/>
              <a:pathLst>
                <a:path w="114" h="238">
                  <a:moveTo>
                    <a:pt x="0" y="130"/>
                  </a:moveTo>
                  <a:lnTo>
                    <a:pt x="0" y="149"/>
                  </a:lnTo>
                  <a:lnTo>
                    <a:pt x="4" y="168"/>
                  </a:lnTo>
                  <a:lnTo>
                    <a:pt x="12" y="185"/>
                  </a:lnTo>
                  <a:lnTo>
                    <a:pt x="24" y="200"/>
                  </a:lnTo>
                  <a:lnTo>
                    <a:pt x="38" y="213"/>
                  </a:lnTo>
                  <a:lnTo>
                    <a:pt x="55" y="224"/>
                  </a:lnTo>
                  <a:lnTo>
                    <a:pt x="73" y="232"/>
                  </a:lnTo>
                  <a:lnTo>
                    <a:pt x="92" y="237"/>
                  </a:lnTo>
                  <a:lnTo>
                    <a:pt x="98" y="238"/>
                  </a:lnTo>
                  <a:lnTo>
                    <a:pt x="104" y="235"/>
                  </a:lnTo>
                  <a:lnTo>
                    <a:pt x="109" y="232"/>
                  </a:lnTo>
                  <a:lnTo>
                    <a:pt x="111" y="227"/>
                  </a:lnTo>
                  <a:lnTo>
                    <a:pt x="111" y="222"/>
                  </a:lnTo>
                  <a:lnTo>
                    <a:pt x="110" y="216"/>
                  </a:lnTo>
                  <a:lnTo>
                    <a:pt x="106" y="211"/>
                  </a:lnTo>
                  <a:lnTo>
                    <a:pt x="100" y="209"/>
                  </a:lnTo>
                  <a:lnTo>
                    <a:pt x="82" y="202"/>
                  </a:lnTo>
                  <a:lnTo>
                    <a:pt x="64" y="193"/>
                  </a:lnTo>
                  <a:lnTo>
                    <a:pt x="50" y="180"/>
                  </a:lnTo>
                  <a:lnTo>
                    <a:pt x="39" y="167"/>
                  </a:lnTo>
                  <a:lnTo>
                    <a:pt x="32" y="149"/>
                  </a:lnTo>
                  <a:lnTo>
                    <a:pt x="29" y="131"/>
                  </a:lnTo>
                  <a:lnTo>
                    <a:pt x="29" y="111"/>
                  </a:lnTo>
                  <a:lnTo>
                    <a:pt x="35" y="91"/>
                  </a:lnTo>
                  <a:lnTo>
                    <a:pt x="42" y="76"/>
                  </a:lnTo>
                  <a:lnTo>
                    <a:pt x="51" y="62"/>
                  </a:lnTo>
                  <a:lnTo>
                    <a:pt x="62" y="49"/>
                  </a:lnTo>
                  <a:lnTo>
                    <a:pt x="73" y="38"/>
                  </a:lnTo>
                  <a:lnTo>
                    <a:pt x="84" y="28"/>
                  </a:lnTo>
                  <a:lnTo>
                    <a:pt x="96" y="18"/>
                  </a:lnTo>
                  <a:lnTo>
                    <a:pt x="106" y="9"/>
                  </a:lnTo>
                  <a:lnTo>
                    <a:pt x="114" y="1"/>
                  </a:lnTo>
                  <a:lnTo>
                    <a:pt x="106" y="0"/>
                  </a:lnTo>
                  <a:lnTo>
                    <a:pt x="93" y="6"/>
                  </a:lnTo>
                  <a:lnTo>
                    <a:pt x="76" y="18"/>
                  </a:lnTo>
                  <a:lnTo>
                    <a:pt x="56" y="36"/>
                  </a:lnTo>
                  <a:lnTo>
                    <a:pt x="37" y="57"/>
                  </a:lnTo>
                  <a:lnTo>
                    <a:pt x="20" y="80"/>
                  </a:lnTo>
                  <a:lnTo>
                    <a:pt x="7" y="106"/>
                  </a:lnTo>
                  <a:lnTo>
                    <a:pt x="0" y="130"/>
                  </a:lnTo>
                  <a:close/>
                </a:path>
              </a:pathLst>
            </a:custGeom>
            <a:solidFill>
              <a:srgbClr val="C9E8FF"/>
            </a:solidFill>
            <a:ln w="9525">
              <a:noFill/>
              <a:round/>
              <a:headEnd/>
              <a:tailEnd/>
            </a:ln>
          </p:spPr>
          <p:txBody>
            <a:bodyPr/>
            <a:lstStyle/>
            <a:p>
              <a:endParaRPr lang="en-US"/>
            </a:p>
          </p:txBody>
        </p:sp>
        <p:sp>
          <p:nvSpPr>
            <p:cNvPr id="35375" name="Freeform 559"/>
            <p:cNvSpPr>
              <a:spLocks/>
            </p:cNvSpPr>
            <p:nvPr/>
          </p:nvSpPr>
          <p:spPr bwMode="auto">
            <a:xfrm>
              <a:off x="4432" y="3130"/>
              <a:ext cx="41" cy="52"/>
            </a:xfrm>
            <a:custGeom>
              <a:avLst/>
              <a:gdLst/>
              <a:ahLst/>
              <a:cxnLst>
                <a:cxn ang="0">
                  <a:pos x="207" y="124"/>
                </a:cxn>
                <a:cxn ang="0">
                  <a:pos x="219" y="143"/>
                </a:cxn>
                <a:cxn ang="0">
                  <a:pos x="225" y="164"/>
                </a:cxn>
                <a:cxn ang="0">
                  <a:pos x="221" y="187"/>
                </a:cxn>
                <a:cxn ang="0">
                  <a:pos x="208" y="209"/>
                </a:cxn>
                <a:cxn ang="0">
                  <a:pos x="188" y="228"/>
                </a:cxn>
                <a:cxn ang="0">
                  <a:pos x="166" y="246"/>
                </a:cxn>
                <a:cxn ang="0">
                  <a:pos x="143" y="264"/>
                </a:cxn>
                <a:cxn ang="0">
                  <a:pos x="129" y="278"/>
                </a:cxn>
                <a:cxn ang="0">
                  <a:pos x="124" y="287"/>
                </a:cxn>
                <a:cxn ang="0">
                  <a:pos x="120" y="296"/>
                </a:cxn>
                <a:cxn ang="0">
                  <a:pos x="121" y="305"/>
                </a:cxn>
                <a:cxn ang="0">
                  <a:pos x="130" y="310"/>
                </a:cxn>
                <a:cxn ang="0">
                  <a:pos x="139" y="309"/>
                </a:cxn>
                <a:cxn ang="0">
                  <a:pos x="154" y="293"/>
                </a:cxn>
                <a:cxn ang="0">
                  <a:pos x="180" y="269"/>
                </a:cxn>
                <a:cxn ang="0">
                  <a:pos x="207" y="246"/>
                </a:cxn>
                <a:cxn ang="0">
                  <a:pos x="231" y="219"/>
                </a:cxn>
                <a:cxn ang="0">
                  <a:pos x="245" y="187"/>
                </a:cxn>
                <a:cxn ang="0">
                  <a:pos x="242" y="153"/>
                </a:cxn>
                <a:cxn ang="0">
                  <a:pos x="227" y="120"/>
                </a:cxn>
                <a:cxn ang="0">
                  <a:pos x="201" y="94"/>
                </a:cxn>
                <a:cxn ang="0">
                  <a:pos x="177" y="74"/>
                </a:cxn>
                <a:cxn ang="0">
                  <a:pos x="152" y="60"/>
                </a:cxn>
                <a:cxn ang="0">
                  <a:pos x="126" y="43"/>
                </a:cxn>
                <a:cxn ang="0">
                  <a:pos x="98" y="28"/>
                </a:cxn>
                <a:cxn ang="0">
                  <a:pos x="72" y="16"/>
                </a:cxn>
                <a:cxn ang="0">
                  <a:pos x="46" y="7"/>
                </a:cxn>
                <a:cxn ang="0">
                  <a:pos x="24" y="1"/>
                </a:cxn>
                <a:cxn ang="0">
                  <a:pos x="7" y="1"/>
                </a:cxn>
                <a:cxn ang="0">
                  <a:pos x="8" y="6"/>
                </a:cxn>
                <a:cxn ang="0">
                  <a:pos x="28" y="14"/>
                </a:cxn>
                <a:cxn ang="0">
                  <a:pos x="51" y="24"/>
                </a:cxn>
                <a:cxn ang="0">
                  <a:pos x="78" y="37"/>
                </a:cxn>
                <a:cxn ang="0">
                  <a:pos x="106" y="51"/>
                </a:cxn>
                <a:cxn ang="0">
                  <a:pos x="134" y="69"/>
                </a:cxn>
                <a:cxn ang="0">
                  <a:pos x="163" y="87"/>
                </a:cxn>
                <a:cxn ang="0">
                  <a:pos x="187" y="105"/>
                </a:cxn>
              </a:cxnLst>
              <a:rect l="0" t="0" r="r" b="b"/>
              <a:pathLst>
                <a:path w="246" h="310">
                  <a:moveTo>
                    <a:pt x="199" y="116"/>
                  </a:moveTo>
                  <a:lnTo>
                    <a:pt x="207" y="124"/>
                  </a:lnTo>
                  <a:lnTo>
                    <a:pt x="214" y="133"/>
                  </a:lnTo>
                  <a:lnTo>
                    <a:pt x="219" y="143"/>
                  </a:lnTo>
                  <a:lnTo>
                    <a:pt x="223" y="154"/>
                  </a:lnTo>
                  <a:lnTo>
                    <a:pt x="225" y="164"/>
                  </a:lnTo>
                  <a:lnTo>
                    <a:pt x="225" y="176"/>
                  </a:lnTo>
                  <a:lnTo>
                    <a:pt x="221" y="187"/>
                  </a:lnTo>
                  <a:lnTo>
                    <a:pt x="216" y="197"/>
                  </a:lnTo>
                  <a:lnTo>
                    <a:pt x="208" y="209"/>
                  </a:lnTo>
                  <a:lnTo>
                    <a:pt x="199" y="219"/>
                  </a:lnTo>
                  <a:lnTo>
                    <a:pt x="188" y="228"/>
                  </a:lnTo>
                  <a:lnTo>
                    <a:pt x="177" y="238"/>
                  </a:lnTo>
                  <a:lnTo>
                    <a:pt x="166" y="246"/>
                  </a:lnTo>
                  <a:lnTo>
                    <a:pt x="154" y="255"/>
                  </a:lnTo>
                  <a:lnTo>
                    <a:pt x="143" y="264"/>
                  </a:lnTo>
                  <a:lnTo>
                    <a:pt x="132" y="274"/>
                  </a:lnTo>
                  <a:lnTo>
                    <a:pt x="129" y="278"/>
                  </a:lnTo>
                  <a:lnTo>
                    <a:pt x="126" y="282"/>
                  </a:lnTo>
                  <a:lnTo>
                    <a:pt x="124" y="287"/>
                  </a:lnTo>
                  <a:lnTo>
                    <a:pt x="121" y="292"/>
                  </a:lnTo>
                  <a:lnTo>
                    <a:pt x="120" y="296"/>
                  </a:lnTo>
                  <a:lnTo>
                    <a:pt x="120" y="301"/>
                  </a:lnTo>
                  <a:lnTo>
                    <a:pt x="121" y="305"/>
                  </a:lnTo>
                  <a:lnTo>
                    <a:pt x="125" y="309"/>
                  </a:lnTo>
                  <a:lnTo>
                    <a:pt x="130" y="310"/>
                  </a:lnTo>
                  <a:lnTo>
                    <a:pt x="134" y="310"/>
                  </a:lnTo>
                  <a:lnTo>
                    <a:pt x="139" y="309"/>
                  </a:lnTo>
                  <a:lnTo>
                    <a:pt x="143" y="305"/>
                  </a:lnTo>
                  <a:lnTo>
                    <a:pt x="154" y="293"/>
                  </a:lnTo>
                  <a:lnTo>
                    <a:pt x="167" y="280"/>
                  </a:lnTo>
                  <a:lnTo>
                    <a:pt x="180" y="269"/>
                  </a:lnTo>
                  <a:lnTo>
                    <a:pt x="194" y="257"/>
                  </a:lnTo>
                  <a:lnTo>
                    <a:pt x="207" y="246"/>
                  </a:lnTo>
                  <a:lnTo>
                    <a:pt x="219" y="233"/>
                  </a:lnTo>
                  <a:lnTo>
                    <a:pt x="231" y="219"/>
                  </a:lnTo>
                  <a:lnTo>
                    <a:pt x="239" y="204"/>
                  </a:lnTo>
                  <a:lnTo>
                    <a:pt x="245" y="187"/>
                  </a:lnTo>
                  <a:lnTo>
                    <a:pt x="246" y="170"/>
                  </a:lnTo>
                  <a:lnTo>
                    <a:pt x="242" y="153"/>
                  </a:lnTo>
                  <a:lnTo>
                    <a:pt x="236" y="136"/>
                  </a:lnTo>
                  <a:lnTo>
                    <a:pt x="227" y="120"/>
                  </a:lnTo>
                  <a:lnTo>
                    <a:pt x="215" y="107"/>
                  </a:lnTo>
                  <a:lnTo>
                    <a:pt x="201" y="94"/>
                  </a:lnTo>
                  <a:lnTo>
                    <a:pt x="187" y="82"/>
                  </a:lnTo>
                  <a:lnTo>
                    <a:pt x="177" y="74"/>
                  </a:lnTo>
                  <a:lnTo>
                    <a:pt x="165" y="68"/>
                  </a:lnTo>
                  <a:lnTo>
                    <a:pt x="152" y="60"/>
                  </a:lnTo>
                  <a:lnTo>
                    <a:pt x="139" y="51"/>
                  </a:lnTo>
                  <a:lnTo>
                    <a:pt x="126" y="43"/>
                  </a:lnTo>
                  <a:lnTo>
                    <a:pt x="112" y="35"/>
                  </a:lnTo>
                  <a:lnTo>
                    <a:pt x="98" y="28"/>
                  </a:lnTo>
                  <a:lnTo>
                    <a:pt x="85" y="22"/>
                  </a:lnTo>
                  <a:lnTo>
                    <a:pt x="72" y="16"/>
                  </a:lnTo>
                  <a:lnTo>
                    <a:pt x="59" y="10"/>
                  </a:lnTo>
                  <a:lnTo>
                    <a:pt x="46" y="7"/>
                  </a:lnTo>
                  <a:lnTo>
                    <a:pt x="35" y="3"/>
                  </a:lnTo>
                  <a:lnTo>
                    <a:pt x="24" y="1"/>
                  </a:lnTo>
                  <a:lnTo>
                    <a:pt x="15" y="0"/>
                  </a:lnTo>
                  <a:lnTo>
                    <a:pt x="7" y="1"/>
                  </a:lnTo>
                  <a:lnTo>
                    <a:pt x="0" y="3"/>
                  </a:lnTo>
                  <a:lnTo>
                    <a:pt x="8" y="6"/>
                  </a:lnTo>
                  <a:lnTo>
                    <a:pt x="17" y="9"/>
                  </a:lnTo>
                  <a:lnTo>
                    <a:pt x="28" y="14"/>
                  </a:lnTo>
                  <a:lnTo>
                    <a:pt x="38" y="18"/>
                  </a:lnTo>
                  <a:lnTo>
                    <a:pt x="51" y="24"/>
                  </a:lnTo>
                  <a:lnTo>
                    <a:pt x="64" y="30"/>
                  </a:lnTo>
                  <a:lnTo>
                    <a:pt x="78" y="37"/>
                  </a:lnTo>
                  <a:lnTo>
                    <a:pt x="92" y="43"/>
                  </a:lnTo>
                  <a:lnTo>
                    <a:pt x="106" y="51"/>
                  </a:lnTo>
                  <a:lnTo>
                    <a:pt x="120" y="60"/>
                  </a:lnTo>
                  <a:lnTo>
                    <a:pt x="134" y="69"/>
                  </a:lnTo>
                  <a:lnTo>
                    <a:pt x="148" y="78"/>
                  </a:lnTo>
                  <a:lnTo>
                    <a:pt x="163" y="87"/>
                  </a:lnTo>
                  <a:lnTo>
                    <a:pt x="175" y="96"/>
                  </a:lnTo>
                  <a:lnTo>
                    <a:pt x="187" y="105"/>
                  </a:lnTo>
                  <a:lnTo>
                    <a:pt x="199" y="116"/>
                  </a:lnTo>
                  <a:close/>
                </a:path>
              </a:pathLst>
            </a:custGeom>
            <a:solidFill>
              <a:srgbClr val="C9E8FF"/>
            </a:solidFill>
            <a:ln w="9525">
              <a:noFill/>
              <a:round/>
              <a:headEnd/>
              <a:tailEnd/>
            </a:ln>
          </p:spPr>
          <p:txBody>
            <a:bodyPr/>
            <a:lstStyle/>
            <a:p>
              <a:endParaRPr lang="en-US"/>
            </a:p>
          </p:txBody>
        </p:sp>
        <p:sp>
          <p:nvSpPr>
            <p:cNvPr id="35376" name="Freeform 560"/>
            <p:cNvSpPr>
              <a:spLocks/>
            </p:cNvSpPr>
            <p:nvPr/>
          </p:nvSpPr>
          <p:spPr bwMode="auto">
            <a:xfrm>
              <a:off x="4387" y="3191"/>
              <a:ext cx="14" cy="31"/>
            </a:xfrm>
            <a:custGeom>
              <a:avLst/>
              <a:gdLst/>
              <a:ahLst/>
              <a:cxnLst>
                <a:cxn ang="0">
                  <a:pos x="31" y="14"/>
                </a:cxn>
                <a:cxn ang="0">
                  <a:pos x="29" y="8"/>
                </a:cxn>
                <a:cxn ang="0">
                  <a:pos x="25" y="3"/>
                </a:cxn>
                <a:cxn ang="0">
                  <a:pos x="19" y="1"/>
                </a:cxn>
                <a:cxn ang="0">
                  <a:pos x="14" y="0"/>
                </a:cxn>
                <a:cxn ang="0">
                  <a:pos x="8" y="2"/>
                </a:cxn>
                <a:cxn ang="0">
                  <a:pos x="3" y="5"/>
                </a:cxn>
                <a:cxn ang="0">
                  <a:pos x="0" y="11"/>
                </a:cxn>
                <a:cxn ang="0">
                  <a:pos x="0" y="17"/>
                </a:cxn>
                <a:cxn ang="0">
                  <a:pos x="5" y="42"/>
                </a:cxn>
                <a:cxn ang="0">
                  <a:pos x="15" y="71"/>
                </a:cxn>
                <a:cxn ang="0">
                  <a:pos x="27" y="100"/>
                </a:cxn>
                <a:cxn ang="0">
                  <a:pos x="41" y="127"/>
                </a:cxn>
                <a:cxn ang="0">
                  <a:pos x="55" y="151"/>
                </a:cxn>
                <a:cxn ang="0">
                  <a:pos x="68" y="171"/>
                </a:cxn>
                <a:cxn ang="0">
                  <a:pos x="77" y="184"/>
                </a:cxn>
                <a:cxn ang="0">
                  <a:pos x="83" y="187"/>
                </a:cxn>
                <a:cxn ang="0">
                  <a:pos x="80" y="174"/>
                </a:cxn>
                <a:cxn ang="0">
                  <a:pos x="75" y="158"/>
                </a:cxn>
                <a:cxn ang="0">
                  <a:pos x="68" y="138"/>
                </a:cxn>
                <a:cxn ang="0">
                  <a:pos x="59" y="113"/>
                </a:cxn>
                <a:cxn ang="0">
                  <a:pos x="51" y="88"/>
                </a:cxn>
                <a:cxn ang="0">
                  <a:pos x="43" y="63"/>
                </a:cxn>
                <a:cxn ang="0">
                  <a:pos x="36" y="38"/>
                </a:cxn>
                <a:cxn ang="0">
                  <a:pos x="31" y="14"/>
                </a:cxn>
              </a:cxnLst>
              <a:rect l="0" t="0" r="r" b="b"/>
              <a:pathLst>
                <a:path w="83" h="187">
                  <a:moveTo>
                    <a:pt x="31" y="14"/>
                  </a:moveTo>
                  <a:lnTo>
                    <a:pt x="29" y="8"/>
                  </a:lnTo>
                  <a:lnTo>
                    <a:pt x="25" y="3"/>
                  </a:lnTo>
                  <a:lnTo>
                    <a:pt x="19" y="1"/>
                  </a:lnTo>
                  <a:lnTo>
                    <a:pt x="14" y="0"/>
                  </a:lnTo>
                  <a:lnTo>
                    <a:pt x="8" y="2"/>
                  </a:lnTo>
                  <a:lnTo>
                    <a:pt x="3" y="5"/>
                  </a:lnTo>
                  <a:lnTo>
                    <a:pt x="0" y="11"/>
                  </a:lnTo>
                  <a:lnTo>
                    <a:pt x="0" y="17"/>
                  </a:lnTo>
                  <a:lnTo>
                    <a:pt x="5" y="42"/>
                  </a:lnTo>
                  <a:lnTo>
                    <a:pt x="15" y="71"/>
                  </a:lnTo>
                  <a:lnTo>
                    <a:pt x="27" y="100"/>
                  </a:lnTo>
                  <a:lnTo>
                    <a:pt x="41" y="127"/>
                  </a:lnTo>
                  <a:lnTo>
                    <a:pt x="55" y="151"/>
                  </a:lnTo>
                  <a:lnTo>
                    <a:pt x="68" y="171"/>
                  </a:lnTo>
                  <a:lnTo>
                    <a:pt x="77" y="184"/>
                  </a:lnTo>
                  <a:lnTo>
                    <a:pt x="83" y="187"/>
                  </a:lnTo>
                  <a:lnTo>
                    <a:pt x="80" y="174"/>
                  </a:lnTo>
                  <a:lnTo>
                    <a:pt x="75" y="158"/>
                  </a:lnTo>
                  <a:lnTo>
                    <a:pt x="68" y="138"/>
                  </a:lnTo>
                  <a:lnTo>
                    <a:pt x="59" y="113"/>
                  </a:lnTo>
                  <a:lnTo>
                    <a:pt x="51" y="88"/>
                  </a:lnTo>
                  <a:lnTo>
                    <a:pt x="43" y="63"/>
                  </a:lnTo>
                  <a:lnTo>
                    <a:pt x="36" y="38"/>
                  </a:lnTo>
                  <a:lnTo>
                    <a:pt x="31" y="14"/>
                  </a:lnTo>
                  <a:close/>
                </a:path>
              </a:pathLst>
            </a:custGeom>
            <a:solidFill>
              <a:srgbClr val="000000"/>
            </a:solidFill>
            <a:ln w="9525">
              <a:noFill/>
              <a:round/>
              <a:headEnd/>
              <a:tailEnd/>
            </a:ln>
          </p:spPr>
          <p:txBody>
            <a:bodyPr/>
            <a:lstStyle/>
            <a:p>
              <a:endParaRPr lang="en-US"/>
            </a:p>
          </p:txBody>
        </p:sp>
        <p:sp>
          <p:nvSpPr>
            <p:cNvPr id="35377" name="Freeform 561"/>
            <p:cNvSpPr>
              <a:spLocks/>
            </p:cNvSpPr>
            <p:nvPr/>
          </p:nvSpPr>
          <p:spPr bwMode="auto">
            <a:xfrm>
              <a:off x="4381" y="3174"/>
              <a:ext cx="7" cy="16"/>
            </a:xfrm>
            <a:custGeom>
              <a:avLst/>
              <a:gdLst/>
              <a:ahLst/>
              <a:cxnLst>
                <a:cxn ang="0">
                  <a:pos x="22" y="10"/>
                </a:cxn>
                <a:cxn ang="0">
                  <a:pos x="21" y="6"/>
                </a:cxn>
                <a:cxn ang="0">
                  <a:pos x="18" y="2"/>
                </a:cxn>
                <a:cxn ang="0">
                  <a:pos x="14" y="0"/>
                </a:cxn>
                <a:cxn ang="0">
                  <a:pos x="10" y="0"/>
                </a:cxn>
                <a:cxn ang="0">
                  <a:pos x="6" y="1"/>
                </a:cxn>
                <a:cxn ang="0">
                  <a:pos x="3" y="3"/>
                </a:cxn>
                <a:cxn ang="0">
                  <a:pos x="0" y="7"/>
                </a:cxn>
                <a:cxn ang="0">
                  <a:pos x="0" y="11"/>
                </a:cxn>
                <a:cxn ang="0">
                  <a:pos x="0" y="24"/>
                </a:cxn>
                <a:cxn ang="0">
                  <a:pos x="4" y="38"/>
                </a:cxn>
                <a:cxn ang="0">
                  <a:pos x="8" y="52"/>
                </a:cxn>
                <a:cxn ang="0">
                  <a:pos x="14" y="65"/>
                </a:cxn>
                <a:cxn ang="0">
                  <a:pos x="21" y="78"/>
                </a:cxn>
                <a:cxn ang="0">
                  <a:pos x="28" y="87"/>
                </a:cxn>
                <a:cxn ang="0">
                  <a:pos x="37" y="93"/>
                </a:cxn>
                <a:cxn ang="0">
                  <a:pos x="42" y="94"/>
                </a:cxn>
                <a:cxn ang="0">
                  <a:pos x="44" y="76"/>
                </a:cxn>
                <a:cxn ang="0">
                  <a:pos x="38" y="54"/>
                </a:cxn>
                <a:cxn ang="0">
                  <a:pos x="31" y="32"/>
                </a:cxn>
                <a:cxn ang="0">
                  <a:pos x="22" y="10"/>
                </a:cxn>
              </a:cxnLst>
              <a:rect l="0" t="0" r="r" b="b"/>
              <a:pathLst>
                <a:path w="44" h="94">
                  <a:moveTo>
                    <a:pt x="22" y="10"/>
                  </a:moveTo>
                  <a:lnTo>
                    <a:pt x="21" y="6"/>
                  </a:lnTo>
                  <a:lnTo>
                    <a:pt x="18" y="2"/>
                  </a:lnTo>
                  <a:lnTo>
                    <a:pt x="14" y="0"/>
                  </a:lnTo>
                  <a:lnTo>
                    <a:pt x="10" y="0"/>
                  </a:lnTo>
                  <a:lnTo>
                    <a:pt x="6" y="1"/>
                  </a:lnTo>
                  <a:lnTo>
                    <a:pt x="3" y="3"/>
                  </a:lnTo>
                  <a:lnTo>
                    <a:pt x="0" y="7"/>
                  </a:lnTo>
                  <a:lnTo>
                    <a:pt x="0" y="11"/>
                  </a:lnTo>
                  <a:lnTo>
                    <a:pt x="0" y="24"/>
                  </a:lnTo>
                  <a:lnTo>
                    <a:pt x="4" y="38"/>
                  </a:lnTo>
                  <a:lnTo>
                    <a:pt x="8" y="52"/>
                  </a:lnTo>
                  <a:lnTo>
                    <a:pt x="14" y="65"/>
                  </a:lnTo>
                  <a:lnTo>
                    <a:pt x="21" y="78"/>
                  </a:lnTo>
                  <a:lnTo>
                    <a:pt x="28" y="87"/>
                  </a:lnTo>
                  <a:lnTo>
                    <a:pt x="37" y="93"/>
                  </a:lnTo>
                  <a:lnTo>
                    <a:pt x="42" y="94"/>
                  </a:lnTo>
                  <a:lnTo>
                    <a:pt x="44" y="76"/>
                  </a:lnTo>
                  <a:lnTo>
                    <a:pt x="38" y="54"/>
                  </a:lnTo>
                  <a:lnTo>
                    <a:pt x="31" y="32"/>
                  </a:lnTo>
                  <a:lnTo>
                    <a:pt x="22" y="10"/>
                  </a:lnTo>
                  <a:close/>
                </a:path>
              </a:pathLst>
            </a:custGeom>
            <a:solidFill>
              <a:srgbClr val="000000"/>
            </a:solidFill>
            <a:ln w="9525">
              <a:noFill/>
              <a:round/>
              <a:headEnd/>
              <a:tailEnd/>
            </a:ln>
          </p:spPr>
          <p:txBody>
            <a:bodyPr/>
            <a:lstStyle/>
            <a:p>
              <a:endParaRPr lang="en-US"/>
            </a:p>
          </p:txBody>
        </p:sp>
        <p:sp>
          <p:nvSpPr>
            <p:cNvPr id="35378" name="Freeform 562"/>
            <p:cNvSpPr>
              <a:spLocks/>
            </p:cNvSpPr>
            <p:nvPr/>
          </p:nvSpPr>
          <p:spPr bwMode="auto">
            <a:xfrm>
              <a:off x="4375" y="3163"/>
              <a:ext cx="6" cy="9"/>
            </a:xfrm>
            <a:custGeom>
              <a:avLst/>
              <a:gdLst/>
              <a:ahLst/>
              <a:cxnLst>
                <a:cxn ang="0">
                  <a:pos x="20" y="7"/>
                </a:cxn>
                <a:cxn ang="0">
                  <a:pos x="20" y="8"/>
                </a:cxn>
                <a:cxn ang="0">
                  <a:pos x="20" y="8"/>
                </a:cxn>
                <a:cxn ang="0">
                  <a:pos x="20" y="8"/>
                </a:cxn>
                <a:cxn ang="0">
                  <a:pos x="20" y="8"/>
                </a:cxn>
                <a:cxn ang="0">
                  <a:pos x="19" y="4"/>
                </a:cxn>
                <a:cxn ang="0">
                  <a:pos x="15" y="1"/>
                </a:cxn>
                <a:cxn ang="0">
                  <a:pos x="12" y="0"/>
                </a:cxn>
                <a:cxn ang="0">
                  <a:pos x="7" y="0"/>
                </a:cxn>
                <a:cxn ang="0">
                  <a:pos x="4" y="1"/>
                </a:cxn>
                <a:cxn ang="0">
                  <a:pos x="1" y="4"/>
                </a:cxn>
                <a:cxn ang="0">
                  <a:pos x="0" y="8"/>
                </a:cxn>
                <a:cxn ang="0">
                  <a:pos x="0" y="11"/>
                </a:cxn>
                <a:cxn ang="0">
                  <a:pos x="1" y="17"/>
                </a:cxn>
                <a:cxn ang="0">
                  <a:pos x="4" y="24"/>
                </a:cxn>
                <a:cxn ang="0">
                  <a:pos x="8" y="32"/>
                </a:cxn>
                <a:cxn ang="0">
                  <a:pos x="14" y="39"/>
                </a:cxn>
                <a:cxn ang="0">
                  <a:pos x="20" y="46"/>
                </a:cxn>
                <a:cxn ang="0">
                  <a:pos x="27" y="50"/>
                </a:cxn>
                <a:cxn ang="0">
                  <a:pos x="33" y="54"/>
                </a:cxn>
                <a:cxn ang="0">
                  <a:pos x="38" y="54"/>
                </a:cxn>
                <a:cxn ang="0">
                  <a:pos x="36" y="42"/>
                </a:cxn>
                <a:cxn ang="0">
                  <a:pos x="32" y="29"/>
                </a:cxn>
                <a:cxn ang="0">
                  <a:pos x="25" y="16"/>
                </a:cxn>
                <a:cxn ang="0">
                  <a:pos x="20" y="7"/>
                </a:cxn>
              </a:cxnLst>
              <a:rect l="0" t="0" r="r" b="b"/>
              <a:pathLst>
                <a:path w="38" h="54">
                  <a:moveTo>
                    <a:pt x="20" y="7"/>
                  </a:moveTo>
                  <a:lnTo>
                    <a:pt x="20" y="8"/>
                  </a:lnTo>
                  <a:lnTo>
                    <a:pt x="20" y="8"/>
                  </a:lnTo>
                  <a:lnTo>
                    <a:pt x="20" y="8"/>
                  </a:lnTo>
                  <a:lnTo>
                    <a:pt x="20" y="8"/>
                  </a:lnTo>
                  <a:lnTo>
                    <a:pt x="19" y="4"/>
                  </a:lnTo>
                  <a:lnTo>
                    <a:pt x="15" y="1"/>
                  </a:lnTo>
                  <a:lnTo>
                    <a:pt x="12" y="0"/>
                  </a:lnTo>
                  <a:lnTo>
                    <a:pt x="7" y="0"/>
                  </a:lnTo>
                  <a:lnTo>
                    <a:pt x="4" y="1"/>
                  </a:lnTo>
                  <a:lnTo>
                    <a:pt x="1" y="4"/>
                  </a:lnTo>
                  <a:lnTo>
                    <a:pt x="0" y="8"/>
                  </a:lnTo>
                  <a:lnTo>
                    <a:pt x="0" y="11"/>
                  </a:lnTo>
                  <a:lnTo>
                    <a:pt x="1" y="17"/>
                  </a:lnTo>
                  <a:lnTo>
                    <a:pt x="4" y="24"/>
                  </a:lnTo>
                  <a:lnTo>
                    <a:pt x="8" y="32"/>
                  </a:lnTo>
                  <a:lnTo>
                    <a:pt x="14" y="39"/>
                  </a:lnTo>
                  <a:lnTo>
                    <a:pt x="20" y="46"/>
                  </a:lnTo>
                  <a:lnTo>
                    <a:pt x="27" y="50"/>
                  </a:lnTo>
                  <a:lnTo>
                    <a:pt x="33" y="54"/>
                  </a:lnTo>
                  <a:lnTo>
                    <a:pt x="38" y="54"/>
                  </a:lnTo>
                  <a:lnTo>
                    <a:pt x="36" y="42"/>
                  </a:lnTo>
                  <a:lnTo>
                    <a:pt x="32" y="29"/>
                  </a:lnTo>
                  <a:lnTo>
                    <a:pt x="25" y="16"/>
                  </a:lnTo>
                  <a:lnTo>
                    <a:pt x="20" y="7"/>
                  </a:lnTo>
                  <a:close/>
                </a:path>
              </a:pathLst>
            </a:custGeom>
            <a:solidFill>
              <a:srgbClr val="000000"/>
            </a:solidFill>
            <a:ln w="9525">
              <a:noFill/>
              <a:round/>
              <a:headEnd/>
              <a:tailEnd/>
            </a:ln>
          </p:spPr>
          <p:txBody>
            <a:bodyPr/>
            <a:lstStyle/>
            <a:p>
              <a:endParaRPr lang="en-US"/>
            </a:p>
          </p:txBody>
        </p:sp>
        <p:sp>
          <p:nvSpPr>
            <p:cNvPr id="35379" name="Freeform 563"/>
            <p:cNvSpPr>
              <a:spLocks/>
            </p:cNvSpPr>
            <p:nvPr/>
          </p:nvSpPr>
          <p:spPr bwMode="auto">
            <a:xfrm>
              <a:off x="4370" y="3155"/>
              <a:ext cx="8" cy="6"/>
            </a:xfrm>
            <a:custGeom>
              <a:avLst/>
              <a:gdLst/>
              <a:ahLst/>
              <a:cxnLst>
                <a:cxn ang="0">
                  <a:pos x="41" y="27"/>
                </a:cxn>
                <a:cxn ang="0">
                  <a:pos x="46" y="24"/>
                </a:cxn>
                <a:cxn ang="0">
                  <a:pos x="51" y="21"/>
                </a:cxn>
                <a:cxn ang="0">
                  <a:pos x="52" y="16"/>
                </a:cxn>
                <a:cxn ang="0">
                  <a:pos x="52" y="12"/>
                </a:cxn>
                <a:cxn ang="0">
                  <a:pos x="50" y="6"/>
                </a:cxn>
                <a:cxn ang="0">
                  <a:pos x="46" y="2"/>
                </a:cxn>
                <a:cxn ang="0">
                  <a:pos x="41" y="0"/>
                </a:cxn>
                <a:cxn ang="0">
                  <a:pos x="36" y="0"/>
                </a:cxn>
                <a:cxn ang="0">
                  <a:pos x="33" y="0"/>
                </a:cxn>
                <a:cxn ang="0">
                  <a:pos x="29" y="1"/>
                </a:cxn>
                <a:cxn ang="0">
                  <a:pos x="21" y="4"/>
                </a:cxn>
                <a:cxn ang="0">
                  <a:pos x="13" y="8"/>
                </a:cxn>
                <a:cxn ang="0">
                  <a:pos x="6" y="15"/>
                </a:cxn>
                <a:cxn ang="0">
                  <a:pos x="3" y="22"/>
                </a:cxn>
                <a:cxn ang="0">
                  <a:pos x="0" y="29"/>
                </a:cxn>
                <a:cxn ang="0">
                  <a:pos x="0" y="31"/>
                </a:cxn>
                <a:cxn ang="0">
                  <a:pos x="4" y="33"/>
                </a:cxn>
                <a:cxn ang="0">
                  <a:pos x="9" y="36"/>
                </a:cxn>
                <a:cxn ang="0">
                  <a:pos x="13" y="36"/>
                </a:cxn>
                <a:cxn ang="0">
                  <a:pos x="18" y="36"/>
                </a:cxn>
                <a:cxn ang="0">
                  <a:pos x="24" y="33"/>
                </a:cxn>
                <a:cxn ang="0">
                  <a:pos x="30" y="32"/>
                </a:cxn>
                <a:cxn ang="0">
                  <a:pos x="36" y="30"/>
                </a:cxn>
                <a:cxn ang="0">
                  <a:pos x="41" y="27"/>
                </a:cxn>
              </a:cxnLst>
              <a:rect l="0" t="0" r="r" b="b"/>
              <a:pathLst>
                <a:path w="52" h="36">
                  <a:moveTo>
                    <a:pt x="41" y="27"/>
                  </a:moveTo>
                  <a:lnTo>
                    <a:pt x="46" y="24"/>
                  </a:lnTo>
                  <a:lnTo>
                    <a:pt x="51" y="21"/>
                  </a:lnTo>
                  <a:lnTo>
                    <a:pt x="52" y="16"/>
                  </a:lnTo>
                  <a:lnTo>
                    <a:pt x="52" y="12"/>
                  </a:lnTo>
                  <a:lnTo>
                    <a:pt x="50" y="6"/>
                  </a:lnTo>
                  <a:lnTo>
                    <a:pt x="46" y="2"/>
                  </a:lnTo>
                  <a:lnTo>
                    <a:pt x="41" y="0"/>
                  </a:lnTo>
                  <a:lnTo>
                    <a:pt x="36" y="0"/>
                  </a:lnTo>
                  <a:lnTo>
                    <a:pt x="33" y="0"/>
                  </a:lnTo>
                  <a:lnTo>
                    <a:pt x="29" y="1"/>
                  </a:lnTo>
                  <a:lnTo>
                    <a:pt x="21" y="4"/>
                  </a:lnTo>
                  <a:lnTo>
                    <a:pt x="13" y="8"/>
                  </a:lnTo>
                  <a:lnTo>
                    <a:pt x="6" y="15"/>
                  </a:lnTo>
                  <a:lnTo>
                    <a:pt x="3" y="22"/>
                  </a:lnTo>
                  <a:lnTo>
                    <a:pt x="0" y="29"/>
                  </a:lnTo>
                  <a:lnTo>
                    <a:pt x="0" y="31"/>
                  </a:lnTo>
                  <a:lnTo>
                    <a:pt x="4" y="33"/>
                  </a:lnTo>
                  <a:lnTo>
                    <a:pt x="9" y="36"/>
                  </a:lnTo>
                  <a:lnTo>
                    <a:pt x="13" y="36"/>
                  </a:lnTo>
                  <a:lnTo>
                    <a:pt x="18" y="36"/>
                  </a:lnTo>
                  <a:lnTo>
                    <a:pt x="24" y="33"/>
                  </a:lnTo>
                  <a:lnTo>
                    <a:pt x="30" y="32"/>
                  </a:lnTo>
                  <a:lnTo>
                    <a:pt x="36" y="30"/>
                  </a:lnTo>
                  <a:lnTo>
                    <a:pt x="41" y="27"/>
                  </a:lnTo>
                  <a:close/>
                </a:path>
              </a:pathLst>
            </a:custGeom>
            <a:solidFill>
              <a:srgbClr val="000000"/>
            </a:solidFill>
            <a:ln w="9525">
              <a:noFill/>
              <a:round/>
              <a:headEnd/>
              <a:tailEnd/>
            </a:ln>
          </p:spPr>
          <p:txBody>
            <a:bodyPr/>
            <a:lstStyle/>
            <a:p>
              <a:endParaRPr lang="en-US"/>
            </a:p>
          </p:txBody>
        </p:sp>
        <p:sp>
          <p:nvSpPr>
            <p:cNvPr id="35380" name="Freeform 564"/>
            <p:cNvSpPr>
              <a:spLocks/>
            </p:cNvSpPr>
            <p:nvPr/>
          </p:nvSpPr>
          <p:spPr bwMode="auto">
            <a:xfrm>
              <a:off x="4330" y="3145"/>
              <a:ext cx="33" cy="39"/>
            </a:xfrm>
            <a:custGeom>
              <a:avLst/>
              <a:gdLst/>
              <a:ahLst/>
              <a:cxnLst>
                <a:cxn ang="0">
                  <a:pos x="73" y="36"/>
                </a:cxn>
                <a:cxn ang="0">
                  <a:pos x="58" y="46"/>
                </a:cxn>
                <a:cxn ang="0">
                  <a:pos x="46" y="58"/>
                </a:cxn>
                <a:cxn ang="0">
                  <a:pos x="33" y="72"/>
                </a:cxn>
                <a:cxn ang="0">
                  <a:pos x="22" y="85"/>
                </a:cxn>
                <a:cxn ang="0">
                  <a:pos x="14" y="100"/>
                </a:cxn>
                <a:cxn ang="0">
                  <a:pos x="7" y="115"/>
                </a:cxn>
                <a:cxn ang="0">
                  <a:pos x="2" y="130"/>
                </a:cxn>
                <a:cxn ang="0">
                  <a:pos x="0" y="146"/>
                </a:cxn>
                <a:cxn ang="0">
                  <a:pos x="2" y="170"/>
                </a:cxn>
                <a:cxn ang="0">
                  <a:pos x="12" y="190"/>
                </a:cxn>
                <a:cxn ang="0">
                  <a:pos x="26" y="207"/>
                </a:cxn>
                <a:cxn ang="0">
                  <a:pos x="43" y="220"/>
                </a:cxn>
                <a:cxn ang="0">
                  <a:pos x="64" y="229"/>
                </a:cxn>
                <a:cxn ang="0">
                  <a:pos x="88" y="235"/>
                </a:cxn>
                <a:cxn ang="0">
                  <a:pos x="110" y="236"/>
                </a:cxn>
                <a:cxn ang="0">
                  <a:pos x="132" y="232"/>
                </a:cxn>
                <a:cxn ang="0">
                  <a:pos x="137" y="232"/>
                </a:cxn>
                <a:cxn ang="0">
                  <a:pos x="142" y="230"/>
                </a:cxn>
                <a:cxn ang="0">
                  <a:pos x="145" y="226"/>
                </a:cxn>
                <a:cxn ang="0">
                  <a:pos x="146" y="221"/>
                </a:cxn>
                <a:cxn ang="0">
                  <a:pos x="145" y="219"/>
                </a:cxn>
                <a:cxn ang="0">
                  <a:pos x="142" y="219"/>
                </a:cxn>
                <a:cxn ang="0">
                  <a:pos x="137" y="217"/>
                </a:cxn>
                <a:cxn ang="0">
                  <a:pos x="131" y="217"/>
                </a:cxn>
                <a:cxn ang="0">
                  <a:pos x="124" y="217"/>
                </a:cxn>
                <a:cxn ang="0">
                  <a:pos x="118" y="217"/>
                </a:cxn>
                <a:cxn ang="0">
                  <a:pos x="112" y="217"/>
                </a:cxn>
                <a:cxn ang="0">
                  <a:pos x="109" y="217"/>
                </a:cxn>
                <a:cxn ang="0">
                  <a:pos x="97" y="216"/>
                </a:cxn>
                <a:cxn ang="0">
                  <a:pos x="87" y="215"/>
                </a:cxn>
                <a:cxn ang="0">
                  <a:pos x="75" y="214"/>
                </a:cxn>
                <a:cxn ang="0">
                  <a:pos x="63" y="211"/>
                </a:cxn>
                <a:cxn ang="0">
                  <a:pos x="51" y="207"/>
                </a:cxn>
                <a:cxn ang="0">
                  <a:pos x="40" y="199"/>
                </a:cxn>
                <a:cxn ang="0">
                  <a:pos x="29" y="189"/>
                </a:cxn>
                <a:cxn ang="0">
                  <a:pos x="17" y="174"/>
                </a:cxn>
                <a:cxn ang="0">
                  <a:pos x="15" y="157"/>
                </a:cxn>
                <a:cxn ang="0">
                  <a:pos x="16" y="141"/>
                </a:cxn>
                <a:cxn ang="0">
                  <a:pos x="21" y="124"/>
                </a:cxn>
                <a:cxn ang="0">
                  <a:pos x="28" y="109"/>
                </a:cxn>
                <a:cxn ang="0">
                  <a:pos x="39" y="96"/>
                </a:cxn>
                <a:cxn ang="0">
                  <a:pos x="50" y="82"/>
                </a:cxn>
                <a:cxn ang="0">
                  <a:pos x="63" y="70"/>
                </a:cxn>
                <a:cxn ang="0">
                  <a:pos x="78" y="59"/>
                </a:cxn>
                <a:cxn ang="0">
                  <a:pos x="94" y="49"/>
                </a:cxn>
                <a:cxn ang="0">
                  <a:pos x="110" y="39"/>
                </a:cxn>
                <a:cxn ang="0">
                  <a:pos x="126" y="31"/>
                </a:cxn>
                <a:cxn ang="0">
                  <a:pos x="142" y="24"/>
                </a:cxn>
                <a:cxn ang="0">
                  <a:pos x="158" y="19"/>
                </a:cxn>
                <a:cxn ang="0">
                  <a:pos x="172" y="13"/>
                </a:cxn>
                <a:cxn ang="0">
                  <a:pos x="186" y="10"/>
                </a:cxn>
                <a:cxn ang="0">
                  <a:pos x="198" y="7"/>
                </a:cxn>
                <a:cxn ang="0">
                  <a:pos x="190" y="3"/>
                </a:cxn>
                <a:cxn ang="0">
                  <a:pos x="177" y="0"/>
                </a:cxn>
                <a:cxn ang="0">
                  <a:pos x="162" y="3"/>
                </a:cxn>
                <a:cxn ang="0">
                  <a:pos x="144" y="6"/>
                </a:cxn>
                <a:cxn ang="0">
                  <a:pos x="124" y="12"/>
                </a:cxn>
                <a:cxn ang="0">
                  <a:pos x="105" y="19"/>
                </a:cxn>
                <a:cxn ang="0">
                  <a:pos x="88" y="28"/>
                </a:cxn>
                <a:cxn ang="0">
                  <a:pos x="73" y="36"/>
                </a:cxn>
              </a:cxnLst>
              <a:rect l="0" t="0" r="r" b="b"/>
              <a:pathLst>
                <a:path w="198" h="236">
                  <a:moveTo>
                    <a:pt x="73" y="36"/>
                  </a:moveTo>
                  <a:lnTo>
                    <a:pt x="58" y="46"/>
                  </a:lnTo>
                  <a:lnTo>
                    <a:pt x="46" y="58"/>
                  </a:lnTo>
                  <a:lnTo>
                    <a:pt x="33" y="72"/>
                  </a:lnTo>
                  <a:lnTo>
                    <a:pt x="22" y="85"/>
                  </a:lnTo>
                  <a:lnTo>
                    <a:pt x="14" y="100"/>
                  </a:lnTo>
                  <a:lnTo>
                    <a:pt x="7" y="115"/>
                  </a:lnTo>
                  <a:lnTo>
                    <a:pt x="2" y="130"/>
                  </a:lnTo>
                  <a:lnTo>
                    <a:pt x="0" y="146"/>
                  </a:lnTo>
                  <a:lnTo>
                    <a:pt x="2" y="170"/>
                  </a:lnTo>
                  <a:lnTo>
                    <a:pt x="12" y="190"/>
                  </a:lnTo>
                  <a:lnTo>
                    <a:pt x="26" y="207"/>
                  </a:lnTo>
                  <a:lnTo>
                    <a:pt x="43" y="220"/>
                  </a:lnTo>
                  <a:lnTo>
                    <a:pt x="64" y="229"/>
                  </a:lnTo>
                  <a:lnTo>
                    <a:pt x="88" y="235"/>
                  </a:lnTo>
                  <a:lnTo>
                    <a:pt x="110" y="236"/>
                  </a:lnTo>
                  <a:lnTo>
                    <a:pt x="132" y="232"/>
                  </a:lnTo>
                  <a:lnTo>
                    <a:pt x="137" y="232"/>
                  </a:lnTo>
                  <a:lnTo>
                    <a:pt x="142" y="230"/>
                  </a:lnTo>
                  <a:lnTo>
                    <a:pt x="145" y="226"/>
                  </a:lnTo>
                  <a:lnTo>
                    <a:pt x="146" y="221"/>
                  </a:lnTo>
                  <a:lnTo>
                    <a:pt x="145" y="219"/>
                  </a:lnTo>
                  <a:lnTo>
                    <a:pt x="142" y="219"/>
                  </a:lnTo>
                  <a:lnTo>
                    <a:pt x="137" y="217"/>
                  </a:lnTo>
                  <a:lnTo>
                    <a:pt x="131" y="217"/>
                  </a:lnTo>
                  <a:lnTo>
                    <a:pt x="124" y="217"/>
                  </a:lnTo>
                  <a:lnTo>
                    <a:pt x="118" y="217"/>
                  </a:lnTo>
                  <a:lnTo>
                    <a:pt x="112" y="217"/>
                  </a:lnTo>
                  <a:lnTo>
                    <a:pt x="109" y="217"/>
                  </a:lnTo>
                  <a:lnTo>
                    <a:pt x="97" y="216"/>
                  </a:lnTo>
                  <a:lnTo>
                    <a:pt x="87" y="215"/>
                  </a:lnTo>
                  <a:lnTo>
                    <a:pt x="75" y="214"/>
                  </a:lnTo>
                  <a:lnTo>
                    <a:pt x="63" y="211"/>
                  </a:lnTo>
                  <a:lnTo>
                    <a:pt x="51" y="207"/>
                  </a:lnTo>
                  <a:lnTo>
                    <a:pt x="40" y="199"/>
                  </a:lnTo>
                  <a:lnTo>
                    <a:pt x="29" y="189"/>
                  </a:lnTo>
                  <a:lnTo>
                    <a:pt x="17" y="174"/>
                  </a:lnTo>
                  <a:lnTo>
                    <a:pt x="15" y="157"/>
                  </a:lnTo>
                  <a:lnTo>
                    <a:pt x="16" y="141"/>
                  </a:lnTo>
                  <a:lnTo>
                    <a:pt x="21" y="124"/>
                  </a:lnTo>
                  <a:lnTo>
                    <a:pt x="28" y="109"/>
                  </a:lnTo>
                  <a:lnTo>
                    <a:pt x="39" y="96"/>
                  </a:lnTo>
                  <a:lnTo>
                    <a:pt x="50" y="82"/>
                  </a:lnTo>
                  <a:lnTo>
                    <a:pt x="63" y="70"/>
                  </a:lnTo>
                  <a:lnTo>
                    <a:pt x="78" y="59"/>
                  </a:lnTo>
                  <a:lnTo>
                    <a:pt x="94" y="49"/>
                  </a:lnTo>
                  <a:lnTo>
                    <a:pt x="110" y="39"/>
                  </a:lnTo>
                  <a:lnTo>
                    <a:pt x="126" y="31"/>
                  </a:lnTo>
                  <a:lnTo>
                    <a:pt x="142" y="24"/>
                  </a:lnTo>
                  <a:lnTo>
                    <a:pt x="158" y="19"/>
                  </a:lnTo>
                  <a:lnTo>
                    <a:pt x="172" y="13"/>
                  </a:lnTo>
                  <a:lnTo>
                    <a:pt x="186" y="10"/>
                  </a:lnTo>
                  <a:lnTo>
                    <a:pt x="198" y="7"/>
                  </a:lnTo>
                  <a:lnTo>
                    <a:pt x="190" y="3"/>
                  </a:lnTo>
                  <a:lnTo>
                    <a:pt x="177" y="0"/>
                  </a:lnTo>
                  <a:lnTo>
                    <a:pt x="162" y="3"/>
                  </a:lnTo>
                  <a:lnTo>
                    <a:pt x="144" y="6"/>
                  </a:lnTo>
                  <a:lnTo>
                    <a:pt x="124" y="12"/>
                  </a:lnTo>
                  <a:lnTo>
                    <a:pt x="105" y="19"/>
                  </a:lnTo>
                  <a:lnTo>
                    <a:pt x="88" y="28"/>
                  </a:lnTo>
                  <a:lnTo>
                    <a:pt x="73" y="36"/>
                  </a:lnTo>
                  <a:close/>
                </a:path>
              </a:pathLst>
            </a:custGeom>
            <a:solidFill>
              <a:srgbClr val="000000"/>
            </a:solidFill>
            <a:ln w="9525">
              <a:solidFill>
                <a:schemeClr val="bg2"/>
              </a:solidFill>
              <a:round/>
              <a:headEnd/>
              <a:tailEnd/>
            </a:ln>
          </p:spPr>
          <p:txBody>
            <a:bodyPr/>
            <a:lstStyle/>
            <a:p>
              <a:endParaRPr lang="en-US"/>
            </a:p>
          </p:txBody>
        </p:sp>
        <p:sp>
          <p:nvSpPr>
            <p:cNvPr id="35381" name="Freeform 565"/>
            <p:cNvSpPr>
              <a:spLocks/>
            </p:cNvSpPr>
            <p:nvPr/>
          </p:nvSpPr>
          <p:spPr bwMode="auto">
            <a:xfrm>
              <a:off x="4386" y="3145"/>
              <a:ext cx="22" cy="30"/>
            </a:xfrm>
            <a:custGeom>
              <a:avLst/>
              <a:gdLst/>
              <a:ahLst/>
              <a:cxnLst>
                <a:cxn ang="0">
                  <a:pos x="108" y="61"/>
                </a:cxn>
                <a:cxn ang="0">
                  <a:pos x="111" y="80"/>
                </a:cxn>
                <a:cxn ang="0">
                  <a:pos x="109" y="97"/>
                </a:cxn>
                <a:cxn ang="0">
                  <a:pos x="101" y="110"/>
                </a:cxn>
                <a:cxn ang="0">
                  <a:pos x="89" y="123"/>
                </a:cxn>
                <a:cxn ang="0">
                  <a:pos x="75" y="134"/>
                </a:cxn>
                <a:cxn ang="0">
                  <a:pos x="60" y="145"/>
                </a:cxn>
                <a:cxn ang="0">
                  <a:pos x="43" y="156"/>
                </a:cxn>
                <a:cxn ang="0">
                  <a:pos x="29" y="167"/>
                </a:cxn>
                <a:cxn ang="0">
                  <a:pos x="27" y="170"/>
                </a:cxn>
                <a:cxn ang="0">
                  <a:pos x="26" y="172"/>
                </a:cxn>
                <a:cxn ang="0">
                  <a:pos x="26" y="176"/>
                </a:cxn>
                <a:cxn ang="0">
                  <a:pos x="28" y="179"/>
                </a:cxn>
                <a:cxn ang="0">
                  <a:pos x="30" y="182"/>
                </a:cxn>
                <a:cxn ang="0">
                  <a:pos x="34" y="183"/>
                </a:cxn>
                <a:cxn ang="0">
                  <a:pos x="37" y="183"/>
                </a:cxn>
                <a:cxn ang="0">
                  <a:pos x="41" y="182"/>
                </a:cxn>
                <a:cxn ang="0">
                  <a:pos x="58" y="171"/>
                </a:cxn>
                <a:cxn ang="0">
                  <a:pos x="76" y="160"/>
                </a:cxn>
                <a:cxn ang="0">
                  <a:pos x="92" y="147"/>
                </a:cxn>
                <a:cxn ang="0">
                  <a:pos x="108" y="132"/>
                </a:cxn>
                <a:cxn ang="0">
                  <a:pos x="118" y="116"/>
                </a:cxn>
                <a:cxn ang="0">
                  <a:pos x="125" y="98"/>
                </a:cxn>
                <a:cxn ang="0">
                  <a:pos x="128" y="78"/>
                </a:cxn>
                <a:cxn ang="0">
                  <a:pos x="123" y="58"/>
                </a:cxn>
                <a:cxn ang="0">
                  <a:pos x="112" y="41"/>
                </a:cxn>
                <a:cxn ang="0">
                  <a:pos x="98" y="28"/>
                </a:cxn>
                <a:cxn ang="0">
                  <a:pos x="80" y="16"/>
                </a:cxn>
                <a:cxn ang="0">
                  <a:pos x="61" y="8"/>
                </a:cxn>
                <a:cxn ang="0">
                  <a:pos x="41" y="2"/>
                </a:cxn>
                <a:cxn ang="0">
                  <a:pos x="23" y="0"/>
                </a:cxn>
                <a:cxn ang="0">
                  <a:pos x="9" y="1"/>
                </a:cxn>
                <a:cxn ang="0">
                  <a:pos x="0" y="6"/>
                </a:cxn>
                <a:cxn ang="0">
                  <a:pos x="16" y="10"/>
                </a:cxn>
                <a:cxn ang="0">
                  <a:pos x="33" y="14"/>
                </a:cxn>
                <a:cxn ang="0">
                  <a:pos x="48" y="17"/>
                </a:cxn>
                <a:cxn ang="0">
                  <a:pos x="63" y="22"/>
                </a:cxn>
                <a:cxn ang="0">
                  <a:pos x="77" y="28"/>
                </a:cxn>
                <a:cxn ang="0">
                  <a:pos x="90" y="36"/>
                </a:cxn>
                <a:cxn ang="0">
                  <a:pos x="101" y="46"/>
                </a:cxn>
                <a:cxn ang="0">
                  <a:pos x="108" y="61"/>
                </a:cxn>
              </a:cxnLst>
              <a:rect l="0" t="0" r="r" b="b"/>
              <a:pathLst>
                <a:path w="128" h="183">
                  <a:moveTo>
                    <a:pt x="108" y="61"/>
                  </a:moveTo>
                  <a:lnTo>
                    <a:pt x="111" y="80"/>
                  </a:lnTo>
                  <a:lnTo>
                    <a:pt x="109" y="97"/>
                  </a:lnTo>
                  <a:lnTo>
                    <a:pt x="101" y="110"/>
                  </a:lnTo>
                  <a:lnTo>
                    <a:pt x="89" y="123"/>
                  </a:lnTo>
                  <a:lnTo>
                    <a:pt x="75" y="134"/>
                  </a:lnTo>
                  <a:lnTo>
                    <a:pt x="60" y="145"/>
                  </a:lnTo>
                  <a:lnTo>
                    <a:pt x="43" y="156"/>
                  </a:lnTo>
                  <a:lnTo>
                    <a:pt x="29" y="167"/>
                  </a:lnTo>
                  <a:lnTo>
                    <a:pt x="27" y="170"/>
                  </a:lnTo>
                  <a:lnTo>
                    <a:pt x="26" y="172"/>
                  </a:lnTo>
                  <a:lnTo>
                    <a:pt x="26" y="176"/>
                  </a:lnTo>
                  <a:lnTo>
                    <a:pt x="28" y="179"/>
                  </a:lnTo>
                  <a:lnTo>
                    <a:pt x="30" y="182"/>
                  </a:lnTo>
                  <a:lnTo>
                    <a:pt x="34" y="183"/>
                  </a:lnTo>
                  <a:lnTo>
                    <a:pt x="37" y="183"/>
                  </a:lnTo>
                  <a:lnTo>
                    <a:pt x="41" y="182"/>
                  </a:lnTo>
                  <a:lnTo>
                    <a:pt x="58" y="171"/>
                  </a:lnTo>
                  <a:lnTo>
                    <a:pt x="76" y="160"/>
                  </a:lnTo>
                  <a:lnTo>
                    <a:pt x="92" y="147"/>
                  </a:lnTo>
                  <a:lnTo>
                    <a:pt x="108" y="132"/>
                  </a:lnTo>
                  <a:lnTo>
                    <a:pt x="118" y="116"/>
                  </a:lnTo>
                  <a:lnTo>
                    <a:pt x="125" y="98"/>
                  </a:lnTo>
                  <a:lnTo>
                    <a:pt x="128" y="78"/>
                  </a:lnTo>
                  <a:lnTo>
                    <a:pt x="123" y="58"/>
                  </a:lnTo>
                  <a:lnTo>
                    <a:pt x="112" y="41"/>
                  </a:lnTo>
                  <a:lnTo>
                    <a:pt x="98" y="28"/>
                  </a:lnTo>
                  <a:lnTo>
                    <a:pt x="80" y="16"/>
                  </a:lnTo>
                  <a:lnTo>
                    <a:pt x="61" y="8"/>
                  </a:lnTo>
                  <a:lnTo>
                    <a:pt x="41" y="2"/>
                  </a:lnTo>
                  <a:lnTo>
                    <a:pt x="23" y="0"/>
                  </a:lnTo>
                  <a:lnTo>
                    <a:pt x="9" y="1"/>
                  </a:lnTo>
                  <a:lnTo>
                    <a:pt x="0" y="6"/>
                  </a:lnTo>
                  <a:lnTo>
                    <a:pt x="16" y="10"/>
                  </a:lnTo>
                  <a:lnTo>
                    <a:pt x="33" y="14"/>
                  </a:lnTo>
                  <a:lnTo>
                    <a:pt x="48" y="17"/>
                  </a:lnTo>
                  <a:lnTo>
                    <a:pt x="63" y="22"/>
                  </a:lnTo>
                  <a:lnTo>
                    <a:pt x="77" y="28"/>
                  </a:lnTo>
                  <a:lnTo>
                    <a:pt x="90" y="36"/>
                  </a:lnTo>
                  <a:lnTo>
                    <a:pt x="101" y="46"/>
                  </a:lnTo>
                  <a:lnTo>
                    <a:pt x="108" y="61"/>
                  </a:lnTo>
                  <a:close/>
                </a:path>
              </a:pathLst>
            </a:custGeom>
            <a:solidFill>
              <a:srgbClr val="000000"/>
            </a:solidFill>
            <a:ln w="9525">
              <a:solidFill>
                <a:schemeClr val="bg2"/>
              </a:solidFill>
              <a:round/>
              <a:headEnd/>
              <a:tailEnd/>
            </a:ln>
          </p:spPr>
          <p:txBody>
            <a:bodyPr/>
            <a:lstStyle/>
            <a:p>
              <a:endParaRPr lang="en-US"/>
            </a:p>
          </p:txBody>
        </p:sp>
        <p:sp>
          <p:nvSpPr>
            <p:cNvPr id="35382" name="Freeform 566"/>
            <p:cNvSpPr>
              <a:spLocks/>
            </p:cNvSpPr>
            <p:nvPr/>
          </p:nvSpPr>
          <p:spPr bwMode="auto">
            <a:xfrm>
              <a:off x="4309" y="3138"/>
              <a:ext cx="53" cy="63"/>
            </a:xfrm>
            <a:custGeom>
              <a:avLst/>
              <a:gdLst/>
              <a:ahLst/>
              <a:cxnLst>
                <a:cxn ang="0">
                  <a:pos x="101" y="70"/>
                </a:cxn>
                <a:cxn ang="0">
                  <a:pos x="54" y="115"/>
                </a:cxn>
                <a:cxn ang="0">
                  <a:pos x="18" y="167"/>
                </a:cxn>
                <a:cxn ang="0">
                  <a:pos x="0" y="227"/>
                </a:cxn>
                <a:cxn ang="0">
                  <a:pos x="4" y="267"/>
                </a:cxn>
                <a:cxn ang="0">
                  <a:pos x="11" y="283"/>
                </a:cxn>
                <a:cxn ang="0">
                  <a:pos x="21" y="298"/>
                </a:cxn>
                <a:cxn ang="0">
                  <a:pos x="34" y="311"/>
                </a:cxn>
                <a:cxn ang="0">
                  <a:pos x="57" y="325"/>
                </a:cxn>
                <a:cxn ang="0">
                  <a:pos x="87" y="340"/>
                </a:cxn>
                <a:cxn ang="0">
                  <a:pos x="120" y="351"/>
                </a:cxn>
                <a:cxn ang="0">
                  <a:pos x="153" y="360"/>
                </a:cxn>
                <a:cxn ang="0">
                  <a:pos x="187" y="367"/>
                </a:cxn>
                <a:cxn ang="0">
                  <a:pos x="221" y="372"/>
                </a:cxn>
                <a:cxn ang="0">
                  <a:pos x="256" y="375"/>
                </a:cxn>
                <a:cxn ang="0">
                  <a:pos x="290" y="378"/>
                </a:cxn>
                <a:cxn ang="0">
                  <a:pos x="312" y="379"/>
                </a:cxn>
                <a:cxn ang="0">
                  <a:pos x="320" y="372"/>
                </a:cxn>
                <a:cxn ang="0">
                  <a:pos x="323" y="360"/>
                </a:cxn>
                <a:cxn ang="0">
                  <a:pos x="316" y="352"/>
                </a:cxn>
                <a:cxn ang="0">
                  <a:pos x="295" y="351"/>
                </a:cxn>
                <a:cxn ang="0">
                  <a:pos x="263" y="350"/>
                </a:cxn>
                <a:cxn ang="0">
                  <a:pos x="231" y="348"/>
                </a:cxn>
                <a:cxn ang="0">
                  <a:pos x="200" y="343"/>
                </a:cxn>
                <a:cxn ang="0">
                  <a:pos x="168" y="337"/>
                </a:cxn>
                <a:cxn ang="0">
                  <a:pos x="136" y="329"/>
                </a:cxn>
                <a:cxn ang="0">
                  <a:pos x="106" y="320"/>
                </a:cxn>
                <a:cxn ang="0">
                  <a:pos x="76" y="306"/>
                </a:cxn>
                <a:cxn ang="0">
                  <a:pos x="51" y="291"/>
                </a:cxn>
                <a:cxn ang="0">
                  <a:pos x="35" y="269"/>
                </a:cxn>
                <a:cxn ang="0">
                  <a:pos x="31" y="239"/>
                </a:cxn>
                <a:cxn ang="0">
                  <a:pos x="38" y="197"/>
                </a:cxn>
                <a:cxn ang="0">
                  <a:pos x="51" y="165"/>
                </a:cxn>
                <a:cxn ang="0">
                  <a:pos x="68" y="136"/>
                </a:cxn>
                <a:cxn ang="0">
                  <a:pos x="89" y="111"/>
                </a:cxn>
                <a:cxn ang="0">
                  <a:pos x="114" y="88"/>
                </a:cxn>
                <a:cxn ang="0">
                  <a:pos x="144" y="64"/>
                </a:cxn>
                <a:cxn ang="0">
                  <a:pos x="181" y="41"/>
                </a:cxn>
                <a:cxn ang="0">
                  <a:pos x="219" y="22"/>
                </a:cxn>
                <a:cxn ang="0">
                  <a:pos x="253" y="7"/>
                </a:cxn>
                <a:cxn ang="0">
                  <a:pos x="255" y="0"/>
                </a:cxn>
                <a:cxn ang="0">
                  <a:pos x="221" y="5"/>
                </a:cxn>
                <a:cxn ang="0">
                  <a:pos x="181" y="19"/>
                </a:cxn>
                <a:cxn ang="0">
                  <a:pos x="142" y="39"/>
                </a:cxn>
              </a:cxnLst>
              <a:rect l="0" t="0" r="r" b="b"/>
              <a:pathLst>
                <a:path w="323" h="379">
                  <a:moveTo>
                    <a:pt x="126" y="50"/>
                  </a:moveTo>
                  <a:lnTo>
                    <a:pt x="101" y="70"/>
                  </a:lnTo>
                  <a:lnTo>
                    <a:pt x="76" y="92"/>
                  </a:lnTo>
                  <a:lnTo>
                    <a:pt x="54" y="115"/>
                  </a:lnTo>
                  <a:lnTo>
                    <a:pt x="34" y="140"/>
                  </a:lnTo>
                  <a:lnTo>
                    <a:pt x="18" y="167"/>
                  </a:lnTo>
                  <a:lnTo>
                    <a:pt x="6" y="196"/>
                  </a:lnTo>
                  <a:lnTo>
                    <a:pt x="0" y="227"/>
                  </a:lnTo>
                  <a:lnTo>
                    <a:pt x="1" y="259"/>
                  </a:lnTo>
                  <a:lnTo>
                    <a:pt x="4" y="267"/>
                  </a:lnTo>
                  <a:lnTo>
                    <a:pt x="7" y="277"/>
                  </a:lnTo>
                  <a:lnTo>
                    <a:pt x="11" y="283"/>
                  </a:lnTo>
                  <a:lnTo>
                    <a:pt x="15" y="291"/>
                  </a:lnTo>
                  <a:lnTo>
                    <a:pt x="21" y="298"/>
                  </a:lnTo>
                  <a:lnTo>
                    <a:pt x="27" y="305"/>
                  </a:lnTo>
                  <a:lnTo>
                    <a:pt x="34" y="311"/>
                  </a:lnTo>
                  <a:lnTo>
                    <a:pt x="41" y="316"/>
                  </a:lnTo>
                  <a:lnTo>
                    <a:pt x="57" y="325"/>
                  </a:lnTo>
                  <a:lnTo>
                    <a:pt x="72" y="333"/>
                  </a:lnTo>
                  <a:lnTo>
                    <a:pt x="87" y="340"/>
                  </a:lnTo>
                  <a:lnTo>
                    <a:pt x="103" y="345"/>
                  </a:lnTo>
                  <a:lnTo>
                    <a:pt x="120" y="351"/>
                  </a:lnTo>
                  <a:lnTo>
                    <a:pt x="136" y="356"/>
                  </a:lnTo>
                  <a:lnTo>
                    <a:pt x="153" y="360"/>
                  </a:lnTo>
                  <a:lnTo>
                    <a:pt x="169" y="364"/>
                  </a:lnTo>
                  <a:lnTo>
                    <a:pt x="187" y="367"/>
                  </a:lnTo>
                  <a:lnTo>
                    <a:pt x="204" y="370"/>
                  </a:lnTo>
                  <a:lnTo>
                    <a:pt x="221" y="372"/>
                  </a:lnTo>
                  <a:lnTo>
                    <a:pt x="238" y="374"/>
                  </a:lnTo>
                  <a:lnTo>
                    <a:pt x="256" y="375"/>
                  </a:lnTo>
                  <a:lnTo>
                    <a:pt x="273" y="376"/>
                  </a:lnTo>
                  <a:lnTo>
                    <a:pt x="290" y="378"/>
                  </a:lnTo>
                  <a:lnTo>
                    <a:pt x="307" y="379"/>
                  </a:lnTo>
                  <a:lnTo>
                    <a:pt x="312" y="379"/>
                  </a:lnTo>
                  <a:lnTo>
                    <a:pt x="317" y="375"/>
                  </a:lnTo>
                  <a:lnTo>
                    <a:pt x="320" y="372"/>
                  </a:lnTo>
                  <a:lnTo>
                    <a:pt x="323" y="366"/>
                  </a:lnTo>
                  <a:lnTo>
                    <a:pt x="323" y="360"/>
                  </a:lnTo>
                  <a:lnTo>
                    <a:pt x="320" y="356"/>
                  </a:lnTo>
                  <a:lnTo>
                    <a:pt x="316" y="352"/>
                  </a:lnTo>
                  <a:lnTo>
                    <a:pt x="311" y="351"/>
                  </a:lnTo>
                  <a:lnTo>
                    <a:pt x="295" y="351"/>
                  </a:lnTo>
                  <a:lnTo>
                    <a:pt x="279" y="351"/>
                  </a:lnTo>
                  <a:lnTo>
                    <a:pt x="263" y="350"/>
                  </a:lnTo>
                  <a:lnTo>
                    <a:pt x="248" y="349"/>
                  </a:lnTo>
                  <a:lnTo>
                    <a:pt x="231" y="348"/>
                  </a:lnTo>
                  <a:lnTo>
                    <a:pt x="215" y="345"/>
                  </a:lnTo>
                  <a:lnTo>
                    <a:pt x="200" y="343"/>
                  </a:lnTo>
                  <a:lnTo>
                    <a:pt x="183" y="341"/>
                  </a:lnTo>
                  <a:lnTo>
                    <a:pt x="168" y="337"/>
                  </a:lnTo>
                  <a:lnTo>
                    <a:pt x="151" y="334"/>
                  </a:lnTo>
                  <a:lnTo>
                    <a:pt x="136" y="329"/>
                  </a:lnTo>
                  <a:lnTo>
                    <a:pt x="121" y="325"/>
                  </a:lnTo>
                  <a:lnTo>
                    <a:pt x="106" y="320"/>
                  </a:lnTo>
                  <a:lnTo>
                    <a:pt x="92" y="313"/>
                  </a:lnTo>
                  <a:lnTo>
                    <a:pt x="76" y="306"/>
                  </a:lnTo>
                  <a:lnTo>
                    <a:pt x="62" y="300"/>
                  </a:lnTo>
                  <a:lnTo>
                    <a:pt x="51" y="291"/>
                  </a:lnTo>
                  <a:lnTo>
                    <a:pt x="41" y="280"/>
                  </a:lnTo>
                  <a:lnTo>
                    <a:pt x="35" y="269"/>
                  </a:lnTo>
                  <a:lnTo>
                    <a:pt x="31" y="255"/>
                  </a:lnTo>
                  <a:lnTo>
                    <a:pt x="31" y="239"/>
                  </a:lnTo>
                  <a:lnTo>
                    <a:pt x="33" y="218"/>
                  </a:lnTo>
                  <a:lnTo>
                    <a:pt x="38" y="197"/>
                  </a:lnTo>
                  <a:lnTo>
                    <a:pt x="42" y="182"/>
                  </a:lnTo>
                  <a:lnTo>
                    <a:pt x="51" y="165"/>
                  </a:lnTo>
                  <a:lnTo>
                    <a:pt x="60" y="150"/>
                  </a:lnTo>
                  <a:lnTo>
                    <a:pt x="68" y="136"/>
                  </a:lnTo>
                  <a:lnTo>
                    <a:pt x="79" y="124"/>
                  </a:lnTo>
                  <a:lnTo>
                    <a:pt x="89" y="111"/>
                  </a:lnTo>
                  <a:lnTo>
                    <a:pt x="101" y="100"/>
                  </a:lnTo>
                  <a:lnTo>
                    <a:pt x="114" y="88"/>
                  </a:lnTo>
                  <a:lnTo>
                    <a:pt x="129" y="76"/>
                  </a:lnTo>
                  <a:lnTo>
                    <a:pt x="144" y="64"/>
                  </a:lnTo>
                  <a:lnTo>
                    <a:pt x="162" y="53"/>
                  </a:lnTo>
                  <a:lnTo>
                    <a:pt x="181" y="41"/>
                  </a:lnTo>
                  <a:lnTo>
                    <a:pt x="201" y="31"/>
                  </a:lnTo>
                  <a:lnTo>
                    <a:pt x="219" y="22"/>
                  </a:lnTo>
                  <a:lnTo>
                    <a:pt x="237" y="14"/>
                  </a:lnTo>
                  <a:lnTo>
                    <a:pt x="253" y="7"/>
                  </a:lnTo>
                  <a:lnTo>
                    <a:pt x="268" y="1"/>
                  </a:lnTo>
                  <a:lnTo>
                    <a:pt x="255" y="0"/>
                  </a:lnTo>
                  <a:lnTo>
                    <a:pt x="238" y="1"/>
                  </a:lnTo>
                  <a:lnTo>
                    <a:pt x="221" y="5"/>
                  </a:lnTo>
                  <a:lnTo>
                    <a:pt x="201" y="11"/>
                  </a:lnTo>
                  <a:lnTo>
                    <a:pt x="181" y="19"/>
                  </a:lnTo>
                  <a:lnTo>
                    <a:pt x="161" y="28"/>
                  </a:lnTo>
                  <a:lnTo>
                    <a:pt x="142" y="39"/>
                  </a:lnTo>
                  <a:lnTo>
                    <a:pt x="126" y="50"/>
                  </a:lnTo>
                  <a:close/>
                </a:path>
              </a:pathLst>
            </a:custGeom>
            <a:solidFill>
              <a:srgbClr val="000000"/>
            </a:solidFill>
            <a:ln w="9525">
              <a:solidFill>
                <a:schemeClr val="bg2"/>
              </a:solidFill>
              <a:round/>
              <a:headEnd/>
              <a:tailEnd/>
            </a:ln>
          </p:spPr>
          <p:txBody>
            <a:bodyPr/>
            <a:lstStyle/>
            <a:p>
              <a:endParaRPr lang="en-US"/>
            </a:p>
          </p:txBody>
        </p:sp>
        <p:sp>
          <p:nvSpPr>
            <p:cNvPr id="35383" name="Freeform 567"/>
            <p:cNvSpPr>
              <a:spLocks/>
            </p:cNvSpPr>
            <p:nvPr/>
          </p:nvSpPr>
          <p:spPr bwMode="auto">
            <a:xfrm>
              <a:off x="4384" y="3136"/>
              <a:ext cx="47" cy="42"/>
            </a:xfrm>
            <a:custGeom>
              <a:avLst/>
              <a:gdLst/>
              <a:ahLst/>
              <a:cxnLst>
                <a:cxn ang="0">
                  <a:pos x="235" y="78"/>
                </a:cxn>
                <a:cxn ang="0">
                  <a:pos x="248" y="92"/>
                </a:cxn>
                <a:cxn ang="0">
                  <a:pos x="255" y="108"/>
                </a:cxn>
                <a:cxn ang="0">
                  <a:pos x="259" y="125"/>
                </a:cxn>
                <a:cxn ang="0">
                  <a:pos x="259" y="144"/>
                </a:cxn>
                <a:cxn ang="0">
                  <a:pos x="257" y="159"/>
                </a:cxn>
                <a:cxn ang="0">
                  <a:pos x="252" y="171"/>
                </a:cxn>
                <a:cxn ang="0">
                  <a:pos x="244" y="184"/>
                </a:cxn>
                <a:cxn ang="0">
                  <a:pos x="236" y="194"/>
                </a:cxn>
                <a:cxn ang="0">
                  <a:pos x="225" y="206"/>
                </a:cxn>
                <a:cxn ang="0">
                  <a:pos x="215" y="215"/>
                </a:cxn>
                <a:cxn ang="0">
                  <a:pos x="204" y="225"/>
                </a:cxn>
                <a:cxn ang="0">
                  <a:pos x="194" y="236"/>
                </a:cxn>
                <a:cxn ang="0">
                  <a:pos x="191" y="239"/>
                </a:cxn>
                <a:cxn ang="0">
                  <a:pos x="190" y="242"/>
                </a:cxn>
                <a:cxn ang="0">
                  <a:pos x="191" y="246"/>
                </a:cxn>
                <a:cxn ang="0">
                  <a:pos x="194" y="249"/>
                </a:cxn>
                <a:cxn ang="0">
                  <a:pos x="197" y="252"/>
                </a:cxn>
                <a:cxn ang="0">
                  <a:pos x="201" y="253"/>
                </a:cxn>
                <a:cxn ang="0">
                  <a:pos x="205" y="252"/>
                </a:cxn>
                <a:cxn ang="0">
                  <a:pos x="209" y="249"/>
                </a:cxn>
                <a:cxn ang="0">
                  <a:pos x="232" y="234"/>
                </a:cxn>
                <a:cxn ang="0">
                  <a:pos x="251" y="215"/>
                </a:cxn>
                <a:cxn ang="0">
                  <a:pos x="267" y="192"/>
                </a:cxn>
                <a:cxn ang="0">
                  <a:pos x="278" y="168"/>
                </a:cxn>
                <a:cxn ang="0">
                  <a:pos x="282" y="141"/>
                </a:cxn>
                <a:cxn ang="0">
                  <a:pos x="279" y="116"/>
                </a:cxn>
                <a:cxn ang="0">
                  <a:pos x="270" y="92"/>
                </a:cxn>
                <a:cxn ang="0">
                  <a:pos x="251" y="70"/>
                </a:cxn>
                <a:cxn ang="0">
                  <a:pos x="237" y="59"/>
                </a:cxn>
                <a:cxn ang="0">
                  <a:pos x="221" y="48"/>
                </a:cxn>
                <a:cxn ang="0">
                  <a:pos x="202" y="39"/>
                </a:cxn>
                <a:cxn ang="0">
                  <a:pos x="183" y="31"/>
                </a:cxn>
                <a:cxn ang="0">
                  <a:pos x="163" y="24"/>
                </a:cxn>
                <a:cxn ang="0">
                  <a:pos x="142" y="18"/>
                </a:cxn>
                <a:cxn ang="0">
                  <a:pos x="122" y="13"/>
                </a:cxn>
                <a:cxn ang="0">
                  <a:pos x="101" y="8"/>
                </a:cxn>
                <a:cxn ang="0">
                  <a:pos x="82" y="5"/>
                </a:cxn>
                <a:cxn ang="0">
                  <a:pos x="63" y="2"/>
                </a:cxn>
                <a:cxn ang="0">
                  <a:pos x="47" y="0"/>
                </a:cxn>
                <a:cxn ang="0">
                  <a:pos x="32" y="0"/>
                </a:cxn>
                <a:cxn ang="0">
                  <a:pos x="19" y="0"/>
                </a:cxn>
                <a:cxn ang="0">
                  <a:pos x="10" y="1"/>
                </a:cxn>
                <a:cxn ang="0">
                  <a:pos x="4" y="4"/>
                </a:cxn>
                <a:cxn ang="0">
                  <a:pos x="0" y="6"/>
                </a:cxn>
                <a:cxn ang="0">
                  <a:pos x="12" y="8"/>
                </a:cxn>
                <a:cxn ang="0">
                  <a:pos x="25" y="9"/>
                </a:cxn>
                <a:cxn ang="0">
                  <a:pos x="38" y="12"/>
                </a:cxn>
                <a:cxn ang="0">
                  <a:pos x="52" y="14"/>
                </a:cxn>
                <a:cxn ang="0">
                  <a:pos x="67" y="16"/>
                </a:cxn>
                <a:cxn ang="0">
                  <a:pos x="82" y="18"/>
                </a:cxn>
                <a:cxn ang="0">
                  <a:pos x="97" y="22"/>
                </a:cxn>
                <a:cxn ang="0">
                  <a:pos x="114" y="25"/>
                </a:cxn>
                <a:cxn ang="0">
                  <a:pos x="129" y="30"/>
                </a:cxn>
                <a:cxn ang="0">
                  <a:pos x="146" y="35"/>
                </a:cxn>
                <a:cxn ang="0">
                  <a:pos x="162" y="40"/>
                </a:cxn>
                <a:cxn ang="0">
                  <a:pos x="177" y="46"/>
                </a:cxn>
                <a:cxn ang="0">
                  <a:pos x="192" y="53"/>
                </a:cxn>
                <a:cxn ang="0">
                  <a:pos x="208" y="60"/>
                </a:cxn>
                <a:cxn ang="0">
                  <a:pos x="222" y="69"/>
                </a:cxn>
                <a:cxn ang="0">
                  <a:pos x="235" y="78"/>
                </a:cxn>
              </a:cxnLst>
              <a:rect l="0" t="0" r="r" b="b"/>
              <a:pathLst>
                <a:path w="282" h="253">
                  <a:moveTo>
                    <a:pt x="235" y="78"/>
                  </a:moveTo>
                  <a:lnTo>
                    <a:pt x="248" y="92"/>
                  </a:lnTo>
                  <a:lnTo>
                    <a:pt x="255" y="108"/>
                  </a:lnTo>
                  <a:lnTo>
                    <a:pt x="259" y="125"/>
                  </a:lnTo>
                  <a:lnTo>
                    <a:pt x="259" y="144"/>
                  </a:lnTo>
                  <a:lnTo>
                    <a:pt x="257" y="159"/>
                  </a:lnTo>
                  <a:lnTo>
                    <a:pt x="252" y="171"/>
                  </a:lnTo>
                  <a:lnTo>
                    <a:pt x="244" y="184"/>
                  </a:lnTo>
                  <a:lnTo>
                    <a:pt x="236" y="194"/>
                  </a:lnTo>
                  <a:lnTo>
                    <a:pt x="225" y="206"/>
                  </a:lnTo>
                  <a:lnTo>
                    <a:pt x="215" y="215"/>
                  </a:lnTo>
                  <a:lnTo>
                    <a:pt x="204" y="225"/>
                  </a:lnTo>
                  <a:lnTo>
                    <a:pt x="194" y="236"/>
                  </a:lnTo>
                  <a:lnTo>
                    <a:pt x="191" y="239"/>
                  </a:lnTo>
                  <a:lnTo>
                    <a:pt x="190" y="242"/>
                  </a:lnTo>
                  <a:lnTo>
                    <a:pt x="191" y="246"/>
                  </a:lnTo>
                  <a:lnTo>
                    <a:pt x="194" y="249"/>
                  </a:lnTo>
                  <a:lnTo>
                    <a:pt x="197" y="252"/>
                  </a:lnTo>
                  <a:lnTo>
                    <a:pt x="201" y="253"/>
                  </a:lnTo>
                  <a:lnTo>
                    <a:pt x="205" y="252"/>
                  </a:lnTo>
                  <a:lnTo>
                    <a:pt x="209" y="249"/>
                  </a:lnTo>
                  <a:lnTo>
                    <a:pt x="232" y="234"/>
                  </a:lnTo>
                  <a:lnTo>
                    <a:pt x="251" y="215"/>
                  </a:lnTo>
                  <a:lnTo>
                    <a:pt x="267" y="192"/>
                  </a:lnTo>
                  <a:lnTo>
                    <a:pt x="278" y="168"/>
                  </a:lnTo>
                  <a:lnTo>
                    <a:pt x="282" y="141"/>
                  </a:lnTo>
                  <a:lnTo>
                    <a:pt x="279" y="116"/>
                  </a:lnTo>
                  <a:lnTo>
                    <a:pt x="270" y="92"/>
                  </a:lnTo>
                  <a:lnTo>
                    <a:pt x="251" y="70"/>
                  </a:lnTo>
                  <a:lnTo>
                    <a:pt x="237" y="59"/>
                  </a:lnTo>
                  <a:lnTo>
                    <a:pt x="221" y="48"/>
                  </a:lnTo>
                  <a:lnTo>
                    <a:pt x="202" y="39"/>
                  </a:lnTo>
                  <a:lnTo>
                    <a:pt x="183" y="31"/>
                  </a:lnTo>
                  <a:lnTo>
                    <a:pt x="163" y="24"/>
                  </a:lnTo>
                  <a:lnTo>
                    <a:pt x="142" y="18"/>
                  </a:lnTo>
                  <a:lnTo>
                    <a:pt x="122" y="13"/>
                  </a:lnTo>
                  <a:lnTo>
                    <a:pt x="101" y="8"/>
                  </a:lnTo>
                  <a:lnTo>
                    <a:pt x="82" y="5"/>
                  </a:lnTo>
                  <a:lnTo>
                    <a:pt x="63" y="2"/>
                  </a:lnTo>
                  <a:lnTo>
                    <a:pt x="47" y="0"/>
                  </a:lnTo>
                  <a:lnTo>
                    <a:pt x="32" y="0"/>
                  </a:lnTo>
                  <a:lnTo>
                    <a:pt x="19" y="0"/>
                  </a:lnTo>
                  <a:lnTo>
                    <a:pt x="10" y="1"/>
                  </a:lnTo>
                  <a:lnTo>
                    <a:pt x="4" y="4"/>
                  </a:lnTo>
                  <a:lnTo>
                    <a:pt x="0" y="6"/>
                  </a:lnTo>
                  <a:lnTo>
                    <a:pt x="12" y="8"/>
                  </a:lnTo>
                  <a:lnTo>
                    <a:pt x="25" y="9"/>
                  </a:lnTo>
                  <a:lnTo>
                    <a:pt x="38" y="12"/>
                  </a:lnTo>
                  <a:lnTo>
                    <a:pt x="52" y="14"/>
                  </a:lnTo>
                  <a:lnTo>
                    <a:pt x="67" y="16"/>
                  </a:lnTo>
                  <a:lnTo>
                    <a:pt x="82" y="18"/>
                  </a:lnTo>
                  <a:lnTo>
                    <a:pt x="97" y="22"/>
                  </a:lnTo>
                  <a:lnTo>
                    <a:pt x="114" y="25"/>
                  </a:lnTo>
                  <a:lnTo>
                    <a:pt x="129" y="30"/>
                  </a:lnTo>
                  <a:lnTo>
                    <a:pt x="146" y="35"/>
                  </a:lnTo>
                  <a:lnTo>
                    <a:pt x="162" y="40"/>
                  </a:lnTo>
                  <a:lnTo>
                    <a:pt x="177" y="46"/>
                  </a:lnTo>
                  <a:lnTo>
                    <a:pt x="192" y="53"/>
                  </a:lnTo>
                  <a:lnTo>
                    <a:pt x="208" y="60"/>
                  </a:lnTo>
                  <a:lnTo>
                    <a:pt x="222" y="69"/>
                  </a:lnTo>
                  <a:lnTo>
                    <a:pt x="235" y="78"/>
                  </a:lnTo>
                  <a:close/>
                </a:path>
              </a:pathLst>
            </a:custGeom>
            <a:solidFill>
              <a:srgbClr val="000000"/>
            </a:solidFill>
            <a:ln w="9525">
              <a:solidFill>
                <a:schemeClr val="bg2"/>
              </a:solidFill>
              <a:round/>
              <a:headEnd/>
              <a:tailEnd/>
            </a:ln>
          </p:spPr>
          <p:txBody>
            <a:bodyPr/>
            <a:lstStyle/>
            <a:p>
              <a:endParaRPr lang="en-US"/>
            </a:p>
          </p:txBody>
        </p:sp>
        <p:sp>
          <p:nvSpPr>
            <p:cNvPr id="35384" name="Freeform 568"/>
            <p:cNvSpPr>
              <a:spLocks/>
            </p:cNvSpPr>
            <p:nvPr/>
          </p:nvSpPr>
          <p:spPr bwMode="auto">
            <a:xfrm>
              <a:off x="4290" y="3159"/>
              <a:ext cx="19" cy="39"/>
            </a:xfrm>
            <a:custGeom>
              <a:avLst/>
              <a:gdLst/>
              <a:ahLst/>
              <a:cxnLst>
                <a:cxn ang="0">
                  <a:pos x="0" y="128"/>
                </a:cxn>
                <a:cxn ang="0">
                  <a:pos x="0" y="148"/>
                </a:cxn>
                <a:cxn ang="0">
                  <a:pos x="5" y="166"/>
                </a:cxn>
                <a:cxn ang="0">
                  <a:pos x="13" y="184"/>
                </a:cxn>
                <a:cxn ang="0">
                  <a:pos x="24" y="198"/>
                </a:cxn>
                <a:cxn ang="0">
                  <a:pos x="39" y="211"/>
                </a:cxn>
                <a:cxn ang="0">
                  <a:pos x="55" y="223"/>
                </a:cxn>
                <a:cxn ang="0">
                  <a:pos x="74" y="231"/>
                </a:cxn>
                <a:cxn ang="0">
                  <a:pos x="92" y="235"/>
                </a:cxn>
                <a:cxn ang="0">
                  <a:pos x="98" y="236"/>
                </a:cxn>
                <a:cxn ang="0">
                  <a:pos x="104" y="234"/>
                </a:cxn>
                <a:cxn ang="0">
                  <a:pos x="109" y="231"/>
                </a:cxn>
                <a:cxn ang="0">
                  <a:pos x="111" y="226"/>
                </a:cxn>
                <a:cxn ang="0">
                  <a:pos x="111" y="220"/>
                </a:cxn>
                <a:cxn ang="0">
                  <a:pos x="110" y="215"/>
                </a:cxn>
                <a:cxn ang="0">
                  <a:pos x="107" y="210"/>
                </a:cxn>
                <a:cxn ang="0">
                  <a:pos x="101" y="208"/>
                </a:cxn>
                <a:cxn ang="0">
                  <a:pos x="82" y="201"/>
                </a:cxn>
                <a:cxn ang="0">
                  <a:pos x="64" y="192"/>
                </a:cxn>
                <a:cxn ang="0">
                  <a:pos x="50" y="179"/>
                </a:cxn>
                <a:cxn ang="0">
                  <a:pos x="40" y="165"/>
                </a:cxn>
                <a:cxn ang="0">
                  <a:pos x="33" y="148"/>
                </a:cxn>
                <a:cxn ang="0">
                  <a:pos x="29" y="130"/>
                </a:cxn>
                <a:cxn ang="0">
                  <a:pos x="29" y="110"/>
                </a:cxn>
                <a:cxn ang="0">
                  <a:pos x="35" y="89"/>
                </a:cxn>
                <a:cxn ang="0">
                  <a:pos x="43" y="74"/>
                </a:cxn>
                <a:cxn ang="0">
                  <a:pos x="56" y="60"/>
                </a:cxn>
                <a:cxn ang="0">
                  <a:pos x="70" y="46"/>
                </a:cxn>
                <a:cxn ang="0">
                  <a:pos x="85" y="33"/>
                </a:cxn>
                <a:cxn ang="0">
                  <a:pos x="98" y="23"/>
                </a:cxn>
                <a:cxn ang="0">
                  <a:pos x="109" y="12"/>
                </a:cxn>
                <a:cxn ang="0">
                  <a:pos x="115" y="6"/>
                </a:cxn>
                <a:cxn ang="0">
                  <a:pos x="115" y="0"/>
                </a:cxn>
                <a:cxn ang="0">
                  <a:pos x="102" y="4"/>
                </a:cxn>
                <a:cxn ang="0">
                  <a:pos x="85" y="12"/>
                </a:cxn>
                <a:cxn ang="0">
                  <a:pos x="68" y="26"/>
                </a:cxn>
                <a:cxn ang="0">
                  <a:pos x="49" y="42"/>
                </a:cxn>
                <a:cxn ang="0">
                  <a:pos x="32" y="61"/>
                </a:cxn>
                <a:cxn ang="0">
                  <a:pos x="17" y="82"/>
                </a:cxn>
                <a:cxn ang="0">
                  <a:pos x="6" y="105"/>
                </a:cxn>
                <a:cxn ang="0">
                  <a:pos x="0" y="128"/>
                </a:cxn>
              </a:cxnLst>
              <a:rect l="0" t="0" r="r" b="b"/>
              <a:pathLst>
                <a:path w="115" h="236">
                  <a:moveTo>
                    <a:pt x="0" y="128"/>
                  </a:moveTo>
                  <a:lnTo>
                    <a:pt x="0" y="148"/>
                  </a:lnTo>
                  <a:lnTo>
                    <a:pt x="5" y="166"/>
                  </a:lnTo>
                  <a:lnTo>
                    <a:pt x="13" y="184"/>
                  </a:lnTo>
                  <a:lnTo>
                    <a:pt x="24" y="198"/>
                  </a:lnTo>
                  <a:lnTo>
                    <a:pt x="39" y="211"/>
                  </a:lnTo>
                  <a:lnTo>
                    <a:pt x="55" y="223"/>
                  </a:lnTo>
                  <a:lnTo>
                    <a:pt x="74" y="231"/>
                  </a:lnTo>
                  <a:lnTo>
                    <a:pt x="92" y="235"/>
                  </a:lnTo>
                  <a:lnTo>
                    <a:pt x="98" y="236"/>
                  </a:lnTo>
                  <a:lnTo>
                    <a:pt x="104" y="234"/>
                  </a:lnTo>
                  <a:lnTo>
                    <a:pt x="109" y="231"/>
                  </a:lnTo>
                  <a:lnTo>
                    <a:pt x="111" y="226"/>
                  </a:lnTo>
                  <a:lnTo>
                    <a:pt x="111" y="220"/>
                  </a:lnTo>
                  <a:lnTo>
                    <a:pt x="110" y="215"/>
                  </a:lnTo>
                  <a:lnTo>
                    <a:pt x="107" y="210"/>
                  </a:lnTo>
                  <a:lnTo>
                    <a:pt x="101" y="208"/>
                  </a:lnTo>
                  <a:lnTo>
                    <a:pt x="82" y="201"/>
                  </a:lnTo>
                  <a:lnTo>
                    <a:pt x="64" y="192"/>
                  </a:lnTo>
                  <a:lnTo>
                    <a:pt x="50" y="179"/>
                  </a:lnTo>
                  <a:lnTo>
                    <a:pt x="40" y="165"/>
                  </a:lnTo>
                  <a:lnTo>
                    <a:pt x="33" y="148"/>
                  </a:lnTo>
                  <a:lnTo>
                    <a:pt x="29" y="130"/>
                  </a:lnTo>
                  <a:lnTo>
                    <a:pt x="29" y="110"/>
                  </a:lnTo>
                  <a:lnTo>
                    <a:pt x="35" y="89"/>
                  </a:lnTo>
                  <a:lnTo>
                    <a:pt x="43" y="74"/>
                  </a:lnTo>
                  <a:lnTo>
                    <a:pt x="56" y="60"/>
                  </a:lnTo>
                  <a:lnTo>
                    <a:pt x="70" y="46"/>
                  </a:lnTo>
                  <a:lnTo>
                    <a:pt x="85" y="33"/>
                  </a:lnTo>
                  <a:lnTo>
                    <a:pt x="98" y="23"/>
                  </a:lnTo>
                  <a:lnTo>
                    <a:pt x="109" y="12"/>
                  </a:lnTo>
                  <a:lnTo>
                    <a:pt x="115" y="6"/>
                  </a:lnTo>
                  <a:lnTo>
                    <a:pt x="115" y="0"/>
                  </a:lnTo>
                  <a:lnTo>
                    <a:pt x="102" y="4"/>
                  </a:lnTo>
                  <a:lnTo>
                    <a:pt x="85" y="12"/>
                  </a:lnTo>
                  <a:lnTo>
                    <a:pt x="68" y="26"/>
                  </a:lnTo>
                  <a:lnTo>
                    <a:pt x="49" y="42"/>
                  </a:lnTo>
                  <a:lnTo>
                    <a:pt x="32" y="61"/>
                  </a:lnTo>
                  <a:lnTo>
                    <a:pt x="17" y="82"/>
                  </a:lnTo>
                  <a:lnTo>
                    <a:pt x="6" y="105"/>
                  </a:lnTo>
                  <a:lnTo>
                    <a:pt x="0" y="128"/>
                  </a:lnTo>
                  <a:close/>
                </a:path>
              </a:pathLst>
            </a:custGeom>
            <a:solidFill>
              <a:srgbClr val="000000"/>
            </a:solidFill>
            <a:ln w="9525">
              <a:solidFill>
                <a:schemeClr val="bg2"/>
              </a:solidFill>
              <a:round/>
              <a:headEnd/>
              <a:tailEnd/>
            </a:ln>
          </p:spPr>
          <p:txBody>
            <a:bodyPr/>
            <a:lstStyle/>
            <a:p>
              <a:endParaRPr lang="en-US"/>
            </a:p>
          </p:txBody>
        </p:sp>
        <p:sp>
          <p:nvSpPr>
            <p:cNvPr id="35385" name="Freeform 569"/>
            <p:cNvSpPr>
              <a:spLocks/>
            </p:cNvSpPr>
            <p:nvPr/>
          </p:nvSpPr>
          <p:spPr bwMode="auto">
            <a:xfrm>
              <a:off x="4423" y="3133"/>
              <a:ext cx="41" cy="52"/>
            </a:xfrm>
            <a:custGeom>
              <a:avLst/>
              <a:gdLst/>
              <a:ahLst/>
              <a:cxnLst>
                <a:cxn ang="0">
                  <a:pos x="208" y="124"/>
                </a:cxn>
                <a:cxn ang="0">
                  <a:pos x="220" y="144"/>
                </a:cxn>
                <a:cxn ang="0">
                  <a:pos x="226" y="164"/>
                </a:cxn>
                <a:cxn ang="0">
                  <a:pos x="222" y="187"/>
                </a:cxn>
                <a:cxn ang="0">
                  <a:pos x="208" y="209"/>
                </a:cxn>
                <a:cxn ang="0">
                  <a:pos x="188" y="229"/>
                </a:cxn>
                <a:cxn ang="0">
                  <a:pos x="166" y="246"/>
                </a:cxn>
                <a:cxn ang="0">
                  <a:pos x="142" y="264"/>
                </a:cxn>
                <a:cxn ang="0">
                  <a:pos x="128" y="278"/>
                </a:cxn>
                <a:cxn ang="0">
                  <a:pos x="124" y="287"/>
                </a:cxn>
                <a:cxn ang="0">
                  <a:pos x="120" y="296"/>
                </a:cxn>
                <a:cxn ang="0">
                  <a:pos x="122" y="306"/>
                </a:cxn>
                <a:cxn ang="0">
                  <a:pos x="131" y="310"/>
                </a:cxn>
                <a:cxn ang="0">
                  <a:pos x="139" y="309"/>
                </a:cxn>
                <a:cxn ang="0">
                  <a:pos x="154" y="292"/>
                </a:cxn>
                <a:cxn ang="0">
                  <a:pos x="180" y="269"/>
                </a:cxn>
                <a:cxn ang="0">
                  <a:pos x="207" y="246"/>
                </a:cxn>
                <a:cxn ang="0">
                  <a:pos x="230" y="219"/>
                </a:cxn>
                <a:cxn ang="0">
                  <a:pos x="244" y="186"/>
                </a:cxn>
                <a:cxn ang="0">
                  <a:pos x="243" y="152"/>
                </a:cxn>
                <a:cxn ang="0">
                  <a:pos x="228" y="119"/>
                </a:cxn>
                <a:cxn ang="0">
                  <a:pos x="203" y="93"/>
                </a:cxn>
                <a:cxn ang="0">
                  <a:pos x="176" y="76"/>
                </a:cxn>
                <a:cxn ang="0">
                  <a:pos x="151" y="61"/>
                </a:cxn>
                <a:cxn ang="0">
                  <a:pos x="122" y="46"/>
                </a:cxn>
                <a:cxn ang="0">
                  <a:pos x="93" y="31"/>
                </a:cxn>
                <a:cxn ang="0">
                  <a:pos x="66" y="18"/>
                </a:cxn>
                <a:cxn ang="0">
                  <a:pos x="40" y="8"/>
                </a:cxn>
                <a:cxn ang="0">
                  <a:pos x="20" y="1"/>
                </a:cxn>
                <a:cxn ang="0">
                  <a:pos x="5" y="0"/>
                </a:cxn>
                <a:cxn ang="0">
                  <a:pos x="11" y="8"/>
                </a:cxn>
                <a:cxn ang="0">
                  <a:pos x="36" y="20"/>
                </a:cxn>
                <a:cxn ang="0">
                  <a:pos x="60" y="31"/>
                </a:cxn>
                <a:cxn ang="0">
                  <a:pos x="86" y="44"/>
                </a:cxn>
                <a:cxn ang="0">
                  <a:pos x="113" y="57"/>
                </a:cxn>
                <a:cxn ang="0">
                  <a:pos x="139" y="71"/>
                </a:cxn>
                <a:cxn ang="0">
                  <a:pos x="165" y="88"/>
                </a:cxn>
                <a:cxn ang="0">
                  <a:pos x="188" y="106"/>
                </a:cxn>
              </a:cxnLst>
              <a:rect l="0" t="0" r="r" b="b"/>
              <a:pathLst>
                <a:path w="245" h="310">
                  <a:moveTo>
                    <a:pt x="200" y="116"/>
                  </a:moveTo>
                  <a:lnTo>
                    <a:pt x="208" y="124"/>
                  </a:lnTo>
                  <a:lnTo>
                    <a:pt x="214" y="133"/>
                  </a:lnTo>
                  <a:lnTo>
                    <a:pt x="220" y="144"/>
                  </a:lnTo>
                  <a:lnTo>
                    <a:pt x="223" y="154"/>
                  </a:lnTo>
                  <a:lnTo>
                    <a:pt x="226" y="164"/>
                  </a:lnTo>
                  <a:lnTo>
                    <a:pt x="224" y="176"/>
                  </a:lnTo>
                  <a:lnTo>
                    <a:pt x="222" y="187"/>
                  </a:lnTo>
                  <a:lnTo>
                    <a:pt x="216" y="198"/>
                  </a:lnTo>
                  <a:lnTo>
                    <a:pt x="208" y="209"/>
                  </a:lnTo>
                  <a:lnTo>
                    <a:pt x="199" y="219"/>
                  </a:lnTo>
                  <a:lnTo>
                    <a:pt x="188" y="229"/>
                  </a:lnTo>
                  <a:lnTo>
                    <a:pt x="177" y="238"/>
                  </a:lnTo>
                  <a:lnTo>
                    <a:pt x="166" y="246"/>
                  </a:lnTo>
                  <a:lnTo>
                    <a:pt x="154" y="255"/>
                  </a:lnTo>
                  <a:lnTo>
                    <a:pt x="142" y="264"/>
                  </a:lnTo>
                  <a:lnTo>
                    <a:pt x="132" y="275"/>
                  </a:lnTo>
                  <a:lnTo>
                    <a:pt x="128" y="278"/>
                  </a:lnTo>
                  <a:lnTo>
                    <a:pt x="126" y="283"/>
                  </a:lnTo>
                  <a:lnTo>
                    <a:pt x="124" y="287"/>
                  </a:lnTo>
                  <a:lnTo>
                    <a:pt x="121" y="292"/>
                  </a:lnTo>
                  <a:lnTo>
                    <a:pt x="120" y="296"/>
                  </a:lnTo>
                  <a:lnTo>
                    <a:pt x="120" y="301"/>
                  </a:lnTo>
                  <a:lnTo>
                    <a:pt x="122" y="306"/>
                  </a:lnTo>
                  <a:lnTo>
                    <a:pt x="126" y="309"/>
                  </a:lnTo>
                  <a:lnTo>
                    <a:pt x="131" y="310"/>
                  </a:lnTo>
                  <a:lnTo>
                    <a:pt x="135" y="310"/>
                  </a:lnTo>
                  <a:lnTo>
                    <a:pt x="139" y="309"/>
                  </a:lnTo>
                  <a:lnTo>
                    <a:pt x="142" y="306"/>
                  </a:lnTo>
                  <a:lnTo>
                    <a:pt x="154" y="292"/>
                  </a:lnTo>
                  <a:lnTo>
                    <a:pt x="167" y="280"/>
                  </a:lnTo>
                  <a:lnTo>
                    <a:pt x="180" y="269"/>
                  </a:lnTo>
                  <a:lnTo>
                    <a:pt x="194" y="257"/>
                  </a:lnTo>
                  <a:lnTo>
                    <a:pt x="207" y="246"/>
                  </a:lnTo>
                  <a:lnTo>
                    <a:pt x="220" y="233"/>
                  </a:lnTo>
                  <a:lnTo>
                    <a:pt x="230" y="219"/>
                  </a:lnTo>
                  <a:lnTo>
                    <a:pt x="238" y="204"/>
                  </a:lnTo>
                  <a:lnTo>
                    <a:pt x="244" y="186"/>
                  </a:lnTo>
                  <a:lnTo>
                    <a:pt x="245" y="169"/>
                  </a:lnTo>
                  <a:lnTo>
                    <a:pt x="243" y="152"/>
                  </a:lnTo>
                  <a:lnTo>
                    <a:pt x="237" y="134"/>
                  </a:lnTo>
                  <a:lnTo>
                    <a:pt x="228" y="119"/>
                  </a:lnTo>
                  <a:lnTo>
                    <a:pt x="217" y="105"/>
                  </a:lnTo>
                  <a:lnTo>
                    <a:pt x="203" y="93"/>
                  </a:lnTo>
                  <a:lnTo>
                    <a:pt x="188" y="83"/>
                  </a:lnTo>
                  <a:lnTo>
                    <a:pt x="176" y="76"/>
                  </a:lnTo>
                  <a:lnTo>
                    <a:pt x="163" y="69"/>
                  </a:lnTo>
                  <a:lnTo>
                    <a:pt x="151" y="61"/>
                  </a:lnTo>
                  <a:lnTo>
                    <a:pt x="136" y="54"/>
                  </a:lnTo>
                  <a:lnTo>
                    <a:pt x="122" y="46"/>
                  </a:lnTo>
                  <a:lnTo>
                    <a:pt x="107" y="39"/>
                  </a:lnTo>
                  <a:lnTo>
                    <a:pt x="93" y="31"/>
                  </a:lnTo>
                  <a:lnTo>
                    <a:pt x="79" y="24"/>
                  </a:lnTo>
                  <a:lnTo>
                    <a:pt x="66" y="18"/>
                  </a:lnTo>
                  <a:lnTo>
                    <a:pt x="53" y="13"/>
                  </a:lnTo>
                  <a:lnTo>
                    <a:pt x="40" y="8"/>
                  </a:lnTo>
                  <a:lnTo>
                    <a:pt x="30" y="5"/>
                  </a:lnTo>
                  <a:lnTo>
                    <a:pt x="20" y="1"/>
                  </a:lnTo>
                  <a:lnTo>
                    <a:pt x="12" y="0"/>
                  </a:lnTo>
                  <a:lnTo>
                    <a:pt x="5" y="0"/>
                  </a:lnTo>
                  <a:lnTo>
                    <a:pt x="0" y="2"/>
                  </a:lnTo>
                  <a:lnTo>
                    <a:pt x="11" y="8"/>
                  </a:lnTo>
                  <a:lnTo>
                    <a:pt x="23" y="14"/>
                  </a:lnTo>
                  <a:lnTo>
                    <a:pt x="36" y="20"/>
                  </a:lnTo>
                  <a:lnTo>
                    <a:pt x="47" y="25"/>
                  </a:lnTo>
                  <a:lnTo>
                    <a:pt x="60" y="31"/>
                  </a:lnTo>
                  <a:lnTo>
                    <a:pt x="73" y="37"/>
                  </a:lnTo>
                  <a:lnTo>
                    <a:pt x="86" y="44"/>
                  </a:lnTo>
                  <a:lnTo>
                    <a:pt x="99" y="51"/>
                  </a:lnTo>
                  <a:lnTo>
                    <a:pt x="113" y="57"/>
                  </a:lnTo>
                  <a:lnTo>
                    <a:pt x="126" y="64"/>
                  </a:lnTo>
                  <a:lnTo>
                    <a:pt x="139" y="71"/>
                  </a:lnTo>
                  <a:lnTo>
                    <a:pt x="152" y="79"/>
                  </a:lnTo>
                  <a:lnTo>
                    <a:pt x="165" y="88"/>
                  </a:lnTo>
                  <a:lnTo>
                    <a:pt x="176" y="96"/>
                  </a:lnTo>
                  <a:lnTo>
                    <a:pt x="188" y="106"/>
                  </a:lnTo>
                  <a:lnTo>
                    <a:pt x="200" y="116"/>
                  </a:lnTo>
                  <a:close/>
                </a:path>
              </a:pathLst>
            </a:custGeom>
            <a:solidFill>
              <a:srgbClr val="000000"/>
            </a:solidFill>
            <a:ln w="9525">
              <a:solidFill>
                <a:schemeClr val="bg2"/>
              </a:solidFill>
              <a:round/>
              <a:headEnd/>
              <a:tailEnd/>
            </a:ln>
          </p:spPr>
          <p:txBody>
            <a:bodyPr/>
            <a:lstStyle/>
            <a:p>
              <a:endParaRPr lang="en-US"/>
            </a:p>
          </p:txBody>
        </p:sp>
        <p:sp>
          <p:nvSpPr>
            <p:cNvPr id="35386" name="Freeform 570"/>
            <p:cNvSpPr>
              <a:spLocks/>
            </p:cNvSpPr>
            <p:nvPr/>
          </p:nvSpPr>
          <p:spPr bwMode="auto">
            <a:xfrm>
              <a:off x="4338" y="3209"/>
              <a:ext cx="125" cy="175"/>
            </a:xfrm>
            <a:custGeom>
              <a:avLst/>
              <a:gdLst/>
              <a:ahLst/>
              <a:cxnLst>
                <a:cxn ang="0">
                  <a:pos x="0" y="175"/>
                </a:cxn>
                <a:cxn ang="0">
                  <a:pos x="0" y="144"/>
                </a:cxn>
                <a:cxn ang="0">
                  <a:pos x="11" y="144"/>
                </a:cxn>
                <a:cxn ang="0">
                  <a:pos x="11" y="118"/>
                </a:cxn>
                <a:cxn ang="0">
                  <a:pos x="23" y="114"/>
                </a:cxn>
                <a:cxn ang="0">
                  <a:pos x="20" y="88"/>
                </a:cxn>
                <a:cxn ang="0">
                  <a:pos x="30" y="84"/>
                </a:cxn>
                <a:cxn ang="0">
                  <a:pos x="30" y="58"/>
                </a:cxn>
                <a:cxn ang="0">
                  <a:pos x="39" y="54"/>
                </a:cxn>
                <a:cxn ang="0">
                  <a:pos x="39" y="28"/>
                </a:cxn>
                <a:cxn ang="0">
                  <a:pos x="48" y="28"/>
                </a:cxn>
                <a:cxn ang="0">
                  <a:pos x="56" y="0"/>
                </a:cxn>
                <a:cxn ang="0">
                  <a:pos x="80" y="0"/>
                </a:cxn>
                <a:cxn ang="0">
                  <a:pos x="81" y="25"/>
                </a:cxn>
                <a:cxn ang="0">
                  <a:pos x="92" y="24"/>
                </a:cxn>
                <a:cxn ang="0">
                  <a:pos x="93" y="49"/>
                </a:cxn>
                <a:cxn ang="0">
                  <a:pos x="102" y="54"/>
                </a:cxn>
                <a:cxn ang="0">
                  <a:pos x="99" y="81"/>
                </a:cxn>
                <a:cxn ang="0">
                  <a:pos x="114" y="82"/>
                </a:cxn>
                <a:cxn ang="0">
                  <a:pos x="107" y="81"/>
                </a:cxn>
                <a:cxn ang="0">
                  <a:pos x="108" y="114"/>
                </a:cxn>
                <a:cxn ang="0">
                  <a:pos x="117" y="117"/>
                </a:cxn>
                <a:cxn ang="0">
                  <a:pos x="122" y="142"/>
                </a:cxn>
                <a:cxn ang="0">
                  <a:pos x="125" y="175"/>
                </a:cxn>
                <a:cxn ang="0">
                  <a:pos x="0" y="175"/>
                </a:cxn>
              </a:cxnLst>
              <a:rect l="0" t="0" r="r" b="b"/>
              <a:pathLst>
                <a:path w="125" h="175">
                  <a:moveTo>
                    <a:pt x="0" y="175"/>
                  </a:moveTo>
                  <a:lnTo>
                    <a:pt x="0" y="144"/>
                  </a:lnTo>
                  <a:lnTo>
                    <a:pt x="11" y="144"/>
                  </a:lnTo>
                  <a:lnTo>
                    <a:pt x="11" y="118"/>
                  </a:lnTo>
                  <a:lnTo>
                    <a:pt x="23" y="114"/>
                  </a:lnTo>
                  <a:lnTo>
                    <a:pt x="20" y="88"/>
                  </a:lnTo>
                  <a:lnTo>
                    <a:pt x="30" y="84"/>
                  </a:lnTo>
                  <a:lnTo>
                    <a:pt x="30" y="58"/>
                  </a:lnTo>
                  <a:lnTo>
                    <a:pt x="39" y="54"/>
                  </a:lnTo>
                  <a:lnTo>
                    <a:pt x="39" y="28"/>
                  </a:lnTo>
                  <a:lnTo>
                    <a:pt x="48" y="28"/>
                  </a:lnTo>
                  <a:lnTo>
                    <a:pt x="56" y="0"/>
                  </a:lnTo>
                  <a:lnTo>
                    <a:pt x="80" y="0"/>
                  </a:lnTo>
                  <a:lnTo>
                    <a:pt x="81" y="25"/>
                  </a:lnTo>
                  <a:lnTo>
                    <a:pt x="92" y="24"/>
                  </a:lnTo>
                  <a:lnTo>
                    <a:pt x="93" y="49"/>
                  </a:lnTo>
                  <a:lnTo>
                    <a:pt x="102" y="54"/>
                  </a:lnTo>
                  <a:lnTo>
                    <a:pt x="99" y="81"/>
                  </a:lnTo>
                  <a:lnTo>
                    <a:pt x="114" y="82"/>
                  </a:lnTo>
                  <a:lnTo>
                    <a:pt x="107" y="81"/>
                  </a:lnTo>
                  <a:lnTo>
                    <a:pt x="108" y="114"/>
                  </a:lnTo>
                  <a:lnTo>
                    <a:pt x="117" y="117"/>
                  </a:lnTo>
                  <a:lnTo>
                    <a:pt x="122" y="142"/>
                  </a:lnTo>
                  <a:lnTo>
                    <a:pt x="125" y="175"/>
                  </a:lnTo>
                  <a:lnTo>
                    <a:pt x="0" y="175"/>
                  </a:lnTo>
                  <a:close/>
                </a:path>
              </a:pathLst>
            </a:custGeom>
            <a:solidFill>
              <a:srgbClr val="DDDDDD"/>
            </a:solidFill>
            <a:ln w="9525">
              <a:solidFill>
                <a:schemeClr val="bg2"/>
              </a:solidFill>
              <a:round/>
              <a:headEnd/>
              <a:tailEnd/>
            </a:ln>
            <a:effectLst/>
          </p:spPr>
          <p:txBody>
            <a:bodyPr/>
            <a:lstStyle/>
            <a:p>
              <a:endParaRPr lang="en-US"/>
            </a:p>
          </p:txBody>
        </p:sp>
      </p:grpSp>
      <p:grpSp>
        <p:nvGrpSpPr>
          <p:cNvPr id="35387" name="Group 571"/>
          <p:cNvGrpSpPr>
            <a:grpSpLocks/>
          </p:cNvGrpSpPr>
          <p:nvPr/>
        </p:nvGrpSpPr>
        <p:grpSpPr bwMode="auto">
          <a:xfrm>
            <a:off x="5394325" y="3403600"/>
            <a:ext cx="290513" cy="404813"/>
            <a:chOff x="4290" y="3130"/>
            <a:chExt cx="183" cy="255"/>
          </a:xfrm>
        </p:grpSpPr>
        <p:pic>
          <p:nvPicPr>
            <p:cNvPr id="35388" name="Picture 572" descr="31u_bnrz[1]"/>
            <p:cNvPicPr>
              <a:picLocks noChangeAspect="1" noChangeArrowheads="1"/>
            </p:cNvPicPr>
            <p:nvPr/>
          </p:nvPicPr>
          <p:blipFill>
            <a:blip r:embed="rId19" cstate="print"/>
            <a:srcRect/>
            <a:stretch>
              <a:fillRect/>
            </a:stretch>
          </p:blipFill>
          <p:spPr bwMode="auto">
            <a:xfrm>
              <a:off x="4343" y="3211"/>
              <a:ext cx="121" cy="174"/>
            </a:xfrm>
            <a:prstGeom prst="rect">
              <a:avLst/>
            </a:prstGeom>
            <a:solidFill>
              <a:srgbClr val="DDDDDD"/>
            </a:solidFill>
          </p:spPr>
        </p:pic>
        <p:sp>
          <p:nvSpPr>
            <p:cNvPr id="35389" name="Freeform 573"/>
            <p:cNvSpPr>
              <a:spLocks/>
            </p:cNvSpPr>
            <p:nvPr/>
          </p:nvSpPr>
          <p:spPr bwMode="auto">
            <a:xfrm>
              <a:off x="4339" y="3143"/>
              <a:ext cx="33" cy="39"/>
            </a:xfrm>
            <a:custGeom>
              <a:avLst/>
              <a:gdLst/>
              <a:ahLst/>
              <a:cxnLst>
                <a:cxn ang="0">
                  <a:pos x="70" y="29"/>
                </a:cxn>
                <a:cxn ang="0">
                  <a:pos x="55" y="39"/>
                </a:cxn>
                <a:cxn ang="0">
                  <a:pos x="42" y="50"/>
                </a:cxn>
                <a:cxn ang="0">
                  <a:pos x="30" y="63"/>
                </a:cxn>
                <a:cxn ang="0">
                  <a:pos x="20" y="77"/>
                </a:cxn>
                <a:cxn ang="0">
                  <a:pos x="12" y="91"/>
                </a:cxn>
                <a:cxn ang="0">
                  <a:pos x="6" y="108"/>
                </a:cxn>
                <a:cxn ang="0">
                  <a:pos x="2" y="125"/>
                </a:cxn>
                <a:cxn ang="0">
                  <a:pos x="0" y="142"/>
                </a:cxn>
                <a:cxn ang="0">
                  <a:pos x="2" y="166"/>
                </a:cxn>
                <a:cxn ang="0">
                  <a:pos x="12" y="186"/>
                </a:cxn>
                <a:cxn ang="0">
                  <a:pos x="26" y="203"/>
                </a:cxn>
                <a:cxn ang="0">
                  <a:pos x="45" y="216"/>
                </a:cxn>
                <a:cxn ang="0">
                  <a:pos x="66" y="226"/>
                </a:cxn>
                <a:cxn ang="0">
                  <a:pos x="88" y="230"/>
                </a:cxn>
                <a:cxn ang="0">
                  <a:pos x="111" y="232"/>
                </a:cxn>
                <a:cxn ang="0">
                  <a:pos x="134" y="228"/>
                </a:cxn>
                <a:cxn ang="0">
                  <a:pos x="138" y="228"/>
                </a:cxn>
                <a:cxn ang="0">
                  <a:pos x="143" y="226"/>
                </a:cxn>
                <a:cxn ang="0">
                  <a:pos x="147" y="222"/>
                </a:cxn>
                <a:cxn ang="0">
                  <a:pos x="148" y="218"/>
                </a:cxn>
                <a:cxn ang="0">
                  <a:pos x="145" y="212"/>
                </a:cxn>
                <a:cxn ang="0">
                  <a:pos x="141" y="207"/>
                </a:cxn>
                <a:cxn ang="0">
                  <a:pos x="135" y="203"/>
                </a:cxn>
                <a:cxn ang="0">
                  <a:pos x="129" y="201"/>
                </a:cxn>
                <a:cxn ang="0">
                  <a:pos x="117" y="197"/>
                </a:cxn>
                <a:cxn ang="0">
                  <a:pos x="105" y="195"/>
                </a:cxn>
                <a:cxn ang="0">
                  <a:pos x="94" y="193"/>
                </a:cxn>
                <a:cxn ang="0">
                  <a:pos x="83" y="190"/>
                </a:cxn>
                <a:cxn ang="0">
                  <a:pos x="73" y="187"/>
                </a:cxn>
                <a:cxn ang="0">
                  <a:pos x="62" y="182"/>
                </a:cxn>
                <a:cxn ang="0">
                  <a:pos x="53" y="176"/>
                </a:cxn>
                <a:cxn ang="0">
                  <a:pos x="43" y="167"/>
                </a:cxn>
                <a:cxn ang="0">
                  <a:pos x="40" y="128"/>
                </a:cxn>
                <a:cxn ang="0">
                  <a:pos x="49" y="96"/>
                </a:cxn>
                <a:cxn ang="0">
                  <a:pos x="68" y="71"/>
                </a:cxn>
                <a:cxn ang="0">
                  <a:pos x="94" y="50"/>
                </a:cxn>
                <a:cxn ang="0">
                  <a:pos x="122" y="34"/>
                </a:cxn>
                <a:cxn ang="0">
                  <a:pos x="151" y="21"/>
                </a:cxn>
                <a:cxn ang="0">
                  <a:pos x="178" y="12"/>
                </a:cxn>
                <a:cxn ang="0">
                  <a:pos x="199" y="4"/>
                </a:cxn>
                <a:cxn ang="0">
                  <a:pos x="186" y="1"/>
                </a:cxn>
                <a:cxn ang="0">
                  <a:pos x="172" y="0"/>
                </a:cxn>
                <a:cxn ang="0">
                  <a:pos x="156" y="2"/>
                </a:cxn>
                <a:cxn ang="0">
                  <a:pos x="138" y="4"/>
                </a:cxn>
                <a:cxn ang="0">
                  <a:pos x="121" y="10"/>
                </a:cxn>
                <a:cxn ang="0">
                  <a:pos x="103" y="16"/>
                </a:cxn>
                <a:cxn ang="0">
                  <a:pos x="86" y="23"/>
                </a:cxn>
                <a:cxn ang="0">
                  <a:pos x="70" y="29"/>
                </a:cxn>
              </a:cxnLst>
              <a:rect l="0" t="0" r="r" b="b"/>
              <a:pathLst>
                <a:path w="199" h="232">
                  <a:moveTo>
                    <a:pt x="70" y="29"/>
                  </a:moveTo>
                  <a:lnTo>
                    <a:pt x="55" y="39"/>
                  </a:lnTo>
                  <a:lnTo>
                    <a:pt x="42" y="50"/>
                  </a:lnTo>
                  <a:lnTo>
                    <a:pt x="30" y="63"/>
                  </a:lnTo>
                  <a:lnTo>
                    <a:pt x="20" y="77"/>
                  </a:lnTo>
                  <a:lnTo>
                    <a:pt x="12" y="91"/>
                  </a:lnTo>
                  <a:lnTo>
                    <a:pt x="6" y="108"/>
                  </a:lnTo>
                  <a:lnTo>
                    <a:pt x="2" y="125"/>
                  </a:lnTo>
                  <a:lnTo>
                    <a:pt x="0" y="142"/>
                  </a:lnTo>
                  <a:lnTo>
                    <a:pt x="2" y="166"/>
                  </a:lnTo>
                  <a:lnTo>
                    <a:pt x="12" y="186"/>
                  </a:lnTo>
                  <a:lnTo>
                    <a:pt x="26" y="203"/>
                  </a:lnTo>
                  <a:lnTo>
                    <a:pt x="45" y="216"/>
                  </a:lnTo>
                  <a:lnTo>
                    <a:pt x="66" y="226"/>
                  </a:lnTo>
                  <a:lnTo>
                    <a:pt x="88" y="230"/>
                  </a:lnTo>
                  <a:lnTo>
                    <a:pt x="111" y="232"/>
                  </a:lnTo>
                  <a:lnTo>
                    <a:pt x="134" y="228"/>
                  </a:lnTo>
                  <a:lnTo>
                    <a:pt x="138" y="228"/>
                  </a:lnTo>
                  <a:lnTo>
                    <a:pt x="143" y="226"/>
                  </a:lnTo>
                  <a:lnTo>
                    <a:pt x="147" y="222"/>
                  </a:lnTo>
                  <a:lnTo>
                    <a:pt x="148" y="218"/>
                  </a:lnTo>
                  <a:lnTo>
                    <a:pt x="145" y="212"/>
                  </a:lnTo>
                  <a:lnTo>
                    <a:pt x="141" y="207"/>
                  </a:lnTo>
                  <a:lnTo>
                    <a:pt x="135" y="203"/>
                  </a:lnTo>
                  <a:lnTo>
                    <a:pt x="129" y="201"/>
                  </a:lnTo>
                  <a:lnTo>
                    <a:pt x="117" y="197"/>
                  </a:lnTo>
                  <a:lnTo>
                    <a:pt x="105" y="195"/>
                  </a:lnTo>
                  <a:lnTo>
                    <a:pt x="94" y="193"/>
                  </a:lnTo>
                  <a:lnTo>
                    <a:pt x="83" y="190"/>
                  </a:lnTo>
                  <a:lnTo>
                    <a:pt x="73" y="187"/>
                  </a:lnTo>
                  <a:lnTo>
                    <a:pt x="62" y="182"/>
                  </a:lnTo>
                  <a:lnTo>
                    <a:pt x="53" y="176"/>
                  </a:lnTo>
                  <a:lnTo>
                    <a:pt x="43" y="167"/>
                  </a:lnTo>
                  <a:lnTo>
                    <a:pt x="40" y="128"/>
                  </a:lnTo>
                  <a:lnTo>
                    <a:pt x="49" y="96"/>
                  </a:lnTo>
                  <a:lnTo>
                    <a:pt x="68" y="71"/>
                  </a:lnTo>
                  <a:lnTo>
                    <a:pt x="94" y="50"/>
                  </a:lnTo>
                  <a:lnTo>
                    <a:pt x="122" y="34"/>
                  </a:lnTo>
                  <a:lnTo>
                    <a:pt x="151" y="21"/>
                  </a:lnTo>
                  <a:lnTo>
                    <a:pt x="178" y="12"/>
                  </a:lnTo>
                  <a:lnTo>
                    <a:pt x="199" y="4"/>
                  </a:lnTo>
                  <a:lnTo>
                    <a:pt x="186" y="1"/>
                  </a:lnTo>
                  <a:lnTo>
                    <a:pt x="172" y="0"/>
                  </a:lnTo>
                  <a:lnTo>
                    <a:pt x="156" y="2"/>
                  </a:lnTo>
                  <a:lnTo>
                    <a:pt x="138" y="4"/>
                  </a:lnTo>
                  <a:lnTo>
                    <a:pt x="121" y="10"/>
                  </a:lnTo>
                  <a:lnTo>
                    <a:pt x="103" y="16"/>
                  </a:lnTo>
                  <a:lnTo>
                    <a:pt x="86" y="23"/>
                  </a:lnTo>
                  <a:lnTo>
                    <a:pt x="70" y="29"/>
                  </a:lnTo>
                  <a:close/>
                </a:path>
              </a:pathLst>
            </a:custGeom>
            <a:solidFill>
              <a:srgbClr val="C9E8FF"/>
            </a:solidFill>
            <a:ln w="9525">
              <a:noFill/>
              <a:round/>
              <a:headEnd/>
              <a:tailEnd/>
            </a:ln>
          </p:spPr>
          <p:txBody>
            <a:bodyPr/>
            <a:lstStyle/>
            <a:p>
              <a:endParaRPr lang="en-US"/>
            </a:p>
          </p:txBody>
        </p:sp>
        <p:sp>
          <p:nvSpPr>
            <p:cNvPr id="35390" name="Freeform 574"/>
            <p:cNvSpPr>
              <a:spLocks/>
            </p:cNvSpPr>
            <p:nvPr/>
          </p:nvSpPr>
          <p:spPr bwMode="auto">
            <a:xfrm>
              <a:off x="4395" y="3142"/>
              <a:ext cx="22" cy="30"/>
            </a:xfrm>
            <a:custGeom>
              <a:avLst/>
              <a:gdLst/>
              <a:ahLst/>
              <a:cxnLst>
                <a:cxn ang="0">
                  <a:pos x="108" y="59"/>
                </a:cxn>
                <a:cxn ang="0">
                  <a:pos x="113" y="77"/>
                </a:cxn>
                <a:cxn ang="0">
                  <a:pos x="111" y="94"/>
                </a:cxn>
                <a:cxn ang="0">
                  <a:pos x="103" y="108"/>
                </a:cxn>
                <a:cxn ang="0">
                  <a:pos x="91" y="121"/>
                </a:cxn>
                <a:cxn ang="0">
                  <a:pos x="77" y="132"/>
                </a:cxn>
                <a:cxn ang="0">
                  <a:pos x="61" y="144"/>
                </a:cxn>
                <a:cxn ang="0">
                  <a:pos x="45" y="154"/>
                </a:cxn>
                <a:cxn ang="0">
                  <a:pos x="30" y="164"/>
                </a:cxn>
                <a:cxn ang="0">
                  <a:pos x="28" y="168"/>
                </a:cxn>
                <a:cxn ang="0">
                  <a:pos x="27" y="170"/>
                </a:cxn>
                <a:cxn ang="0">
                  <a:pos x="27" y="174"/>
                </a:cxn>
                <a:cxn ang="0">
                  <a:pos x="28" y="177"/>
                </a:cxn>
                <a:cxn ang="0">
                  <a:pos x="32" y="179"/>
                </a:cxn>
                <a:cxn ang="0">
                  <a:pos x="35" y="180"/>
                </a:cxn>
                <a:cxn ang="0">
                  <a:pos x="37" y="180"/>
                </a:cxn>
                <a:cxn ang="0">
                  <a:pos x="41" y="179"/>
                </a:cxn>
                <a:cxn ang="0">
                  <a:pos x="60" y="169"/>
                </a:cxn>
                <a:cxn ang="0">
                  <a:pos x="77" y="158"/>
                </a:cxn>
                <a:cxn ang="0">
                  <a:pos x="94" y="145"/>
                </a:cxn>
                <a:cxn ang="0">
                  <a:pos x="109" y="130"/>
                </a:cxn>
                <a:cxn ang="0">
                  <a:pos x="120" y="114"/>
                </a:cxn>
                <a:cxn ang="0">
                  <a:pos x="127" y="95"/>
                </a:cxn>
                <a:cxn ang="0">
                  <a:pos x="128" y="76"/>
                </a:cxn>
                <a:cxn ang="0">
                  <a:pos x="123" y="55"/>
                </a:cxn>
                <a:cxn ang="0">
                  <a:pos x="113" y="39"/>
                </a:cxn>
                <a:cxn ang="0">
                  <a:pos x="97" y="25"/>
                </a:cxn>
                <a:cxn ang="0">
                  <a:pos x="79" y="15"/>
                </a:cxn>
                <a:cxn ang="0">
                  <a:pos x="57" y="7"/>
                </a:cxn>
                <a:cxn ang="0">
                  <a:pos x="36" y="2"/>
                </a:cxn>
                <a:cxn ang="0">
                  <a:pos x="19" y="0"/>
                </a:cxn>
                <a:cxn ang="0">
                  <a:pos x="6" y="0"/>
                </a:cxn>
                <a:cxn ang="0">
                  <a:pos x="0" y="4"/>
                </a:cxn>
                <a:cxn ang="0">
                  <a:pos x="14" y="9"/>
                </a:cxn>
                <a:cxn ang="0">
                  <a:pos x="29" y="14"/>
                </a:cxn>
                <a:cxn ang="0">
                  <a:pos x="46" y="19"/>
                </a:cxn>
                <a:cxn ang="0">
                  <a:pos x="61" y="23"/>
                </a:cxn>
                <a:cxn ang="0">
                  <a:pos x="76" y="29"/>
                </a:cxn>
                <a:cxn ang="0">
                  <a:pos x="89" y="37"/>
                </a:cxn>
                <a:cxn ang="0">
                  <a:pos x="100" y="46"/>
                </a:cxn>
                <a:cxn ang="0">
                  <a:pos x="108" y="59"/>
                </a:cxn>
              </a:cxnLst>
              <a:rect l="0" t="0" r="r" b="b"/>
              <a:pathLst>
                <a:path w="128" h="180">
                  <a:moveTo>
                    <a:pt x="108" y="59"/>
                  </a:moveTo>
                  <a:lnTo>
                    <a:pt x="113" y="77"/>
                  </a:lnTo>
                  <a:lnTo>
                    <a:pt x="111" y="94"/>
                  </a:lnTo>
                  <a:lnTo>
                    <a:pt x="103" y="108"/>
                  </a:lnTo>
                  <a:lnTo>
                    <a:pt x="91" y="121"/>
                  </a:lnTo>
                  <a:lnTo>
                    <a:pt x="77" y="132"/>
                  </a:lnTo>
                  <a:lnTo>
                    <a:pt x="61" y="144"/>
                  </a:lnTo>
                  <a:lnTo>
                    <a:pt x="45" y="154"/>
                  </a:lnTo>
                  <a:lnTo>
                    <a:pt x="30" y="164"/>
                  </a:lnTo>
                  <a:lnTo>
                    <a:pt x="28" y="168"/>
                  </a:lnTo>
                  <a:lnTo>
                    <a:pt x="27" y="170"/>
                  </a:lnTo>
                  <a:lnTo>
                    <a:pt x="27" y="174"/>
                  </a:lnTo>
                  <a:lnTo>
                    <a:pt x="28" y="177"/>
                  </a:lnTo>
                  <a:lnTo>
                    <a:pt x="32" y="179"/>
                  </a:lnTo>
                  <a:lnTo>
                    <a:pt x="35" y="180"/>
                  </a:lnTo>
                  <a:lnTo>
                    <a:pt x="37" y="180"/>
                  </a:lnTo>
                  <a:lnTo>
                    <a:pt x="41" y="179"/>
                  </a:lnTo>
                  <a:lnTo>
                    <a:pt x="60" y="169"/>
                  </a:lnTo>
                  <a:lnTo>
                    <a:pt x="77" y="158"/>
                  </a:lnTo>
                  <a:lnTo>
                    <a:pt x="94" y="145"/>
                  </a:lnTo>
                  <a:lnTo>
                    <a:pt x="109" y="130"/>
                  </a:lnTo>
                  <a:lnTo>
                    <a:pt x="120" y="114"/>
                  </a:lnTo>
                  <a:lnTo>
                    <a:pt x="127" y="95"/>
                  </a:lnTo>
                  <a:lnTo>
                    <a:pt x="128" y="76"/>
                  </a:lnTo>
                  <a:lnTo>
                    <a:pt x="123" y="55"/>
                  </a:lnTo>
                  <a:lnTo>
                    <a:pt x="113" y="39"/>
                  </a:lnTo>
                  <a:lnTo>
                    <a:pt x="97" y="25"/>
                  </a:lnTo>
                  <a:lnTo>
                    <a:pt x="79" y="15"/>
                  </a:lnTo>
                  <a:lnTo>
                    <a:pt x="57" y="7"/>
                  </a:lnTo>
                  <a:lnTo>
                    <a:pt x="36" y="2"/>
                  </a:lnTo>
                  <a:lnTo>
                    <a:pt x="19" y="0"/>
                  </a:lnTo>
                  <a:lnTo>
                    <a:pt x="6" y="0"/>
                  </a:lnTo>
                  <a:lnTo>
                    <a:pt x="0" y="4"/>
                  </a:lnTo>
                  <a:lnTo>
                    <a:pt x="14" y="9"/>
                  </a:lnTo>
                  <a:lnTo>
                    <a:pt x="29" y="14"/>
                  </a:lnTo>
                  <a:lnTo>
                    <a:pt x="46" y="19"/>
                  </a:lnTo>
                  <a:lnTo>
                    <a:pt x="61" y="23"/>
                  </a:lnTo>
                  <a:lnTo>
                    <a:pt x="76" y="29"/>
                  </a:lnTo>
                  <a:lnTo>
                    <a:pt x="89" y="37"/>
                  </a:lnTo>
                  <a:lnTo>
                    <a:pt x="100" y="46"/>
                  </a:lnTo>
                  <a:lnTo>
                    <a:pt x="108" y="59"/>
                  </a:lnTo>
                  <a:close/>
                </a:path>
              </a:pathLst>
            </a:custGeom>
            <a:solidFill>
              <a:srgbClr val="C9E8FF"/>
            </a:solidFill>
            <a:ln w="9525">
              <a:noFill/>
              <a:round/>
              <a:headEnd/>
              <a:tailEnd/>
            </a:ln>
          </p:spPr>
          <p:txBody>
            <a:bodyPr/>
            <a:lstStyle/>
            <a:p>
              <a:endParaRPr lang="en-US"/>
            </a:p>
          </p:txBody>
        </p:sp>
        <p:sp>
          <p:nvSpPr>
            <p:cNvPr id="35391" name="Freeform 575"/>
            <p:cNvSpPr>
              <a:spLocks/>
            </p:cNvSpPr>
            <p:nvPr/>
          </p:nvSpPr>
          <p:spPr bwMode="auto">
            <a:xfrm>
              <a:off x="4318" y="3135"/>
              <a:ext cx="54" cy="63"/>
            </a:xfrm>
            <a:custGeom>
              <a:avLst/>
              <a:gdLst/>
              <a:ahLst/>
              <a:cxnLst>
                <a:cxn ang="0">
                  <a:pos x="100" y="70"/>
                </a:cxn>
                <a:cxn ang="0">
                  <a:pos x="53" y="115"/>
                </a:cxn>
                <a:cxn ang="0">
                  <a:pos x="17" y="166"/>
                </a:cxn>
                <a:cxn ang="0">
                  <a:pos x="0" y="226"/>
                </a:cxn>
                <a:cxn ang="0">
                  <a:pos x="3" y="266"/>
                </a:cxn>
                <a:cxn ang="0">
                  <a:pos x="9" y="282"/>
                </a:cxn>
                <a:cxn ang="0">
                  <a:pos x="19" y="297"/>
                </a:cxn>
                <a:cxn ang="0">
                  <a:pos x="32" y="310"/>
                </a:cxn>
                <a:cxn ang="0">
                  <a:pos x="56" y="324"/>
                </a:cxn>
                <a:cxn ang="0">
                  <a:pos x="86" y="338"/>
                </a:cxn>
                <a:cxn ang="0">
                  <a:pos x="119" y="350"/>
                </a:cxn>
                <a:cxn ang="0">
                  <a:pos x="152" y="359"/>
                </a:cxn>
                <a:cxn ang="0">
                  <a:pos x="186" y="366"/>
                </a:cxn>
                <a:cxn ang="0">
                  <a:pos x="220" y="371"/>
                </a:cxn>
                <a:cxn ang="0">
                  <a:pos x="254" y="374"/>
                </a:cxn>
                <a:cxn ang="0">
                  <a:pos x="289" y="376"/>
                </a:cxn>
                <a:cxn ang="0">
                  <a:pos x="311" y="378"/>
                </a:cxn>
                <a:cxn ang="0">
                  <a:pos x="320" y="371"/>
                </a:cxn>
                <a:cxn ang="0">
                  <a:pos x="322" y="360"/>
                </a:cxn>
                <a:cxn ang="0">
                  <a:pos x="315" y="352"/>
                </a:cxn>
                <a:cxn ang="0">
                  <a:pos x="294" y="347"/>
                </a:cxn>
                <a:cxn ang="0">
                  <a:pos x="263" y="341"/>
                </a:cxn>
                <a:cxn ang="0">
                  <a:pos x="232" y="336"/>
                </a:cxn>
                <a:cxn ang="0">
                  <a:pos x="200" y="332"/>
                </a:cxn>
                <a:cxn ang="0">
                  <a:pos x="170" y="326"/>
                </a:cxn>
                <a:cxn ang="0">
                  <a:pos x="139" y="318"/>
                </a:cxn>
                <a:cxn ang="0">
                  <a:pos x="110" y="309"/>
                </a:cxn>
                <a:cxn ang="0">
                  <a:pos x="80" y="297"/>
                </a:cxn>
                <a:cxn ang="0">
                  <a:pos x="55" y="281"/>
                </a:cxn>
                <a:cxn ang="0">
                  <a:pos x="38" y="259"/>
                </a:cxn>
                <a:cxn ang="0">
                  <a:pos x="34" y="232"/>
                </a:cxn>
                <a:cxn ang="0">
                  <a:pos x="38" y="200"/>
                </a:cxn>
                <a:cxn ang="0">
                  <a:pos x="51" y="170"/>
                </a:cxn>
                <a:cxn ang="0">
                  <a:pos x="71" y="137"/>
                </a:cxn>
                <a:cxn ang="0">
                  <a:pos x="94" y="110"/>
                </a:cxn>
                <a:cxn ang="0">
                  <a:pos x="123" y="82"/>
                </a:cxn>
                <a:cxn ang="0">
                  <a:pos x="153" y="57"/>
                </a:cxn>
                <a:cxn ang="0">
                  <a:pos x="195" y="38"/>
                </a:cxn>
                <a:cxn ang="0">
                  <a:pos x="238" y="20"/>
                </a:cxn>
                <a:cxn ang="0">
                  <a:pos x="264" y="7"/>
                </a:cxn>
                <a:cxn ang="0">
                  <a:pos x="256" y="0"/>
                </a:cxn>
                <a:cxn ang="0">
                  <a:pos x="221" y="4"/>
                </a:cxn>
                <a:cxn ang="0">
                  <a:pos x="180" y="18"/>
                </a:cxn>
                <a:cxn ang="0">
                  <a:pos x="141" y="38"/>
                </a:cxn>
              </a:cxnLst>
              <a:rect l="0" t="0" r="r" b="b"/>
              <a:pathLst>
                <a:path w="322" h="378">
                  <a:moveTo>
                    <a:pt x="125" y="49"/>
                  </a:moveTo>
                  <a:lnTo>
                    <a:pt x="100" y="70"/>
                  </a:lnTo>
                  <a:lnTo>
                    <a:pt x="76" y="90"/>
                  </a:lnTo>
                  <a:lnTo>
                    <a:pt x="53" y="115"/>
                  </a:lnTo>
                  <a:lnTo>
                    <a:pt x="34" y="140"/>
                  </a:lnTo>
                  <a:lnTo>
                    <a:pt x="17" y="166"/>
                  </a:lnTo>
                  <a:lnTo>
                    <a:pt x="5" y="195"/>
                  </a:lnTo>
                  <a:lnTo>
                    <a:pt x="0" y="226"/>
                  </a:lnTo>
                  <a:lnTo>
                    <a:pt x="1" y="258"/>
                  </a:lnTo>
                  <a:lnTo>
                    <a:pt x="3" y="266"/>
                  </a:lnTo>
                  <a:lnTo>
                    <a:pt x="5" y="275"/>
                  </a:lnTo>
                  <a:lnTo>
                    <a:pt x="9" y="282"/>
                  </a:lnTo>
                  <a:lnTo>
                    <a:pt x="14" y="290"/>
                  </a:lnTo>
                  <a:lnTo>
                    <a:pt x="19" y="297"/>
                  </a:lnTo>
                  <a:lnTo>
                    <a:pt x="26" y="304"/>
                  </a:lnTo>
                  <a:lnTo>
                    <a:pt x="32" y="310"/>
                  </a:lnTo>
                  <a:lnTo>
                    <a:pt x="41" y="314"/>
                  </a:lnTo>
                  <a:lnTo>
                    <a:pt x="56" y="324"/>
                  </a:lnTo>
                  <a:lnTo>
                    <a:pt x="71" y="332"/>
                  </a:lnTo>
                  <a:lnTo>
                    <a:pt x="86" y="338"/>
                  </a:lnTo>
                  <a:lnTo>
                    <a:pt x="103" y="344"/>
                  </a:lnTo>
                  <a:lnTo>
                    <a:pt x="119" y="350"/>
                  </a:lnTo>
                  <a:lnTo>
                    <a:pt x="136" y="355"/>
                  </a:lnTo>
                  <a:lnTo>
                    <a:pt x="152" y="359"/>
                  </a:lnTo>
                  <a:lnTo>
                    <a:pt x="168" y="363"/>
                  </a:lnTo>
                  <a:lnTo>
                    <a:pt x="186" y="366"/>
                  </a:lnTo>
                  <a:lnTo>
                    <a:pt x="202" y="368"/>
                  </a:lnTo>
                  <a:lnTo>
                    <a:pt x="220" y="371"/>
                  </a:lnTo>
                  <a:lnTo>
                    <a:pt x="238" y="373"/>
                  </a:lnTo>
                  <a:lnTo>
                    <a:pt x="254" y="374"/>
                  </a:lnTo>
                  <a:lnTo>
                    <a:pt x="272" y="375"/>
                  </a:lnTo>
                  <a:lnTo>
                    <a:pt x="289" y="376"/>
                  </a:lnTo>
                  <a:lnTo>
                    <a:pt x="306" y="378"/>
                  </a:lnTo>
                  <a:lnTo>
                    <a:pt x="311" y="378"/>
                  </a:lnTo>
                  <a:lnTo>
                    <a:pt x="316" y="375"/>
                  </a:lnTo>
                  <a:lnTo>
                    <a:pt x="320" y="371"/>
                  </a:lnTo>
                  <a:lnTo>
                    <a:pt x="322" y="366"/>
                  </a:lnTo>
                  <a:lnTo>
                    <a:pt x="322" y="360"/>
                  </a:lnTo>
                  <a:lnTo>
                    <a:pt x="320" y="356"/>
                  </a:lnTo>
                  <a:lnTo>
                    <a:pt x="315" y="352"/>
                  </a:lnTo>
                  <a:lnTo>
                    <a:pt x="309" y="350"/>
                  </a:lnTo>
                  <a:lnTo>
                    <a:pt x="294" y="347"/>
                  </a:lnTo>
                  <a:lnTo>
                    <a:pt x="279" y="344"/>
                  </a:lnTo>
                  <a:lnTo>
                    <a:pt x="263" y="341"/>
                  </a:lnTo>
                  <a:lnTo>
                    <a:pt x="247" y="338"/>
                  </a:lnTo>
                  <a:lnTo>
                    <a:pt x="232" y="336"/>
                  </a:lnTo>
                  <a:lnTo>
                    <a:pt x="216" y="334"/>
                  </a:lnTo>
                  <a:lnTo>
                    <a:pt x="200" y="332"/>
                  </a:lnTo>
                  <a:lnTo>
                    <a:pt x="185" y="328"/>
                  </a:lnTo>
                  <a:lnTo>
                    <a:pt x="170" y="326"/>
                  </a:lnTo>
                  <a:lnTo>
                    <a:pt x="154" y="322"/>
                  </a:lnTo>
                  <a:lnTo>
                    <a:pt x="139" y="318"/>
                  </a:lnTo>
                  <a:lnTo>
                    <a:pt x="124" y="314"/>
                  </a:lnTo>
                  <a:lnTo>
                    <a:pt x="110" y="309"/>
                  </a:lnTo>
                  <a:lnTo>
                    <a:pt x="94" y="303"/>
                  </a:lnTo>
                  <a:lnTo>
                    <a:pt x="80" y="297"/>
                  </a:lnTo>
                  <a:lnTo>
                    <a:pt x="66" y="289"/>
                  </a:lnTo>
                  <a:lnTo>
                    <a:pt x="55" y="281"/>
                  </a:lnTo>
                  <a:lnTo>
                    <a:pt x="45" y="271"/>
                  </a:lnTo>
                  <a:lnTo>
                    <a:pt x="38" y="259"/>
                  </a:lnTo>
                  <a:lnTo>
                    <a:pt x="35" y="245"/>
                  </a:lnTo>
                  <a:lnTo>
                    <a:pt x="34" y="232"/>
                  </a:lnTo>
                  <a:lnTo>
                    <a:pt x="35" y="216"/>
                  </a:lnTo>
                  <a:lnTo>
                    <a:pt x="38" y="200"/>
                  </a:lnTo>
                  <a:lnTo>
                    <a:pt x="43" y="187"/>
                  </a:lnTo>
                  <a:lnTo>
                    <a:pt x="51" y="170"/>
                  </a:lnTo>
                  <a:lnTo>
                    <a:pt x="60" y="152"/>
                  </a:lnTo>
                  <a:lnTo>
                    <a:pt x="71" y="137"/>
                  </a:lnTo>
                  <a:lnTo>
                    <a:pt x="83" y="124"/>
                  </a:lnTo>
                  <a:lnTo>
                    <a:pt x="94" y="110"/>
                  </a:lnTo>
                  <a:lnTo>
                    <a:pt x="107" y="96"/>
                  </a:lnTo>
                  <a:lnTo>
                    <a:pt x="123" y="82"/>
                  </a:lnTo>
                  <a:lnTo>
                    <a:pt x="138" y="69"/>
                  </a:lnTo>
                  <a:lnTo>
                    <a:pt x="153" y="57"/>
                  </a:lnTo>
                  <a:lnTo>
                    <a:pt x="173" y="47"/>
                  </a:lnTo>
                  <a:lnTo>
                    <a:pt x="195" y="38"/>
                  </a:lnTo>
                  <a:lnTo>
                    <a:pt x="218" y="28"/>
                  </a:lnTo>
                  <a:lnTo>
                    <a:pt x="238" y="20"/>
                  </a:lnTo>
                  <a:lnTo>
                    <a:pt x="254" y="13"/>
                  </a:lnTo>
                  <a:lnTo>
                    <a:pt x="264" y="7"/>
                  </a:lnTo>
                  <a:lnTo>
                    <a:pt x="268" y="2"/>
                  </a:lnTo>
                  <a:lnTo>
                    <a:pt x="256" y="0"/>
                  </a:lnTo>
                  <a:lnTo>
                    <a:pt x="240" y="1"/>
                  </a:lnTo>
                  <a:lnTo>
                    <a:pt x="221" y="4"/>
                  </a:lnTo>
                  <a:lnTo>
                    <a:pt x="201" y="10"/>
                  </a:lnTo>
                  <a:lnTo>
                    <a:pt x="180" y="18"/>
                  </a:lnTo>
                  <a:lnTo>
                    <a:pt x="160" y="27"/>
                  </a:lnTo>
                  <a:lnTo>
                    <a:pt x="141" y="38"/>
                  </a:lnTo>
                  <a:lnTo>
                    <a:pt x="125" y="49"/>
                  </a:lnTo>
                  <a:close/>
                </a:path>
              </a:pathLst>
            </a:custGeom>
            <a:solidFill>
              <a:srgbClr val="C9E8FF"/>
            </a:solidFill>
            <a:ln w="9525">
              <a:noFill/>
              <a:round/>
              <a:headEnd/>
              <a:tailEnd/>
            </a:ln>
          </p:spPr>
          <p:txBody>
            <a:bodyPr/>
            <a:lstStyle/>
            <a:p>
              <a:endParaRPr lang="en-US"/>
            </a:p>
          </p:txBody>
        </p:sp>
        <p:sp>
          <p:nvSpPr>
            <p:cNvPr id="35392" name="Freeform 576"/>
            <p:cNvSpPr>
              <a:spLocks/>
            </p:cNvSpPr>
            <p:nvPr/>
          </p:nvSpPr>
          <p:spPr bwMode="auto">
            <a:xfrm>
              <a:off x="4394" y="3133"/>
              <a:ext cx="47" cy="42"/>
            </a:xfrm>
            <a:custGeom>
              <a:avLst/>
              <a:gdLst/>
              <a:ahLst/>
              <a:cxnLst>
                <a:cxn ang="0">
                  <a:pos x="235" y="77"/>
                </a:cxn>
                <a:cxn ang="0">
                  <a:pos x="248" y="91"/>
                </a:cxn>
                <a:cxn ang="0">
                  <a:pos x="256" y="107"/>
                </a:cxn>
                <a:cxn ang="0">
                  <a:pos x="259" y="124"/>
                </a:cxn>
                <a:cxn ang="0">
                  <a:pos x="259" y="142"/>
                </a:cxn>
                <a:cxn ang="0">
                  <a:pos x="257" y="157"/>
                </a:cxn>
                <a:cxn ang="0">
                  <a:pos x="252" y="170"/>
                </a:cxn>
                <a:cxn ang="0">
                  <a:pos x="244" y="183"/>
                </a:cxn>
                <a:cxn ang="0">
                  <a:pos x="236" y="193"/>
                </a:cxn>
                <a:cxn ang="0">
                  <a:pos x="225" y="204"/>
                </a:cxn>
                <a:cxn ang="0">
                  <a:pos x="215" y="214"/>
                </a:cxn>
                <a:cxn ang="0">
                  <a:pos x="204" y="224"/>
                </a:cxn>
                <a:cxn ang="0">
                  <a:pos x="194" y="234"/>
                </a:cxn>
                <a:cxn ang="0">
                  <a:pos x="191" y="238"/>
                </a:cxn>
                <a:cxn ang="0">
                  <a:pos x="191" y="241"/>
                </a:cxn>
                <a:cxn ang="0">
                  <a:pos x="191" y="245"/>
                </a:cxn>
                <a:cxn ang="0">
                  <a:pos x="194" y="248"/>
                </a:cxn>
                <a:cxn ang="0">
                  <a:pos x="197" y="250"/>
                </a:cxn>
                <a:cxn ang="0">
                  <a:pos x="202" y="252"/>
                </a:cxn>
                <a:cxn ang="0">
                  <a:pos x="205" y="250"/>
                </a:cxn>
                <a:cxn ang="0">
                  <a:pos x="209" y="248"/>
                </a:cxn>
                <a:cxn ang="0">
                  <a:pos x="232" y="233"/>
                </a:cxn>
                <a:cxn ang="0">
                  <a:pos x="252" y="214"/>
                </a:cxn>
                <a:cxn ang="0">
                  <a:pos x="268" y="192"/>
                </a:cxn>
                <a:cxn ang="0">
                  <a:pos x="278" y="167"/>
                </a:cxn>
                <a:cxn ang="0">
                  <a:pos x="283" y="141"/>
                </a:cxn>
                <a:cxn ang="0">
                  <a:pos x="280" y="115"/>
                </a:cxn>
                <a:cxn ang="0">
                  <a:pos x="271" y="91"/>
                </a:cxn>
                <a:cxn ang="0">
                  <a:pos x="252" y="69"/>
                </a:cxn>
                <a:cxn ang="0">
                  <a:pos x="238" y="57"/>
                </a:cxn>
                <a:cxn ang="0">
                  <a:pos x="222" y="48"/>
                </a:cxn>
                <a:cxn ang="0">
                  <a:pos x="204" y="39"/>
                </a:cxn>
                <a:cxn ang="0">
                  <a:pos x="184" y="31"/>
                </a:cxn>
                <a:cxn ang="0">
                  <a:pos x="164" y="23"/>
                </a:cxn>
                <a:cxn ang="0">
                  <a:pos x="144" y="17"/>
                </a:cxn>
                <a:cxn ang="0">
                  <a:pos x="123" y="13"/>
                </a:cxn>
                <a:cxn ang="0">
                  <a:pos x="103" y="8"/>
                </a:cxn>
                <a:cxn ang="0">
                  <a:pos x="83" y="5"/>
                </a:cxn>
                <a:cxn ang="0">
                  <a:pos x="66" y="2"/>
                </a:cxn>
                <a:cxn ang="0">
                  <a:pos x="48" y="0"/>
                </a:cxn>
                <a:cxn ang="0">
                  <a:pos x="34" y="0"/>
                </a:cxn>
                <a:cxn ang="0">
                  <a:pos x="21" y="0"/>
                </a:cxn>
                <a:cxn ang="0">
                  <a:pos x="11" y="0"/>
                </a:cxn>
                <a:cxn ang="0">
                  <a:pos x="4" y="2"/>
                </a:cxn>
                <a:cxn ang="0">
                  <a:pos x="0" y="5"/>
                </a:cxn>
                <a:cxn ang="0">
                  <a:pos x="12" y="7"/>
                </a:cxn>
                <a:cxn ang="0">
                  <a:pos x="24" y="8"/>
                </a:cxn>
                <a:cxn ang="0">
                  <a:pos x="38" y="10"/>
                </a:cxn>
                <a:cxn ang="0">
                  <a:pos x="52" y="13"/>
                </a:cxn>
                <a:cxn ang="0">
                  <a:pos x="66" y="16"/>
                </a:cxn>
                <a:cxn ang="0">
                  <a:pos x="82" y="18"/>
                </a:cxn>
                <a:cxn ang="0">
                  <a:pos x="98" y="22"/>
                </a:cxn>
                <a:cxn ang="0">
                  <a:pos x="114" y="25"/>
                </a:cxn>
                <a:cxn ang="0">
                  <a:pos x="129" y="30"/>
                </a:cxn>
                <a:cxn ang="0">
                  <a:pos x="146" y="34"/>
                </a:cxn>
                <a:cxn ang="0">
                  <a:pos x="162" y="39"/>
                </a:cxn>
                <a:cxn ang="0">
                  <a:pos x="177" y="45"/>
                </a:cxn>
                <a:cxn ang="0">
                  <a:pos x="193" y="52"/>
                </a:cxn>
                <a:cxn ang="0">
                  <a:pos x="208" y="60"/>
                </a:cxn>
                <a:cxn ang="0">
                  <a:pos x="222" y="68"/>
                </a:cxn>
                <a:cxn ang="0">
                  <a:pos x="235" y="77"/>
                </a:cxn>
              </a:cxnLst>
              <a:rect l="0" t="0" r="r" b="b"/>
              <a:pathLst>
                <a:path w="283" h="252">
                  <a:moveTo>
                    <a:pt x="235" y="77"/>
                  </a:moveTo>
                  <a:lnTo>
                    <a:pt x="248" y="91"/>
                  </a:lnTo>
                  <a:lnTo>
                    <a:pt x="256" y="107"/>
                  </a:lnTo>
                  <a:lnTo>
                    <a:pt x="259" y="124"/>
                  </a:lnTo>
                  <a:lnTo>
                    <a:pt x="259" y="142"/>
                  </a:lnTo>
                  <a:lnTo>
                    <a:pt x="257" y="157"/>
                  </a:lnTo>
                  <a:lnTo>
                    <a:pt x="252" y="170"/>
                  </a:lnTo>
                  <a:lnTo>
                    <a:pt x="244" y="183"/>
                  </a:lnTo>
                  <a:lnTo>
                    <a:pt x="236" y="193"/>
                  </a:lnTo>
                  <a:lnTo>
                    <a:pt x="225" y="204"/>
                  </a:lnTo>
                  <a:lnTo>
                    <a:pt x="215" y="214"/>
                  </a:lnTo>
                  <a:lnTo>
                    <a:pt x="204" y="224"/>
                  </a:lnTo>
                  <a:lnTo>
                    <a:pt x="194" y="234"/>
                  </a:lnTo>
                  <a:lnTo>
                    <a:pt x="191" y="238"/>
                  </a:lnTo>
                  <a:lnTo>
                    <a:pt x="191" y="241"/>
                  </a:lnTo>
                  <a:lnTo>
                    <a:pt x="191" y="245"/>
                  </a:lnTo>
                  <a:lnTo>
                    <a:pt x="194" y="248"/>
                  </a:lnTo>
                  <a:lnTo>
                    <a:pt x="197" y="250"/>
                  </a:lnTo>
                  <a:lnTo>
                    <a:pt x="202" y="252"/>
                  </a:lnTo>
                  <a:lnTo>
                    <a:pt x="205" y="250"/>
                  </a:lnTo>
                  <a:lnTo>
                    <a:pt x="209" y="248"/>
                  </a:lnTo>
                  <a:lnTo>
                    <a:pt x="232" y="233"/>
                  </a:lnTo>
                  <a:lnTo>
                    <a:pt x="252" y="214"/>
                  </a:lnTo>
                  <a:lnTo>
                    <a:pt x="268" y="192"/>
                  </a:lnTo>
                  <a:lnTo>
                    <a:pt x="278" y="167"/>
                  </a:lnTo>
                  <a:lnTo>
                    <a:pt x="283" y="141"/>
                  </a:lnTo>
                  <a:lnTo>
                    <a:pt x="280" y="115"/>
                  </a:lnTo>
                  <a:lnTo>
                    <a:pt x="271" y="91"/>
                  </a:lnTo>
                  <a:lnTo>
                    <a:pt x="252" y="69"/>
                  </a:lnTo>
                  <a:lnTo>
                    <a:pt x="238" y="57"/>
                  </a:lnTo>
                  <a:lnTo>
                    <a:pt x="222" y="48"/>
                  </a:lnTo>
                  <a:lnTo>
                    <a:pt x="204" y="39"/>
                  </a:lnTo>
                  <a:lnTo>
                    <a:pt x="184" y="31"/>
                  </a:lnTo>
                  <a:lnTo>
                    <a:pt x="164" y="23"/>
                  </a:lnTo>
                  <a:lnTo>
                    <a:pt x="144" y="17"/>
                  </a:lnTo>
                  <a:lnTo>
                    <a:pt x="123" y="13"/>
                  </a:lnTo>
                  <a:lnTo>
                    <a:pt x="103" y="8"/>
                  </a:lnTo>
                  <a:lnTo>
                    <a:pt x="83" y="5"/>
                  </a:lnTo>
                  <a:lnTo>
                    <a:pt x="66" y="2"/>
                  </a:lnTo>
                  <a:lnTo>
                    <a:pt x="48" y="0"/>
                  </a:lnTo>
                  <a:lnTo>
                    <a:pt x="34" y="0"/>
                  </a:lnTo>
                  <a:lnTo>
                    <a:pt x="21" y="0"/>
                  </a:lnTo>
                  <a:lnTo>
                    <a:pt x="11" y="0"/>
                  </a:lnTo>
                  <a:lnTo>
                    <a:pt x="4" y="2"/>
                  </a:lnTo>
                  <a:lnTo>
                    <a:pt x="0" y="5"/>
                  </a:lnTo>
                  <a:lnTo>
                    <a:pt x="12" y="7"/>
                  </a:lnTo>
                  <a:lnTo>
                    <a:pt x="24" y="8"/>
                  </a:lnTo>
                  <a:lnTo>
                    <a:pt x="38" y="10"/>
                  </a:lnTo>
                  <a:lnTo>
                    <a:pt x="52" y="13"/>
                  </a:lnTo>
                  <a:lnTo>
                    <a:pt x="66" y="16"/>
                  </a:lnTo>
                  <a:lnTo>
                    <a:pt x="82" y="18"/>
                  </a:lnTo>
                  <a:lnTo>
                    <a:pt x="98" y="22"/>
                  </a:lnTo>
                  <a:lnTo>
                    <a:pt x="114" y="25"/>
                  </a:lnTo>
                  <a:lnTo>
                    <a:pt x="129" y="30"/>
                  </a:lnTo>
                  <a:lnTo>
                    <a:pt x="146" y="34"/>
                  </a:lnTo>
                  <a:lnTo>
                    <a:pt x="162" y="39"/>
                  </a:lnTo>
                  <a:lnTo>
                    <a:pt x="177" y="45"/>
                  </a:lnTo>
                  <a:lnTo>
                    <a:pt x="193" y="52"/>
                  </a:lnTo>
                  <a:lnTo>
                    <a:pt x="208" y="60"/>
                  </a:lnTo>
                  <a:lnTo>
                    <a:pt x="222" y="68"/>
                  </a:lnTo>
                  <a:lnTo>
                    <a:pt x="235" y="77"/>
                  </a:lnTo>
                  <a:close/>
                </a:path>
              </a:pathLst>
            </a:custGeom>
            <a:solidFill>
              <a:srgbClr val="C9E8FF"/>
            </a:solidFill>
            <a:ln w="9525">
              <a:noFill/>
              <a:round/>
              <a:headEnd/>
              <a:tailEnd/>
            </a:ln>
          </p:spPr>
          <p:txBody>
            <a:bodyPr/>
            <a:lstStyle/>
            <a:p>
              <a:endParaRPr lang="en-US"/>
            </a:p>
          </p:txBody>
        </p:sp>
        <p:sp>
          <p:nvSpPr>
            <p:cNvPr id="35393" name="Freeform 577"/>
            <p:cNvSpPr>
              <a:spLocks/>
            </p:cNvSpPr>
            <p:nvPr/>
          </p:nvSpPr>
          <p:spPr bwMode="auto">
            <a:xfrm>
              <a:off x="4298" y="3153"/>
              <a:ext cx="19" cy="39"/>
            </a:xfrm>
            <a:custGeom>
              <a:avLst/>
              <a:gdLst/>
              <a:ahLst/>
              <a:cxnLst>
                <a:cxn ang="0">
                  <a:pos x="0" y="130"/>
                </a:cxn>
                <a:cxn ang="0">
                  <a:pos x="0" y="149"/>
                </a:cxn>
                <a:cxn ang="0">
                  <a:pos x="4" y="168"/>
                </a:cxn>
                <a:cxn ang="0">
                  <a:pos x="12" y="185"/>
                </a:cxn>
                <a:cxn ang="0">
                  <a:pos x="24" y="200"/>
                </a:cxn>
                <a:cxn ang="0">
                  <a:pos x="38" y="213"/>
                </a:cxn>
                <a:cxn ang="0">
                  <a:pos x="55" y="224"/>
                </a:cxn>
                <a:cxn ang="0">
                  <a:pos x="73" y="232"/>
                </a:cxn>
                <a:cxn ang="0">
                  <a:pos x="92" y="237"/>
                </a:cxn>
                <a:cxn ang="0">
                  <a:pos x="98" y="238"/>
                </a:cxn>
                <a:cxn ang="0">
                  <a:pos x="104" y="235"/>
                </a:cxn>
                <a:cxn ang="0">
                  <a:pos x="109" y="232"/>
                </a:cxn>
                <a:cxn ang="0">
                  <a:pos x="111" y="227"/>
                </a:cxn>
                <a:cxn ang="0">
                  <a:pos x="111" y="222"/>
                </a:cxn>
                <a:cxn ang="0">
                  <a:pos x="110" y="216"/>
                </a:cxn>
                <a:cxn ang="0">
                  <a:pos x="106" y="211"/>
                </a:cxn>
                <a:cxn ang="0">
                  <a:pos x="100" y="209"/>
                </a:cxn>
                <a:cxn ang="0">
                  <a:pos x="82" y="202"/>
                </a:cxn>
                <a:cxn ang="0">
                  <a:pos x="64" y="193"/>
                </a:cxn>
                <a:cxn ang="0">
                  <a:pos x="50" y="180"/>
                </a:cxn>
                <a:cxn ang="0">
                  <a:pos x="39" y="167"/>
                </a:cxn>
                <a:cxn ang="0">
                  <a:pos x="32" y="149"/>
                </a:cxn>
                <a:cxn ang="0">
                  <a:pos x="29" y="131"/>
                </a:cxn>
                <a:cxn ang="0">
                  <a:pos x="29" y="111"/>
                </a:cxn>
                <a:cxn ang="0">
                  <a:pos x="35" y="91"/>
                </a:cxn>
                <a:cxn ang="0">
                  <a:pos x="42" y="76"/>
                </a:cxn>
                <a:cxn ang="0">
                  <a:pos x="51" y="62"/>
                </a:cxn>
                <a:cxn ang="0">
                  <a:pos x="62" y="49"/>
                </a:cxn>
                <a:cxn ang="0">
                  <a:pos x="73" y="38"/>
                </a:cxn>
                <a:cxn ang="0">
                  <a:pos x="84" y="28"/>
                </a:cxn>
                <a:cxn ang="0">
                  <a:pos x="96" y="18"/>
                </a:cxn>
                <a:cxn ang="0">
                  <a:pos x="106" y="9"/>
                </a:cxn>
                <a:cxn ang="0">
                  <a:pos x="114" y="1"/>
                </a:cxn>
                <a:cxn ang="0">
                  <a:pos x="106" y="0"/>
                </a:cxn>
                <a:cxn ang="0">
                  <a:pos x="93" y="6"/>
                </a:cxn>
                <a:cxn ang="0">
                  <a:pos x="76" y="18"/>
                </a:cxn>
                <a:cxn ang="0">
                  <a:pos x="56" y="36"/>
                </a:cxn>
                <a:cxn ang="0">
                  <a:pos x="37" y="57"/>
                </a:cxn>
                <a:cxn ang="0">
                  <a:pos x="20" y="80"/>
                </a:cxn>
                <a:cxn ang="0">
                  <a:pos x="7" y="106"/>
                </a:cxn>
                <a:cxn ang="0">
                  <a:pos x="0" y="130"/>
                </a:cxn>
              </a:cxnLst>
              <a:rect l="0" t="0" r="r" b="b"/>
              <a:pathLst>
                <a:path w="114" h="238">
                  <a:moveTo>
                    <a:pt x="0" y="130"/>
                  </a:moveTo>
                  <a:lnTo>
                    <a:pt x="0" y="149"/>
                  </a:lnTo>
                  <a:lnTo>
                    <a:pt x="4" y="168"/>
                  </a:lnTo>
                  <a:lnTo>
                    <a:pt x="12" y="185"/>
                  </a:lnTo>
                  <a:lnTo>
                    <a:pt x="24" y="200"/>
                  </a:lnTo>
                  <a:lnTo>
                    <a:pt x="38" y="213"/>
                  </a:lnTo>
                  <a:lnTo>
                    <a:pt x="55" y="224"/>
                  </a:lnTo>
                  <a:lnTo>
                    <a:pt x="73" y="232"/>
                  </a:lnTo>
                  <a:lnTo>
                    <a:pt x="92" y="237"/>
                  </a:lnTo>
                  <a:lnTo>
                    <a:pt x="98" y="238"/>
                  </a:lnTo>
                  <a:lnTo>
                    <a:pt x="104" y="235"/>
                  </a:lnTo>
                  <a:lnTo>
                    <a:pt x="109" y="232"/>
                  </a:lnTo>
                  <a:lnTo>
                    <a:pt x="111" y="227"/>
                  </a:lnTo>
                  <a:lnTo>
                    <a:pt x="111" y="222"/>
                  </a:lnTo>
                  <a:lnTo>
                    <a:pt x="110" y="216"/>
                  </a:lnTo>
                  <a:lnTo>
                    <a:pt x="106" y="211"/>
                  </a:lnTo>
                  <a:lnTo>
                    <a:pt x="100" y="209"/>
                  </a:lnTo>
                  <a:lnTo>
                    <a:pt x="82" y="202"/>
                  </a:lnTo>
                  <a:lnTo>
                    <a:pt x="64" y="193"/>
                  </a:lnTo>
                  <a:lnTo>
                    <a:pt x="50" y="180"/>
                  </a:lnTo>
                  <a:lnTo>
                    <a:pt x="39" y="167"/>
                  </a:lnTo>
                  <a:lnTo>
                    <a:pt x="32" y="149"/>
                  </a:lnTo>
                  <a:lnTo>
                    <a:pt x="29" y="131"/>
                  </a:lnTo>
                  <a:lnTo>
                    <a:pt x="29" y="111"/>
                  </a:lnTo>
                  <a:lnTo>
                    <a:pt x="35" y="91"/>
                  </a:lnTo>
                  <a:lnTo>
                    <a:pt x="42" y="76"/>
                  </a:lnTo>
                  <a:lnTo>
                    <a:pt x="51" y="62"/>
                  </a:lnTo>
                  <a:lnTo>
                    <a:pt x="62" y="49"/>
                  </a:lnTo>
                  <a:lnTo>
                    <a:pt x="73" y="38"/>
                  </a:lnTo>
                  <a:lnTo>
                    <a:pt x="84" y="28"/>
                  </a:lnTo>
                  <a:lnTo>
                    <a:pt x="96" y="18"/>
                  </a:lnTo>
                  <a:lnTo>
                    <a:pt x="106" y="9"/>
                  </a:lnTo>
                  <a:lnTo>
                    <a:pt x="114" y="1"/>
                  </a:lnTo>
                  <a:lnTo>
                    <a:pt x="106" y="0"/>
                  </a:lnTo>
                  <a:lnTo>
                    <a:pt x="93" y="6"/>
                  </a:lnTo>
                  <a:lnTo>
                    <a:pt x="76" y="18"/>
                  </a:lnTo>
                  <a:lnTo>
                    <a:pt x="56" y="36"/>
                  </a:lnTo>
                  <a:lnTo>
                    <a:pt x="37" y="57"/>
                  </a:lnTo>
                  <a:lnTo>
                    <a:pt x="20" y="80"/>
                  </a:lnTo>
                  <a:lnTo>
                    <a:pt x="7" y="106"/>
                  </a:lnTo>
                  <a:lnTo>
                    <a:pt x="0" y="130"/>
                  </a:lnTo>
                  <a:close/>
                </a:path>
              </a:pathLst>
            </a:custGeom>
            <a:solidFill>
              <a:srgbClr val="C9E8FF"/>
            </a:solidFill>
            <a:ln w="9525">
              <a:noFill/>
              <a:round/>
              <a:headEnd/>
              <a:tailEnd/>
            </a:ln>
          </p:spPr>
          <p:txBody>
            <a:bodyPr/>
            <a:lstStyle/>
            <a:p>
              <a:endParaRPr lang="en-US"/>
            </a:p>
          </p:txBody>
        </p:sp>
        <p:sp>
          <p:nvSpPr>
            <p:cNvPr id="35394" name="Freeform 578"/>
            <p:cNvSpPr>
              <a:spLocks/>
            </p:cNvSpPr>
            <p:nvPr/>
          </p:nvSpPr>
          <p:spPr bwMode="auto">
            <a:xfrm>
              <a:off x="4432" y="3130"/>
              <a:ext cx="41" cy="52"/>
            </a:xfrm>
            <a:custGeom>
              <a:avLst/>
              <a:gdLst/>
              <a:ahLst/>
              <a:cxnLst>
                <a:cxn ang="0">
                  <a:pos x="207" y="124"/>
                </a:cxn>
                <a:cxn ang="0">
                  <a:pos x="219" y="143"/>
                </a:cxn>
                <a:cxn ang="0">
                  <a:pos x="225" y="164"/>
                </a:cxn>
                <a:cxn ang="0">
                  <a:pos x="221" y="187"/>
                </a:cxn>
                <a:cxn ang="0">
                  <a:pos x="208" y="209"/>
                </a:cxn>
                <a:cxn ang="0">
                  <a:pos x="188" y="228"/>
                </a:cxn>
                <a:cxn ang="0">
                  <a:pos x="166" y="246"/>
                </a:cxn>
                <a:cxn ang="0">
                  <a:pos x="143" y="264"/>
                </a:cxn>
                <a:cxn ang="0">
                  <a:pos x="129" y="278"/>
                </a:cxn>
                <a:cxn ang="0">
                  <a:pos x="124" y="287"/>
                </a:cxn>
                <a:cxn ang="0">
                  <a:pos x="120" y="296"/>
                </a:cxn>
                <a:cxn ang="0">
                  <a:pos x="121" y="305"/>
                </a:cxn>
                <a:cxn ang="0">
                  <a:pos x="130" y="310"/>
                </a:cxn>
                <a:cxn ang="0">
                  <a:pos x="139" y="309"/>
                </a:cxn>
                <a:cxn ang="0">
                  <a:pos x="154" y="293"/>
                </a:cxn>
                <a:cxn ang="0">
                  <a:pos x="180" y="269"/>
                </a:cxn>
                <a:cxn ang="0">
                  <a:pos x="207" y="246"/>
                </a:cxn>
                <a:cxn ang="0">
                  <a:pos x="231" y="219"/>
                </a:cxn>
                <a:cxn ang="0">
                  <a:pos x="245" y="187"/>
                </a:cxn>
                <a:cxn ang="0">
                  <a:pos x="242" y="153"/>
                </a:cxn>
                <a:cxn ang="0">
                  <a:pos x="227" y="120"/>
                </a:cxn>
                <a:cxn ang="0">
                  <a:pos x="201" y="94"/>
                </a:cxn>
                <a:cxn ang="0">
                  <a:pos x="177" y="74"/>
                </a:cxn>
                <a:cxn ang="0">
                  <a:pos x="152" y="60"/>
                </a:cxn>
                <a:cxn ang="0">
                  <a:pos x="126" y="43"/>
                </a:cxn>
                <a:cxn ang="0">
                  <a:pos x="98" y="28"/>
                </a:cxn>
                <a:cxn ang="0">
                  <a:pos x="72" y="16"/>
                </a:cxn>
                <a:cxn ang="0">
                  <a:pos x="46" y="7"/>
                </a:cxn>
                <a:cxn ang="0">
                  <a:pos x="24" y="1"/>
                </a:cxn>
                <a:cxn ang="0">
                  <a:pos x="7" y="1"/>
                </a:cxn>
                <a:cxn ang="0">
                  <a:pos x="8" y="6"/>
                </a:cxn>
                <a:cxn ang="0">
                  <a:pos x="28" y="14"/>
                </a:cxn>
                <a:cxn ang="0">
                  <a:pos x="51" y="24"/>
                </a:cxn>
                <a:cxn ang="0">
                  <a:pos x="78" y="37"/>
                </a:cxn>
                <a:cxn ang="0">
                  <a:pos x="106" y="51"/>
                </a:cxn>
                <a:cxn ang="0">
                  <a:pos x="134" y="69"/>
                </a:cxn>
                <a:cxn ang="0">
                  <a:pos x="163" y="87"/>
                </a:cxn>
                <a:cxn ang="0">
                  <a:pos x="187" y="105"/>
                </a:cxn>
              </a:cxnLst>
              <a:rect l="0" t="0" r="r" b="b"/>
              <a:pathLst>
                <a:path w="246" h="310">
                  <a:moveTo>
                    <a:pt x="199" y="116"/>
                  </a:moveTo>
                  <a:lnTo>
                    <a:pt x="207" y="124"/>
                  </a:lnTo>
                  <a:lnTo>
                    <a:pt x="214" y="133"/>
                  </a:lnTo>
                  <a:lnTo>
                    <a:pt x="219" y="143"/>
                  </a:lnTo>
                  <a:lnTo>
                    <a:pt x="223" y="154"/>
                  </a:lnTo>
                  <a:lnTo>
                    <a:pt x="225" y="164"/>
                  </a:lnTo>
                  <a:lnTo>
                    <a:pt x="225" y="176"/>
                  </a:lnTo>
                  <a:lnTo>
                    <a:pt x="221" y="187"/>
                  </a:lnTo>
                  <a:lnTo>
                    <a:pt x="216" y="197"/>
                  </a:lnTo>
                  <a:lnTo>
                    <a:pt x="208" y="209"/>
                  </a:lnTo>
                  <a:lnTo>
                    <a:pt x="199" y="219"/>
                  </a:lnTo>
                  <a:lnTo>
                    <a:pt x="188" y="228"/>
                  </a:lnTo>
                  <a:lnTo>
                    <a:pt x="177" y="238"/>
                  </a:lnTo>
                  <a:lnTo>
                    <a:pt x="166" y="246"/>
                  </a:lnTo>
                  <a:lnTo>
                    <a:pt x="154" y="255"/>
                  </a:lnTo>
                  <a:lnTo>
                    <a:pt x="143" y="264"/>
                  </a:lnTo>
                  <a:lnTo>
                    <a:pt x="132" y="274"/>
                  </a:lnTo>
                  <a:lnTo>
                    <a:pt x="129" y="278"/>
                  </a:lnTo>
                  <a:lnTo>
                    <a:pt x="126" y="282"/>
                  </a:lnTo>
                  <a:lnTo>
                    <a:pt x="124" y="287"/>
                  </a:lnTo>
                  <a:lnTo>
                    <a:pt x="121" y="292"/>
                  </a:lnTo>
                  <a:lnTo>
                    <a:pt x="120" y="296"/>
                  </a:lnTo>
                  <a:lnTo>
                    <a:pt x="120" y="301"/>
                  </a:lnTo>
                  <a:lnTo>
                    <a:pt x="121" y="305"/>
                  </a:lnTo>
                  <a:lnTo>
                    <a:pt x="125" y="309"/>
                  </a:lnTo>
                  <a:lnTo>
                    <a:pt x="130" y="310"/>
                  </a:lnTo>
                  <a:lnTo>
                    <a:pt x="134" y="310"/>
                  </a:lnTo>
                  <a:lnTo>
                    <a:pt x="139" y="309"/>
                  </a:lnTo>
                  <a:lnTo>
                    <a:pt x="143" y="305"/>
                  </a:lnTo>
                  <a:lnTo>
                    <a:pt x="154" y="293"/>
                  </a:lnTo>
                  <a:lnTo>
                    <a:pt x="167" y="280"/>
                  </a:lnTo>
                  <a:lnTo>
                    <a:pt x="180" y="269"/>
                  </a:lnTo>
                  <a:lnTo>
                    <a:pt x="194" y="257"/>
                  </a:lnTo>
                  <a:lnTo>
                    <a:pt x="207" y="246"/>
                  </a:lnTo>
                  <a:lnTo>
                    <a:pt x="219" y="233"/>
                  </a:lnTo>
                  <a:lnTo>
                    <a:pt x="231" y="219"/>
                  </a:lnTo>
                  <a:lnTo>
                    <a:pt x="239" y="204"/>
                  </a:lnTo>
                  <a:lnTo>
                    <a:pt x="245" y="187"/>
                  </a:lnTo>
                  <a:lnTo>
                    <a:pt x="246" y="170"/>
                  </a:lnTo>
                  <a:lnTo>
                    <a:pt x="242" y="153"/>
                  </a:lnTo>
                  <a:lnTo>
                    <a:pt x="236" y="136"/>
                  </a:lnTo>
                  <a:lnTo>
                    <a:pt x="227" y="120"/>
                  </a:lnTo>
                  <a:lnTo>
                    <a:pt x="215" y="107"/>
                  </a:lnTo>
                  <a:lnTo>
                    <a:pt x="201" y="94"/>
                  </a:lnTo>
                  <a:lnTo>
                    <a:pt x="187" y="82"/>
                  </a:lnTo>
                  <a:lnTo>
                    <a:pt x="177" y="74"/>
                  </a:lnTo>
                  <a:lnTo>
                    <a:pt x="165" y="68"/>
                  </a:lnTo>
                  <a:lnTo>
                    <a:pt x="152" y="60"/>
                  </a:lnTo>
                  <a:lnTo>
                    <a:pt x="139" y="51"/>
                  </a:lnTo>
                  <a:lnTo>
                    <a:pt x="126" y="43"/>
                  </a:lnTo>
                  <a:lnTo>
                    <a:pt x="112" y="35"/>
                  </a:lnTo>
                  <a:lnTo>
                    <a:pt x="98" y="28"/>
                  </a:lnTo>
                  <a:lnTo>
                    <a:pt x="85" y="22"/>
                  </a:lnTo>
                  <a:lnTo>
                    <a:pt x="72" y="16"/>
                  </a:lnTo>
                  <a:lnTo>
                    <a:pt x="59" y="10"/>
                  </a:lnTo>
                  <a:lnTo>
                    <a:pt x="46" y="7"/>
                  </a:lnTo>
                  <a:lnTo>
                    <a:pt x="35" y="3"/>
                  </a:lnTo>
                  <a:lnTo>
                    <a:pt x="24" y="1"/>
                  </a:lnTo>
                  <a:lnTo>
                    <a:pt x="15" y="0"/>
                  </a:lnTo>
                  <a:lnTo>
                    <a:pt x="7" y="1"/>
                  </a:lnTo>
                  <a:lnTo>
                    <a:pt x="0" y="3"/>
                  </a:lnTo>
                  <a:lnTo>
                    <a:pt x="8" y="6"/>
                  </a:lnTo>
                  <a:lnTo>
                    <a:pt x="17" y="9"/>
                  </a:lnTo>
                  <a:lnTo>
                    <a:pt x="28" y="14"/>
                  </a:lnTo>
                  <a:lnTo>
                    <a:pt x="38" y="18"/>
                  </a:lnTo>
                  <a:lnTo>
                    <a:pt x="51" y="24"/>
                  </a:lnTo>
                  <a:lnTo>
                    <a:pt x="64" y="30"/>
                  </a:lnTo>
                  <a:lnTo>
                    <a:pt x="78" y="37"/>
                  </a:lnTo>
                  <a:lnTo>
                    <a:pt x="92" y="43"/>
                  </a:lnTo>
                  <a:lnTo>
                    <a:pt x="106" y="51"/>
                  </a:lnTo>
                  <a:lnTo>
                    <a:pt x="120" y="60"/>
                  </a:lnTo>
                  <a:lnTo>
                    <a:pt x="134" y="69"/>
                  </a:lnTo>
                  <a:lnTo>
                    <a:pt x="148" y="78"/>
                  </a:lnTo>
                  <a:lnTo>
                    <a:pt x="163" y="87"/>
                  </a:lnTo>
                  <a:lnTo>
                    <a:pt x="175" y="96"/>
                  </a:lnTo>
                  <a:lnTo>
                    <a:pt x="187" y="105"/>
                  </a:lnTo>
                  <a:lnTo>
                    <a:pt x="199" y="116"/>
                  </a:lnTo>
                  <a:close/>
                </a:path>
              </a:pathLst>
            </a:custGeom>
            <a:solidFill>
              <a:srgbClr val="C9E8FF"/>
            </a:solidFill>
            <a:ln w="9525">
              <a:noFill/>
              <a:round/>
              <a:headEnd/>
              <a:tailEnd/>
            </a:ln>
          </p:spPr>
          <p:txBody>
            <a:bodyPr/>
            <a:lstStyle/>
            <a:p>
              <a:endParaRPr lang="en-US"/>
            </a:p>
          </p:txBody>
        </p:sp>
        <p:sp>
          <p:nvSpPr>
            <p:cNvPr id="35395" name="Freeform 579"/>
            <p:cNvSpPr>
              <a:spLocks/>
            </p:cNvSpPr>
            <p:nvPr/>
          </p:nvSpPr>
          <p:spPr bwMode="auto">
            <a:xfrm>
              <a:off x="4387" y="3191"/>
              <a:ext cx="14" cy="31"/>
            </a:xfrm>
            <a:custGeom>
              <a:avLst/>
              <a:gdLst/>
              <a:ahLst/>
              <a:cxnLst>
                <a:cxn ang="0">
                  <a:pos x="31" y="14"/>
                </a:cxn>
                <a:cxn ang="0">
                  <a:pos x="29" y="8"/>
                </a:cxn>
                <a:cxn ang="0">
                  <a:pos x="25" y="3"/>
                </a:cxn>
                <a:cxn ang="0">
                  <a:pos x="19" y="1"/>
                </a:cxn>
                <a:cxn ang="0">
                  <a:pos x="14" y="0"/>
                </a:cxn>
                <a:cxn ang="0">
                  <a:pos x="8" y="2"/>
                </a:cxn>
                <a:cxn ang="0">
                  <a:pos x="3" y="5"/>
                </a:cxn>
                <a:cxn ang="0">
                  <a:pos x="0" y="11"/>
                </a:cxn>
                <a:cxn ang="0">
                  <a:pos x="0" y="17"/>
                </a:cxn>
                <a:cxn ang="0">
                  <a:pos x="5" y="42"/>
                </a:cxn>
                <a:cxn ang="0">
                  <a:pos x="15" y="71"/>
                </a:cxn>
                <a:cxn ang="0">
                  <a:pos x="27" y="100"/>
                </a:cxn>
                <a:cxn ang="0">
                  <a:pos x="41" y="127"/>
                </a:cxn>
                <a:cxn ang="0">
                  <a:pos x="55" y="151"/>
                </a:cxn>
                <a:cxn ang="0">
                  <a:pos x="68" y="171"/>
                </a:cxn>
                <a:cxn ang="0">
                  <a:pos x="77" y="184"/>
                </a:cxn>
                <a:cxn ang="0">
                  <a:pos x="83" y="187"/>
                </a:cxn>
                <a:cxn ang="0">
                  <a:pos x="80" y="174"/>
                </a:cxn>
                <a:cxn ang="0">
                  <a:pos x="75" y="158"/>
                </a:cxn>
                <a:cxn ang="0">
                  <a:pos x="68" y="138"/>
                </a:cxn>
                <a:cxn ang="0">
                  <a:pos x="59" y="113"/>
                </a:cxn>
                <a:cxn ang="0">
                  <a:pos x="51" y="88"/>
                </a:cxn>
                <a:cxn ang="0">
                  <a:pos x="43" y="63"/>
                </a:cxn>
                <a:cxn ang="0">
                  <a:pos x="36" y="38"/>
                </a:cxn>
                <a:cxn ang="0">
                  <a:pos x="31" y="14"/>
                </a:cxn>
              </a:cxnLst>
              <a:rect l="0" t="0" r="r" b="b"/>
              <a:pathLst>
                <a:path w="83" h="187">
                  <a:moveTo>
                    <a:pt x="31" y="14"/>
                  </a:moveTo>
                  <a:lnTo>
                    <a:pt x="29" y="8"/>
                  </a:lnTo>
                  <a:lnTo>
                    <a:pt x="25" y="3"/>
                  </a:lnTo>
                  <a:lnTo>
                    <a:pt x="19" y="1"/>
                  </a:lnTo>
                  <a:lnTo>
                    <a:pt x="14" y="0"/>
                  </a:lnTo>
                  <a:lnTo>
                    <a:pt x="8" y="2"/>
                  </a:lnTo>
                  <a:lnTo>
                    <a:pt x="3" y="5"/>
                  </a:lnTo>
                  <a:lnTo>
                    <a:pt x="0" y="11"/>
                  </a:lnTo>
                  <a:lnTo>
                    <a:pt x="0" y="17"/>
                  </a:lnTo>
                  <a:lnTo>
                    <a:pt x="5" y="42"/>
                  </a:lnTo>
                  <a:lnTo>
                    <a:pt x="15" y="71"/>
                  </a:lnTo>
                  <a:lnTo>
                    <a:pt x="27" y="100"/>
                  </a:lnTo>
                  <a:lnTo>
                    <a:pt x="41" y="127"/>
                  </a:lnTo>
                  <a:lnTo>
                    <a:pt x="55" y="151"/>
                  </a:lnTo>
                  <a:lnTo>
                    <a:pt x="68" y="171"/>
                  </a:lnTo>
                  <a:lnTo>
                    <a:pt x="77" y="184"/>
                  </a:lnTo>
                  <a:lnTo>
                    <a:pt x="83" y="187"/>
                  </a:lnTo>
                  <a:lnTo>
                    <a:pt x="80" y="174"/>
                  </a:lnTo>
                  <a:lnTo>
                    <a:pt x="75" y="158"/>
                  </a:lnTo>
                  <a:lnTo>
                    <a:pt x="68" y="138"/>
                  </a:lnTo>
                  <a:lnTo>
                    <a:pt x="59" y="113"/>
                  </a:lnTo>
                  <a:lnTo>
                    <a:pt x="51" y="88"/>
                  </a:lnTo>
                  <a:lnTo>
                    <a:pt x="43" y="63"/>
                  </a:lnTo>
                  <a:lnTo>
                    <a:pt x="36" y="38"/>
                  </a:lnTo>
                  <a:lnTo>
                    <a:pt x="31" y="14"/>
                  </a:lnTo>
                  <a:close/>
                </a:path>
              </a:pathLst>
            </a:custGeom>
            <a:solidFill>
              <a:srgbClr val="000000"/>
            </a:solidFill>
            <a:ln w="9525">
              <a:noFill/>
              <a:round/>
              <a:headEnd/>
              <a:tailEnd/>
            </a:ln>
          </p:spPr>
          <p:txBody>
            <a:bodyPr/>
            <a:lstStyle/>
            <a:p>
              <a:endParaRPr lang="en-US"/>
            </a:p>
          </p:txBody>
        </p:sp>
        <p:sp>
          <p:nvSpPr>
            <p:cNvPr id="35396" name="Freeform 580"/>
            <p:cNvSpPr>
              <a:spLocks/>
            </p:cNvSpPr>
            <p:nvPr/>
          </p:nvSpPr>
          <p:spPr bwMode="auto">
            <a:xfrm>
              <a:off x="4381" y="3174"/>
              <a:ext cx="7" cy="16"/>
            </a:xfrm>
            <a:custGeom>
              <a:avLst/>
              <a:gdLst/>
              <a:ahLst/>
              <a:cxnLst>
                <a:cxn ang="0">
                  <a:pos x="22" y="10"/>
                </a:cxn>
                <a:cxn ang="0">
                  <a:pos x="21" y="6"/>
                </a:cxn>
                <a:cxn ang="0">
                  <a:pos x="18" y="2"/>
                </a:cxn>
                <a:cxn ang="0">
                  <a:pos x="14" y="0"/>
                </a:cxn>
                <a:cxn ang="0">
                  <a:pos x="10" y="0"/>
                </a:cxn>
                <a:cxn ang="0">
                  <a:pos x="6" y="1"/>
                </a:cxn>
                <a:cxn ang="0">
                  <a:pos x="3" y="3"/>
                </a:cxn>
                <a:cxn ang="0">
                  <a:pos x="0" y="7"/>
                </a:cxn>
                <a:cxn ang="0">
                  <a:pos x="0" y="11"/>
                </a:cxn>
                <a:cxn ang="0">
                  <a:pos x="0" y="24"/>
                </a:cxn>
                <a:cxn ang="0">
                  <a:pos x="4" y="38"/>
                </a:cxn>
                <a:cxn ang="0">
                  <a:pos x="8" y="52"/>
                </a:cxn>
                <a:cxn ang="0">
                  <a:pos x="14" y="65"/>
                </a:cxn>
                <a:cxn ang="0">
                  <a:pos x="21" y="78"/>
                </a:cxn>
                <a:cxn ang="0">
                  <a:pos x="28" y="87"/>
                </a:cxn>
                <a:cxn ang="0">
                  <a:pos x="37" y="93"/>
                </a:cxn>
                <a:cxn ang="0">
                  <a:pos x="42" y="94"/>
                </a:cxn>
                <a:cxn ang="0">
                  <a:pos x="44" y="76"/>
                </a:cxn>
                <a:cxn ang="0">
                  <a:pos x="38" y="54"/>
                </a:cxn>
                <a:cxn ang="0">
                  <a:pos x="31" y="32"/>
                </a:cxn>
                <a:cxn ang="0">
                  <a:pos x="22" y="10"/>
                </a:cxn>
              </a:cxnLst>
              <a:rect l="0" t="0" r="r" b="b"/>
              <a:pathLst>
                <a:path w="44" h="94">
                  <a:moveTo>
                    <a:pt x="22" y="10"/>
                  </a:moveTo>
                  <a:lnTo>
                    <a:pt x="21" y="6"/>
                  </a:lnTo>
                  <a:lnTo>
                    <a:pt x="18" y="2"/>
                  </a:lnTo>
                  <a:lnTo>
                    <a:pt x="14" y="0"/>
                  </a:lnTo>
                  <a:lnTo>
                    <a:pt x="10" y="0"/>
                  </a:lnTo>
                  <a:lnTo>
                    <a:pt x="6" y="1"/>
                  </a:lnTo>
                  <a:lnTo>
                    <a:pt x="3" y="3"/>
                  </a:lnTo>
                  <a:lnTo>
                    <a:pt x="0" y="7"/>
                  </a:lnTo>
                  <a:lnTo>
                    <a:pt x="0" y="11"/>
                  </a:lnTo>
                  <a:lnTo>
                    <a:pt x="0" y="24"/>
                  </a:lnTo>
                  <a:lnTo>
                    <a:pt x="4" y="38"/>
                  </a:lnTo>
                  <a:lnTo>
                    <a:pt x="8" y="52"/>
                  </a:lnTo>
                  <a:lnTo>
                    <a:pt x="14" y="65"/>
                  </a:lnTo>
                  <a:lnTo>
                    <a:pt x="21" y="78"/>
                  </a:lnTo>
                  <a:lnTo>
                    <a:pt x="28" y="87"/>
                  </a:lnTo>
                  <a:lnTo>
                    <a:pt x="37" y="93"/>
                  </a:lnTo>
                  <a:lnTo>
                    <a:pt x="42" y="94"/>
                  </a:lnTo>
                  <a:lnTo>
                    <a:pt x="44" y="76"/>
                  </a:lnTo>
                  <a:lnTo>
                    <a:pt x="38" y="54"/>
                  </a:lnTo>
                  <a:lnTo>
                    <a:pt x="31" y="32"/>
                  </a:lnTo>
                  <a:lnTo>
                    <a:pt x="22" y="10"/>
                  </a:lnTo>
                  <a:close/>
                </a:path>
              </a:pathLst>
            </a:custGeom>
            <a:solidFill>
              <a:srgbClr val="000000"/>
            </a:solidFill>
            <a:ln w="9525">
              <a:noFill/>
              <a:round/>
              <a:headEnd/>
              <a:tailEnd/>
            </a:ln>
          </p:spPr>
          <p:txBody>
            <a:bodyPr/>
            <a:lstStyle/>
            <a:p>
              <a:endParaRPr lang="en-US"/>
            </a:p>
          </p:txBody>
        </p:sp>
        <p:sp>
          <p:nvSpPr>
            <p:cNvPr id="35397" name="Freeform 581"/>
            <p:cNvSpPr>
              <a:spLocks/>
            </p:cNvSpPr>
            <p:nvPr/>
          </p:nvSpPr>
          <p:spPr bwMode="auto">
            <a:xfrm>
              <a:off x="4375" y="3163"/>
              <a:ext cx="6" cy="9"/>
            </a:xfrm>
            <a:custGeom>
              <a:avLst/>
              <a:gdLst/>
              <a:ahLst/>
              <a:cxnLst>
                <a:cxn ang="0">
                  <a:pos x="20" y="7"/>
                </a:cxn>
                <a:cxn ang="0">
                  <a:pos x="20" y="8"/>
                </a:cxn>
                <a:cxn ang="0">
                  <a:pos x="20" y="8"/>
                </a:cxn>
                <a:cxn ang="0">
                  <a:pos x="20" y="8"/>
                </a:cxn>
                <a:cxn ang="0">
                  <a:pos x="20" y="8"/>
                </a:cxn>
                <a:cxn ang="0">
                  <a:pos x="19" y="4"/>
                </a:cxn>
                <a:cxn ang="0">
                  <a:pos x="15" y="1"/>
                </a:cxn>
                <a:cxn ang="0">
                  <a:pos x="12" y="0"/>
                </a:cxn>
                <a:cxn ang="0">
                  <a:pos x="7" y="0"/>
                </a:cxn>
                <a:cxn ang="0">
                  <a:pos x="4" y="1"/>
                </a:cxn>
                <a:cxn ang="0">
                  <a:pos x="1" y="4"/>
                </a:cxn>
                <a:cxn ang="0">
                  <a:pos x="0" y="8"/>
                </a:cxn>
                <a:cxn ang="0">
                  <a:pos x="0" y="11"/>
                </a:cxn>
                <a:cxn ang="0">
                  <a:pos x="1" y="17"/>
                </a:cxn>
                <a:cxn ang="0">
                  <a:pos x="4" y="24"/>
                </a:cxn>
                <a:cxn ang="0">
                  <a:pos x="8" y="32"/>
                </a:cxn>
                <a:cxn ang="0">
                  <a:pos x="14" y="39"/>
                </a:cxn>
                <a:cxn ang="0">
                  <a:pos x="20" y="46"/>
                </a:cxn>
                <a:cxn ang="0">
                  <a:pos x="27" y="50"/>
                </a:cxn>
                <a:cxn ang="0">
                  <a:pos x="33" y="54"/>
                </a:cxn>
                <a:cxn ang="0">
                  <a:pos x="38" y="54"/>
                </a:cxn>
                <a:cxn ang="0">
                  <a:pos x="36" y="42"/>
                </a:cxn>
                <a:cxn ang="0">
                  <a:pos x="32" y="29"/>
                </a:cxn>
                <a:cxn ang="0">
                  <a:pos x="25" y="16"/>
                </a:cxn>
                <a:cxn ang="0">
                  <a:pos x="20" y="7"/>
                </a:cxn>
              </a:cxnLst>
              <a:rect l="0" t="0" r="r" b="b"/>
              <a:pathLst>
                <a:path w="38" h="54">
                  <a:moveTo>
                    <a:pt x="20" y="7"/>
                  </a:moveTo>
                  <a:lnTo>
                    <a:pt x="20" y="8"/>
                  </a:lnTo>
                  <a:lnTo>
                    <a:pt x="20" y="8"/>
                  </a:lnTo>
                  <a:lnTo>
                    <a:pt x="20" y="8"/>
                  </a:lnTo>
                  <a:lnTo>
                    <a:pt x="20" y="8"/>
                  </a:lnTo>
                  <a:lnTo>
                    <a:pt x="19" y="4"/>
                  </a:lnTo>
                  <a:lnTo>
                    <a:pt x="15" y="1"/>
                  </a:lnTo>
                  <a:lnTo>
                    <a:pt x="12" y="0"/>
                  </a:lnTo>
                  <a:lnTo>
                    <a:pt x="7" y="0"/>
                  </a:lnTo>
                  <a:lnTo>
                    <a:pt x="4" y="1"/>
                  </a:lnTo>
                  <a:lnTo>
                    <a:pt x="1" y="4"/>
                  </a:lnTo>
                  <a:lnTo>
                    <a:pt x="0" y="8"/>
                  </a:lnTo>
                  <a:lnTo>
                    <a:pt x="0" y="11"/>
                  </a:lnTo>
                  <a:lnTo>
                    <a:pt x="1" y="17"/>
                  </a:lnTo>
                  <a:lnTo>
                    <a:pt x="4" y="24"/>
                  </a:lnTo>
                  <a:lnTo>
                    <a:pt x="8" y="32"/>
                  </a:lnTo>
                  <a:lnTo>
                    <a:pt x="14" y="39"/>
                  </a:lnTo>
                  <a:lnTo>
                    <a:pt x="20" y="46"/>
                  </a:lnTo>
                  <a:lnTo>
                    <a:pt x="27" y="50"/>
                  </a:lnTo>
                  <a:lnTo>
                    <a:pt x="33" y="54"/>
                  </a:lnTo>
                  <a:lnTo>
                    <a:pt x="38" y="54"/>
                  </a:lnTo>
                  <a:lnTo>
                    <a:pt x="36" y="42"/>
                  </a:lnTo>
                  <a:lnTo>
                    <a:pt x="32" y="29"/>
                  </a:lnTo>
                  <a:lnTo>
                    <a:pt x="25" y="16"/>
                  </a:lnTo>
                  <a:lnTo>
                    <a:pt x="20" y="7"/>
                  </a:lnTo>
                  <a:close/>
                </a:path>
              </a:pathLst>
            </a:custGeom>
            <a:solidFill>
              <a:srgbClr val="000000"/>
            </a:solidFill>
            <a:ln w="9525">
              <a:noFill/>
              <a:round/>
              <a:headEnd/>
              <a:tailEnd/>
            </a:ln>
          </p:spPr>
          <p:txBody>
            <a:bodyPr/>
            <a:lstStyle/>
            <a:p>
              <a:endParaRPr lang="en-US"/>
            </a:p>
          </p:txBody>
        </p:sp>
        <p:sp>
          <p:nvSpPr>
            <p:cNvPr id="35398" name="Freeform 582"/>
            <p:cNvSpPr>
              <a:spLocks/>
            </p:cNvSpPr>
            <p:nvPr/>
          </p:nvSpPr>
          <p:spPr bwMode="auto">
            <a:xfrm>
              <a:off x="4370" y="3155"/>
              <a:ext cx="8" cy="6"/>
            </a:xfrm>
            <a:custGeom>
              <a:avLst/>
              <a:gdLst/>
              <a:ahLst/>
              <a:cxnLst>
                <a:cxn ang="0">
                  <a:pos x="41" y="27"/>
                </a:cxn>
                <a:cxn ang="0">
                  <a:pos x="46" y="24"/>
                </a:cxn>
                <a:cxn ang="0">
                  <a:pos x="51" y="21"/>
                </a:cxn>
                <a:cxn ang="0">
                  <a:pos x="52" y="16"/>
                </a:cxn>
                <a:cxn ang="0">
                  <a:pos x="52" y="12"/>
                </a:cxn>
                <a:cxn ang="0">
                  <a:pos x="50" y="6"/>
                </a:cxn>
                <a:cxn ang="0">
                  <a:pos x="46" y="2"/>
                </a:cxn>
                <a:cxn ang="0">
                  <a:pos x="41" y="0"/>
                </a:cxn>
                <a:cxn ang="0">
                  <a:pos x="36" y="0"/>
                </a:cxn>
                <a:cxn ang="0">
                  <a:pos x="33" y="0"/>
                </a:cxn>
                <a:cxn ang="0">
                  <a:pos x="29" y="1"/>
                </a:cxn>
                <a:cxn ang="0">
                  <a:pos x="21" y="4"/>
                </a:cxn>
                <a:cxn ang="0">
                  <a:pos x="13" y="8"/>
                </a:cxn>
                <a:cxn ang="0">
                  <a:pos x="6" y="15"/>
                </a:cxn>
                <a:cxn ang="0">
                  <a:pos x="3" y="22"/>
                </a:cxn>
                <a:cxn ang="0">
                  <a:pos x="0" y="29"/>
                </a:cxn>
                <a:cxn ang="0">
                  <a:pos x="0" y="31"/>
                </a:cxn>
                <a:cxn ang="0">
                  <a:pos x="4" y="33"/>
                </a:cxn>
                <a:cxn ang="0">
                  <a:pos x="9" y="36"/>
                </a:cxn>
                <a:cxn ang="0">
                  <a:pos x="13" y="36"/>
                </a:cxn>
                <a:cxn ang="0">
                  <a:pos x="18" y="36"/>
                </a:cxn>
                <a:cxn ang="0">
                  <a:pos x="24" y="33"/>
                </a:cxn>
                <a:cxn ang="0">
                  <a:pos x="30" y="32"/>
                </a:cxn>
                <a:cxn ang="0">
                  <a:pos x="36" y="30"/>
                </a:cxn>
                <a:cxn ang="0">
                  <a:pos x="41" y="27"/>
                </a:cxn>
              </a:cxnLst>
              <a:rect l="0" t="0" r="r" b="b"/>
              <a:pathLst>
                <a:path w="52" h="36">
                  <a:moveTo>
                    <a:pt x="41" y="27"/>
                  </a:moveTo>
                  <a:lnTo>
                    <a:pt x="46" y="24"/>
                  </a:lnTo>
                  <a:lnTo>
                    <a:pt x="51" y="21"/>
                  </a:lnTo>
                  <a:lnTo>
                    <a:pt x="52" y="16"/>
                  </a:lnTo>
                  <a:lnTo>
                    <a:pt x="52" y="12"/>
                  </a:lnTo>
                  <a:lnTo>
                    <a:pt x="50" y="6"/>
                  </a:lnTo>
                  <a:lnTo>
                    <a:pt x="46" y="2"/>
                  </a:lnTo>
                  <a:lnTo>
                    <a:pt x="41" y="0"/>
                  </a:lnTo>
                  <a:lnTo>
                    <a:pt x="36" y="0"/>
                  </a:lnTo>
                  <a:lnTo>
                    <a:pt x="33" y="0"/>
                  </a:lnTo>
                  <a:lnTo>
                    <a:pt x="29" y="1"/>
                  </a:lnTo>
                  <a:lnTo>
                    <a:pt x="21" y="4"/>
                  </a:lnTo>
                  <a:lnTo>
                    <a:pt x="13" y="8"/>
                  </a:lnTo>
                  <a:lnTo>
                    <a:pt x="6" y="15"/>
                  </a:lnTo>
                  <a:lnTo>
                    <a:pt x="3" y="22"/>
                  </a:lnTo>
                  <a:lnTo>
                    <a:pt x="0" y="29"/>
                  </a:lnTo>
                  <a:lnTo>
                    <a:pt x="0" y="31"/>
                  </a:lnTo>
                  <a:lnTo>
                    <a:pt x="4" y="33"/>
                  </a:lnTo>
                  <a:lnTo>
                    <a:pt x="9" y="36"/>
                  </a:lnTo>
                  <a:lnTo>
                    <a:pt x="13" y="36"/>
                  </a:lnTo>
                  <a:lnTo>
                    <a:pt x="18" y="36"/>
                  </a:lnTo>
                  <a:lnTo>
                    <a:pt x="24" y="33"/>
                  </a:lnTo>
                  <a:lnTo>
                    <a:pt x="30" y="32"/>
                  </a:lnTo>
                  <a:lnTo>
                    <a:pt x="36" y="30"/>
                  </a:lnTo>
                  <a:lnTo>
                    <a:pt x="41" y="27"/>
                  </a:lnTo>
                  <a:close/>
                </a:path>
              </a:pathLst>
            </a:custGeom>
            <a:solidFill>
              <a:srgbClr val="000000"/>
            </a:solidFill>
            <a:ln w="9525">
              <a:noFill/>
              <a:round/>
              <a:headEnd/>
              <a:tailEnd/>
            </a:ln>
          </p:spPr>
          <p:txBody>
            <a:bodyPr/>
            <a:lstStyle/>
            <a:p>
              <a:endParaRPr lang="en-US"/>
            </a:p>
          </p:txBody>
        </p:sp>
        <p:sp>
          <p:nvSpPr>
            <p:cNvPr id="35399" name="Freeform 583"/>
            <p:cNvSpPr>
              <a:spLocks/>
            </p:cNvSpPr>
            <p:nvPr/>
          </p:nvSpPr>
          <p:spPr bwMode="auto">
            <a:xfrm>
              <a:off x="4330" y="3145"/>
              <a:ext cx="33" cy="39"/>
            </a:xfrm>
            <a:custGeom>
              <a:avLst/>
              <a:gdLst/>
              <a:ahLst/>
              <a:cxnLst>
                <a:cxn ang="0">
                  <a:pos x="73" y="36"/>
                </a:cxn>
                <a:cxn ang="0">
                  <a:pos x="58" y="46"/>
                </a:cxn>
                <a:cxn ang="0">
                  <a:pos x="46" y="58"/>
                </a:cxn>
                <a:cxn ang="0">
                  <a:pos x="33" y="72"/>
                </a:cxn>
                <a:cxn ang="0">
                  <a:pos x="22" y="85"/>
                </a:cxn>
                <a:cxn ang="0">
                  <a:pos x="14" y="100"/>
                </a:cxn>
                <a:cxn ang="0">
                  <a:pos x="7" y="115"/>
                </a:cxn>
                <a:cxn ang="0">
                  <a:pos x="2" y="130"/>
                </a:cxn>
                <a:cxn ang="0">
                  <a:pos x="0" y="146"/>
                </a:cxn>
                <a:cxn ang="0">
                  <a:pos x="2" y="170"/>
                </a:cxn>
                <a:cxn ang="0">
                  <a:pos x="12" y="190"/>
                </a:cxn>
                <a:cxn ang="0">
                  <a:pos x="26" y="207"/>
                </a:cxn>
                <a:cxn ang="0">
                  <a:pos x="43" y="220"/>
                </a:cxn>
                <a:cxn ang="0">
                  <a:pos x="64" y="229"/>
                </a:cxn>
                <a:cxn ang="0">
                  <a:pos x="88" y="235"/>
                </a:cxn>
                <a:cxn ang="0">
                  <a:pos x="110" y="236"/>
                </a:cxn>
                <a:cxn ang="0">
                  <a:pos x="132" y="232"/>
                </a:cxn>
                <a:cxn ang="0">
                  <a:pos x="137" y="232"/>
                </a:cxn>
                <a:cxn ang="0">
                  <a:pos x="142" y="230"/>
                </a:cxn>
                <a:cxn ang="0">
                  <a:pos x="145" y="226"/>
                </a:cxn>
                <a:cxn ang="0">
                  <a:pos x="146" y="221"/>
                </a:cxn>
                <a:cxn ang="0">
                  <a:pos x="145" y="219"/>
                </a:cxn>
                <a:cxn ang="0">
                  <a:pos x="142" y="219"/>
                </a:cxn>
                <a:cxn ang="0">
                  <a:pos x="137" y="217"/>
                </a:cxn>
                <a:cxn ang="0">
                  <a:pos x="131" y="217"/>
                </a:cxn>
                <a:cxn ang="0">
                  <a:pos x="124" y="217"/>
                </a:cxn>
                <a:cxn ang="0">
                  <a:pos x="118" y="217"/>
                </a:cxn>
                <a:cxn ang="0">
                  <a:pos x="112" y="217"/>
                </a:cxn>
                <a:cxn ang="0">
                  <a:pos x="109" y="217"/>
                </a:cxn>
                <a:cxn ang="0">
                  <a:pos x="97" y="216"/>
                </a:cxn>
                <a:cxn ang="0">
                  <a:pos x="87" y="215"/>
                </a:cxn>
                <a:cxn ang="0">
                  <a:pos x="75" y="214"/>
                </a:cxn>
                <a:cxn ang="0">
                  <a:pos x="63" y="211"/>
                </a:cxn>
                <a:cxn ang="0">
                  <a:pos x="51" y="207"/>
                </a:cxn>
                <a:cxn ang="0">
                  <a:pos x="40" y="199"/>
                </a:cxn>
                <a:cxn ang="0">
                  <a:pos x="29" y="189"/>
                </a:cxn>
                <a:cxn ang="0">
                  <a:pos x="17" y="174"/>
                </a:cxn>
                <a:cxn ang="0">
                  <a:pos x="15" y="157"/>
                </a:cxn>
                <a:cxn ang="0">
                  <a:pos x="16" y="141"/>
                </a:cxn>
                <a:cxn ang="0">
                  <a:pos x="21" y="124"/>
                </a:cxn>
                <a:cxn ang="0">
                  <a:pos x="28" y="109"/>
                </a:cxn>
                <a:cxn ang="0">
                  <a:pos x="39" y="96"/>
                </a:cxn>
                <a:cxn ang="0">
                  <a:pos x="50" y="82"/>
                </a:cxn>
                <a:cxn ang="0">
                  <a:pos x="63" y="70"/>
                </a:cxn>
                <a:cxn ang="0">
                  <a:pos x="78" y="59"/>
                </a:cxn>
                <a:cxn ang="0">
                  <a:pos x="94" y="49"/>
                </a:cxn>
                <a:cxn ang="0">
                  <a:pos x="110" y="39"/>
                </a:cxn>
                <a:cxn ang="0">
                  <a:pos x="126" y="31"/>
                </a:cxn>
                <a:cxn ang="0">
                  <a:pos x="142" y="24"/>
                </a:cxn>
                <a:cxn ang="0">
                  <a:pos x="158" y="19"/>
                </a:cxn>
                <a:cxn ang="0">
                  <a:pos x="172" y="13"/>
                </a:cxn>
                <a:cxn ang="0">
                  <a:pos x="186" y="10"/>
                </a:cxn>
                <a:cxn ang="0">
                  <a:pos x="198" y="7"/>
                </a:cxn>
                <a:cxn ang="0">
                  <a:pos x="190" y="3"/>
                </a:cxn>
                <a:cxn ang="0">
                  <a:pos x="177" y="0"/>
                </a:cxn>
                <a:cxn ang="0">
                  <a:pos x="162" y="3"/>
                </a:cxn>
                <a:cxn ang="0">
                  <a:pos x="144" y="6"/>
                </a:cxn>
                <a:cxn ang="0">
                  <a:pos x="124" y="12"/>
                </a:cxn>
                <a:cxn ang="0">
                  <a:pos x="105" y="19"/>
                </a:cxn>
                <a:cxn ang="0">
                  <a:pos x="88" y="28"/>
                </a:cxn>
                <a:cxn ang="0">
                  <a:pos x="73" y="36"/>
                </a:cxn>
              </a:cxnLst>
              <a:rect l="0" t="0" r="r" b="b"/>
              <a:pathLst>
                <a:path w="198" h="236">
                  <a:moveTo>
                    <a:pt x="73" y="36"/>
                  </a:moveTo>
                  <a:lnTo>
                    <a:pt x="58" y="46"/>
                  </a:lnTo>
                  <a:lnTo>
                    <a:pt x="46" y="58"/>
                  </a:lnTo>
                  <a:lnTo>
                    <a:pt x="33" y="72"/>
                  </a:lnTo>
                  <a:lnTo>
                    <a:pt x="22" y="85"/>
                  </a:lnTo>
                  <a:lnTo>
                    <a:pt x="14" y="100"/>
                  </a:lnTo>
                  <a:lnTo>
                    <a:pt x="7" y="115"/>
                  </a:lnTo>
                  <a:lnTo>
                    <a:pt x="2" y="130"/>
                  </a:lnTo>
                  <a:lnTo>
                    <a:pt x="0" y="146"/>
                  </a:lnTo>
                  <a:lnTo>
                    <a:pt x="2" y="170"/>
                  </a:lnTo>
                  <a:lnTo>
                    <a:pt x="12" y="190"/>
                  </a:lnTo>
                  <a:lnTo>
                    <a:pt x="26" y="207"/>
                  </a:lnTo>
                  <a:lnTo>
                    <a:pt x="43" y="220"/>
                  </a:lnTo>
                  <a:lnTo>
                    <a:pt x="64" y="229"/>
                  </a:lnTo>
                  <a:lnTo>
                    <a:pt x="88" y="235"/>
                  </a:lnTo>
                  <a:lnTo>
                    <a:pt x="110" y="236"/>
                  </a:lnTo>
                  <a:lnTo>
                    <a:pt x="132" y="232"/>
                  </a:lnTo>
                  <a:lnTo>
                    <a:pt x="137" y="232"/>
                  </a:lnTo>
                  <a:lnTo>
                    <a:pt x="142" y="230"/>
                  </a:lnTo>
                  <a:lnTo>
                    <a:pt x="145" y="226"/>
                  </a:lnTo>
                  <a:lnTo>
                    <a:pt x="146" y="221"/>
                  </a:lnTo>
                  <a:lnTo>
                    <a:pt x="145" y="219"/>
                  </a:lnTo>
                  <a:lnTo>
                    <a:pt x="142" y="219"/>
                  </a:lnTo>
                  <a:lnTo>
                    <a:pt x="137" y="217"/>
                  </a:lnTo>
                  <a:lnTo>
                    <a:pt x="131" y="217"/>
                  </a:lnTo>
                  <a:lnTo>
                    <a:pt x="124" y="217"/>
                  </a:lnTo>
                  <a:lnTo>
                    <a:pt x="118" y="217"/>
                  </a:lnTo>
                  <a:lnTo>
                    <a:pt x="112" y="217"/>
                  </a:lnTo>
                  <a:lnTo>
                    <a:pt x="109" y="217"/>
                  </a:lnTo>
                  <a:lnTo>
                    <a:pt x="97" y="216"/>
                  </a:lnTo>
                  <a:lnTo>
                    <a:pt x="87" y="215"/>
                  </a:lnTo>
                  <a:lnTo>
                    <a:pt x="75" y="214"/>
                  </a:lnTo>
                  <a:lnTo>
                    <a:pt x="63" y="211"/>
                  </a:lnTo>
                  <a:lnTo>
                    <a:pt x="51" y="207"/>
                  </a:lnTo>
                  <a:lnTo>
                    <a:pt x="40" y="199"/>
                  </a:lnTo>
                  <a:lnTo>
                    <a:pt x="29" y="189"/>
                  </a:lnTo>
                  <a:lnTo>
                    <a:pt x="17" y="174"/>
                  </a:lnTo>
                  <a:lnTo>
                    <a:pt x="15" y="157"/>
                  </a:lnTo>
                  <a:lnTo>
                    <a:pt x="16" y="141"/>
                  </a:lnTo>
                  <a:lnTo>
                    <a:pt x="21" y="124"/>
                  </a:lnTo>
                  <a:lnTo>
                    <a:pt x="28" y="109"/>
                  </a:lnTo>
                  <a:lnTo>
                    <a:pt x="39" y="96"/>
                  </a:lnTo>
                  <a:lnTo>
                    <a:pt x="50" y="82"/>
                  </a:lnTo>
                  <a:lnTo>
                    <a:pt x="63" y="70"/>
                  </a:lnTo>
                  <a:lnTo>
                    <a:pt x="78" y="59"/>
                  </a:lnTo>
                  <a:lnTo>
                    <a:pt x="94" y="49"/>
                  </a:lnTo>
                  <a:lnTo>
                    <a:pt x="110" y="39"/>
                  </a:lnTo>
                  <a:lnTo>
                    <a:pt x="126" y="31"/>
                  </a:lnTo>
                  <a:lnTo>
                    <a:pt x="142" y="24"/>
                  </a:lnTo>
                  <a:lnTo>
                    <a:pt x="158" y="19"/>
                  </a:lnTo>
                  <a:lnTo>
                    <a:pt x="172" y="13"/>
                  </a:lnTo>
                  <a:lnTo>
                    <a:pt x="186" y="10"/>
                  </a:lnTo>
                  <a:lnTo>
                    <a:pt x="198" y="7"/>
                  </a:lnTo>
                  <a:lnTo>
                    <a:pt x="190" y="3"/>
                  </a:lnTo>
                  <a:lnTo>
                    <a:pt x="177" y="0"/>
                  </a:lnTo>
                  <a:lnTo>
                    <a:pt x="162" y="3"/>
                  </a:lnTo>
                  <a:lnTo>
                    <a:pt x="144" y="6"/>
                  </a:lnTo>
                  <a:lnTo>
                    <a:pt x="124" y="12"/>
                  </a:lnTo>
                  <a:lnTo>
                    <a:pt x="105" y="19"/>
                  </a:lnTo>
                  <a:lnTo>
                    <a:pt x="88" y="28"/>
                  </a:lnTo>
                  <a:lnTo>
                    <a:pt x="73" y="36"/>
                  </a:lnTo>
                  <a:close/>
                </a:path>
              </a:pathLst>
            </a:custGeom>
            <a:solidFill>
              <a:srgbClr val="000000"/>
            </a:solidFill>
            <a:ln w="9525">
              <a:solidFill>
                <a:schemeClr val="bg2"/>
              </a:solidFill>
              <a:round/>
              <a:headEnd/>
              <a:tailEnd/>
            </a:ln>
          </p:spPr>
          <p:txBody>
            <a:bodyPr/>
            <a:lstStyle/>
            <a:p>
              <a:endParaRPr lang="en-US"/>
            </a:p>
          </p:txBody>
        </p:sp>
        <p:sp>
          <p:nvSpPr>
            <p:cNvPr id="35400" name="Freeform 584"/>
            <p:cNvSpPr>
              <a:spLocks/>
            </p:cNvSpPr>
            <p:nvPr/>
          </p:nvSpPr>
          <p:spPr bwMode="auto">
            <a:xfrm>
              <a:off x="4386" y="3145"/>
              <a:ext cx="22" cy="30"/>
            </a:xfrm>
            <a:custGeom>
              <a:avLst/>
              <a:gdLst/>
              <a:ahLst/>
              <a:cxnLst>
                <a:cxn ang="0">
                  <a:pos x="108" y="61"/>
                </a:cxn>
                <a:cxn ang="0">
                  <a:pos x="111" y="80"/>
                </a:cxn>
                <a:cxn ang="0">
                  <a:pos x="109" y="97"/>
                </a:cxn>
                <a:cxn ang="0">
                  <a:pos x="101" y="110"/>
                </a:cxn>
                <a:cxn ang="0">
                  <a:pos x="89" y="123"/>
                </a:cxn>
                <a:cxn ang="0">
                  <a:pos x="75" y="134"/>
                </a:cxn>
                <a:cxn ang="0">
                  <a:pos x="60" y="145"/>
                </a:cxn>
                <a:cxn ang="0">
                  <a:pos x="43" y="156"/>
                </a:cxn>
                <a:cxn ang="0">
                  <a:pos x="29" y="167"/>
                </a:cxn>
                <a:cxn ang="0">
                  <a:pos x="27" y="170"/>
                </a:cxn>
                <a:cxn ang="0">
                  <a:pos x="26" y="172"/>
                </a:cxn>
                <a:cxn ang="0">
                  <a:pos x="26" y="176"/>
                </a:cxn>
                <a:cxn ang="0">
                  <a:pos x="28" y="179"/>
                </a:cxn>
                <a:cxn ang="0">
                  <a:pos x="30" y="182"/>
                </a:cxn>
                <a:cxn ang="0">
                  <a:pos x="34" y="183"/>
                </a:cxn>
                <a:cxn ang="0">
                  <a:pos x="37" y="183"/>
                </a:cxn>
                <a:cxn ang="0">
                  <a:pos x="41" y="182"/>
                </a:cxn>
                <a:cxn ang="0">
                  <a:pos x="58" y="171"/>
                </a:cxn>
                <a:cxn ang="0">
                  <a:pos x="76" y="160"/>
                </a:cxn>
                <a:cxn ang="0">
                  <a:pos x="92" y="147"/>
                </a:cxn>
                <a:cxn ang="0">
                  <a:pos x="108" y="132"/>
                </a:cxn>
                <a:cxn ang="0">
                  <a:pos x="118" y="116"/>
                </a:cxn>
                <a:cxn ang="0">
                  <a:pos x="125" y="98"/>
                </a:cxn>
                <a:cxn ang="0">
                  <a:pos x="128" y="78"/>
                </a:cxn>
                <a:cxn ang="0">
                  <a:pos x="123" y="58"/>
                </a:cxn>
                <a:cxn ang="0">
                  <a:pos x="112" y="41"/>
                </a:cxn>
                <a:cxn ang="0">
                  <a:pos x="98" y="28"/>
                </a:cxn>
                <a:cxn ang="0">
                  <a:pos x="80" y="16"/>
                </a:cxn>
                <a:cxn ang="0">
                  <a:pos x="61" y="8"/>
                </a:cxn>
                <a:cxn ang="0">
                  <a:pos x="41" y="2"/>
                </a:cxn>
                <a:cxn ang="0">
                  <a:pos x="23" y="0"/>
                </a:cxn>
                <a:cxn ang="0">
                  <a:pos x="9" y="1"/>
                </a:cxn>
                <a:cxn ang="0">
                  <a:pos x="0" y="6"/>
                </a:cxn>
                <a:cxn ang="0">
                  <a:pos x="16" y="10"/>
                </a:cxn>
                <a:cxn ang="0">
                  <a:pos x="33" y="14"/>
                </a:cxn>
                <a:cxn ang="0">
                  <a:pos x="48" y="17"/>
                </a:cxn>
                <a:cxn ang="0">
                  <a:pos x="63" y="22"/>
                </a:cxn>
                <a:cxn ang="0">
                  <a:pos x="77" y="28"/>
                </a:cxn>
                <a:cxn ang="0">
                  <a:pos x="90" y="36"/>
                </a:cxn>
                <a:cxn ang="0">
                  <a:pos x="101" y="46"/>
                </a:cxn>
                <a:cxn ang="0">
                  <a:pos x="108" y="61"/>
                </a:cxn>
              </a:cxnLst>
              <a:rect l="0" t="0" r="r" b="b"/>
              <a:pathLst>
                <a:path w="128" h="183">
                  <a:moveTo>
                    <a:pt x="108" y="61"/>
                  </a:moveTo>
                  <a:lnTo>
                    <a:pt x="111" y="80"/>
                  </a:lnTo>
                  <a:lnTo>
                    <a:pt x="109" y="97"/>
                  </a:lnTo>
                  <a:lnTo>
                    <a:pt x="101" y="110"/>
                  </a:lnTo>
                  <a:lnTo>
                    <a:pt x="89" y="123"/>
                  </a:lnTo>
                  <a:lnTo>
                    <a:pt x="75" y="134"/>
                  </a:lnTo>
                  <a:lnTo>
                    <a:pt x="60" y="145"/>
                  </a:lnTo>
                  <a:lnTo>
                    <a:pt x="43" y="156"/>
                  </a:lnTo>
                  <a:lnTo>
                    <a:pt x="29" y="167"/>
                  </a:lnTo>
                  <a:lnTo>
                    <a:pt x="27" y="170"/>
                  </a:lnTo>
                  <a:lnTo>
                    <a:pt x="26" y="172"/>
                  </a:lnTo>
                  <a:lnTo>
                    <a:pt x="26" y="176"/>
                  </a:lnTo>
                  <a:lnTo>
                    <a:pt x="28" y="179"/>
                  </a:lnTo>
                  <a:lnTo>
                    <a:pt x="30" y="182"/>
                  </a:lnTo>
                  <a:lnTo>
                    <a:pt x="34" y="183"/>
                  </a:lnTo>
                  <a:lnTo>
                    <a:pt x="37" y="183"/>
                  </a:lnTo>
                  <a:lnTo>
                    <a:pt x="41" y="182"/>
                  </a:lnTo>
                  <a:lnTo>
                    <a:pt x="58" y="171"/>
                  </a:lnTo>
                  <a:lnTo>
                    <a:pt x="76" y="160"/>
                  </a:lnTo>
                  <a:lnTo>
                    <a:pt x="92" y="147"/>
                  </a:lnTo>
                  <a:lnTo>
                    <a:pt x="108" y="132"/>
                  </a:lnTo>
                  <a:lnTo>
                    <a:pt x="118" y="116"/>
                  </a:lnTo>
                  <a:lnTo>
                    <a:pt x="125" y="98"/>
                  </a:lnTo>
                  <a:lnTo>
                    <a:pt x="128" y="78"/>
                  </a:lnTo>
                  <a:lnTo>
                    <a:pt x="123" y="58"/>
                  </a:lnTo>
                  <a:lnTo>
                    <a:pt x="112" y="41"/>
                  </a:lnTo>
                  <a:lnTo>
                    <a:pt x="98" y="28"/>
                  </a:lnTo>
                  <a:lnTo>
                    <a:pt x="80" y="16"/>
                  </a:lnTo>
                  <a:lnTo>
                    <a:pt x="61" y="8"/>
                  </a:lnTo>
                  <a:lnTo>
                    <a:pt x="41" y="2"/>
                  </a:lnTo>
                  <a:lnTo>
                    <a:pt x="23" y="0"/>
                  </a:lnTo>
                  <a:lnTo>
                    <a:pt x="9" y="1"/>
                  </a:lnTo>
                  <a:lnTo>
                    <a:pt x="0" y="6"/>
                  </a:lnTo>
                  <a:lnTo>
                    <a:pt x="16" y="10"/>
                  </a:lnTo>
                  <a:lnTo>
                    <a:pt x="33" y="14"/>
                  </a:lnTo>
                  <a:lnTo>
                    <a:pt x="48" y="17"/>
                  </a:lnTo>
                  <a:lnTo>
                    <a:pt x="63" y="22"/>
                  </a:lnTo>
                  <a:lnTo>
                    <a:pt x="77" y="28"/>
                  </a:lnTo>
                  <a:lnTo>
                    <a:pt x="90" y="36"/>
                  </a:lnTo>
                  <a:lnTo>
                    <a:pt x="101" y="46"/>
                  </a:lnTo>
                  <a:lnTo>
                    <a:pt x="108" y="61"/>
                  </a:lnTo>
                  <a:close/>
                </a:path>
              </a:pathLst>
            </a:custGeom>
            <a:solidFill>
              <a:srgbClr val="000000"/>
            </a:solidFill>
            <a:ln w="9525">
              <a:solidFill>
                <a:schemeClr val="bg2"/>
              </a:solidFill>
              <a:round/>
              <a:headEnd/>
              <a:tailEnd/>
            </a:ln>
          </p:spPr>
          <p:txBody>
            <a:bodyPr/>
            <a:lstStyle/>
            <a:p>
              <a:endParaRPr lang="en-US"/>
            </a:p>
          </p:txBody>
        </p:sp>
        <p:sp>
          <p:nvSpPr>
            <p:cNvPr id="35401" name="Freeform 585"/>
            <p:cNvSpPr>
              <a:spLocks/>
            </p:cNvSpPr>
            <p:nvPr/>
          </p:nvSpPr>
          <p:spPr bwMode="auto">
            <a:xfrm>
              <a:off x="4309" y="3138"/>
              <a:ext cx="53" cy="63"/>
            </a:xfrm>
            <a:custGeom>
              <a:avLst/>
              <a:gdLst/>
              <a:ahLst/>
              <a:cxnLst>
                <a:cxn ang="0">
                  <a:pos x="101" y="70"/>
                </a:cxn>
                <a:cxn ang="0">
                  <a:pos x="54" y="115"/>
                </a:cxn>
                <a:cxn ang="0">
                  <a:pos x="18" y="167"/>
                </a:cxn>
                <a:cxn ang="0">
                  <a:pos x="0" y="227"/>
                </a:cxn>
                <a:cxn ang="0">
                  <a:pos x="4" y="267"/>
                </a:cxn>
                <a:cxn ang="0">
                  <a:pos x="11" y="283"/>
                </a:cxn>
                <a:cxn ang="0">
                  <a:pos x="21" y="298"/>
                </a:cxn>
                <a:cxn ang="0">
                  <a:pos x="34" y="311"/>
                </a:cxn>
                <a:cxn ang="0">
                  <a:pos x="57" y="325"/>
                </a:cxn>
                <a:cxn ang="0">
                  <a:pos x="87" y="340"/>
                </a:cxn>
                <a:cxn ang="0">
                  <a:pos x="120" y="351"/>
                </a:cxn>
                <a:cxn ang="0">
                  <a:pos x="153" y="360"/>
                </a:cxn>
                <a:cxn ang="0">
                  <a:pos x="187" y="367"/>
                </a:cxn>
                <a:cxn ang="0">
                  <a:pos x="221" y="372"/>
                </a:cxn>
                <a:cxn ang="0">
                  <a:pos x="256" y="375"/>
                </a:cxn>
                <a:cxn ang="0">
                  <a:pos x="290" y="378"/>
                </a:cxn>
                <a:cxn ang="0">
                  <a:pos x="312" y="379"/>
                </a:cxn>
                <a:cxn ang="0">
                  <a:pos x="320" y="372"/>
                </a:cxn>
                <a:cxn ang="0">
                  <a:pos x="323" y="360"/>
                </a:cxn>
                <a:cxn ang="0">
                  <a:pos x="316" y="352"/>
                </a:cxn>
                <a:cxn ang="0">
                  <a:pos x="295" y="351"/>
                </a:cxn>
                <a:cxn ang="0">
                  <a:pos x="263" y="350"/>
                </a:cxn>
                <a:cxn ang="0">
                  <a:pos x="231" y="348"/>
                </a:cxn>
                <a:cxn ang="0">
                  <a:pos x="200" y="343"/>
                </a:cxn>
                <a:cxn ang="0">
                  <a:pos x="168" y="337"/>
                </a:cxn>
                <a:cxn ang="0">
                  <a:pos x="136" y="329"/>
                </a:cxn>
                <a:cxn ang="0">
                  <a:pos x="106" y="320"/>
                </a:cxn>
                <a:cxn ang="0">
                  <a:pos x="76" y="306"/>
                </a:cxn>
                <a:cxn ang="0">
                  <a:pos x="51" y="291"/>
                </a:cxn>
                <a:cxn ang="0">
                  <a:pos x="35" y="269"/>
                </a:cxn>
                <a:cxn ang="0">
                  <a:pos x="31" y="239"/>
                </a:cxn>
                <a:cxn ang="0">
                  <a:pos x="38" y="197"/>
                </a:cxn>
                <a:cxn ang="0">
                  <a:pos x="51" y="165"/>
                </a:cxn>
                <a:cxn ang="0">
                  <a:pos x="68" y="136"/>
                </a:cxn>
                <a:cxn ang="0">
                  <a:pos x="89" y="111"/>
                </a:cxn>
                <a:cxn ang="0">
                  <a:pos x="114" y="88"/>
                </a:cxn>
                <a:cxn ang="0">
                  <a:pos x="144" y="64"/>
                </a:cxn>
                <a:cxn ang="0">
                  <a:pos x="181" y="41"/>
                </a:cxn>
                <a:cxn ang="0">
                  <a:pos x="219" y="22"/>
                </a:cxn>
                <a:cxn ang="0">
                  <a:pos x="253" y="7"/>
                </a:cxn>
                <a:cxn ang="0">
                  <a:pos x="255" y="0"/>
                </a:cxn>
                <a:cxn ang="0">
                  <a:pos x="221" y="5"/>
                </a:cxn>
                <a:cxn ang="0">
                  <a:pos x="181" y="19"/>
                </a:cxn>
                <a:cxn ang="0">
                  <a:pos x="142" y="39"/>
                </a:cxn>
              </a:cxnLst>
              <a:rect l="0" t="0" r="r" b="b"/>
              <a:pathLst>
                <a:path w="323" h="379">
                  <a:moveTo>
                    <a:pt x="126" y="50"/>
                  </a:moveTo>
                  <a:lnTo>
                    <a:pt x="101" y="70"/>
                  </a:lnTo>
                  <a:lnTo>
                    <a:pt x="76" y="92"/>
                  </a:lnTo>
                  <a:lnTo>
                    <a:pt x="54" y="115"/>
                  </a:lnTo>
                  <a:lnTo>
                    <a:pt x="34" y="140"/>
                  </a:lnTo>
                  <a:lnTo>
                    <a:pt x="18" y="167"/>
                  </a:lnTo>
                  <a:lnTo>
                    <a:pt x="6" y="196"/>
                  </a:lnTo>
                  <a:lnTo>
                    <a:pt x="0" y="227"/>
                  </a:lnTo>
                  <a:lnTo>
                    <a:pt x="1" y="259"/>
                  </a:lnTo>
                  <a:lnTo>
                    <a:pt x="4" y="267"/>
                  </a:lnTo>
                  <a:lnTo>
                    <a:pt x="7" y="277"/>
                  </a:lnTo>
                  <a:lnTo>
                    <a:pt x="11" y="283"/>
                  </a:lnTo>
                  <a:lnTo>
                    <a:pt x="15" y="291"/>
                  </a:lnTo>
                  <a:lnTo>
                    <a:pt x="21" y="298"/>
                  </a:lnTo>
                  <a:lnTo>
                    <a:pt x="27" y="305"/>
                  </a:lnTo>
                  <a:lnTo>
                    <a:pt x="34" y="311"/>
                  </a:lnTo>
                  <a:lnTo>
                    <a:pt x="41" y="316"/>
                  </a:lnTo>
                  <a:lnTo>
                    <a:pt x="57" y="325"/>
                  </a:lnTo>
                  <a:lnTo>
                    <a:pt x="72" y="333"/>
                  </a:lnTo>
                  <a:lnTo>
                    <a:pt x="87" y="340"/>
                  </a:lnTo>
                  <a:lnTo>
                    <a:pt x="103" y="345"/>
                  </a:lnTo>
                  <a:lnTo>
                    <a:pt x="120" y="351"/>
                  </a:lnTo>
                  <a:lnTo>
                    <a:pt x="136" y="356"/>
                  </a:lnTo>
                  <a:lnTo>
                    <a:pt x="153" y="360"/>
                  </a:lnTo>
                  <a:lnTo>
                    <a:pt x="169" y="364"/>
                  </a:lnTo>
                  <a:lnTo>
                    <a:pt x="187" y="367"/>
                  </a:lnTo>
                  <a:lnTo>
                    <a:pt x="204" y="370"/>
                  </a:lnTo>
                  <a:lnTo>
                    <a:pt x="221" y="372"/>
                  </a:lnTo>
                  <a:lnTo>
                    <a:pt x="238" y="374"/>
                  </a:lnTo>
                  <a:lnTo>
                    <a:pt x="256" y="375"/>
                  </a:lnTo>
                  <a:lnTo>
                    <a:pt x="273" y="376"/>
                  </a:lnTo>
                  <a:lnTo>
                    <a:pt x="290" y="378"/>
                  </a:lnTo>
                  <a:lnTo>
                    <a:pt x="307" y="379"/>
                  </a:lnTo>
                  <a:lnTo>
                    <a:pt x="312" y="379"/>
                  </a:lnTo>
                  <a:lnTo>
                    <a:pt x="317" y="375"/>
                  </a:lnTo>
                  <a:lnTo>
                    <a:pt x="320" y="372"/>
                  </a:lnTo>
                  <a:lnTo>
                    <a:pt x="323" y="366"/>
                  </a:lnTo>
                  <a:lnTo>
                    <a:pt x="323" y="360"/>
                  </a:lnTo>
                  <a:lnTo>
                    <a:pt x="320" y="356"/>
                  </a:lnTo>
                  <a:lnTo>
                    <a:pt x="316" y="352"/>
                  </a:lnTo>
                  <a:lnTo>
                    <a:pt x="311" y="351"/>
                  </a:lnTo>
                  <a:lnTo>
                    <a:pt x="295" y="351"/>
                  </a:lnTo>
                  <a:lnTo>
                    <a:pt x="279" y="351"/>
                  </a:lnTo>
                  <a:lnTo>
                    <a:pt x="263" y="350"/>
                  </a:lnTo>
                  <a:lnTo>
                    <a:pt x="248" y="349"/>
                  </a:lnTo>
                  <a:lnTo>
                    <a:pt x="231" y="348"/>
                  </a:lnTo>
                  <a:lnTo>
                    <a:pt x="215" y="345"/>
                  </a:lnTo>
                  <a:lnTo>
                    <a:pt x="200" y="343"/>
                  </a:lnTo>
                  <a:lnTo>
                    <a:pt x="183" y="341"/>
                  </a:lnTo>
                  <a:lnTo>
                    <a:pt x="168" y="337"/>
                  </a:lnTo>
                  <a:lnTo>
                    <a:pt x="151" y="334"/>
                  </a:lnTo>
                  <a:lnTo>
                    <a:pt x="136" y="329"/>
                  </a:lnTo>
                  <a:lnTo>
                    <a:pt x="121" y="325"/>
                  </a:lnTo>
                  <a:lnTo>
                    <a:pt x="106" y="320"/>
                  </a:lnTo>
                  <a:lnTo>
                    <a:pt x="92" y="313"/>
                  </a:lnTo>
                  <a:lnTo>
                    <a:pt x="76" y="306"/>
                  </a:lnTo>
                  <a:lnTo>
                    <a:pt x="62" y="300"/>
                  </a:lnTo>
                  <a:lnTo>
                    <a:pt x="51" y="291"/>
                  </a:lnTo>
                  <a:lnTo>
                    <a:pt x="41" y="280"/>
                  </a:lnTo>
                  <a:lnTo>
                    <a:pt x="35" y="269"/>
                  </a:lnTo>
                  <a:lnTo>
                    <a:pt x="31" y="255"/>
                  </a:lnTo>
                  <a:lnTo>
                    <a:pt x="31" y="239"/>
                  </a:lnTo>
                  <a:lnTo>
                    <a:pt x="33" y="218"/>
                  </a:lnTo>
                  <a:lnTo>
                    <a:pt x="38" y="197"/>
                  </a:lnTo>
                  <a:lnTo>
                    <a:pt x="42" y="182"/>
                  </a:lnTo>
                  <a:lnTo>
                    <a:pt x="51" y="165"/>
                  </a:lnTo>
                  <a:lnTo>
                    <a:pt x="60" y="150"/>
                  </a:lnTo>
                  <a:lnTo>
                    <a:pt x="68" y="136"/>
                  </a:lnTo>
                  <a:lnTo>
                    <a:pt x="79" y="124"/>
                  </a:lnTo>
                  <a:lnTo>
                    <a:pt x="89" y="111"/>
                  </a:lnTo>
                  <a:lnTo>
                    <a:pt x="101" y="100"/>
                  </a:lnTo>
                  <a:lnTo>
                    <a:pt x="114" y="88"/>
                  </a:lnTo>
                  <a:lnTo>
                    <a:pt x="129" y="76"/>
                  </a:lnTo>
                  <a:lnTo>
                    <a:pt x="144" y="64"/>
                  </a:lnTo>
                  <a:lnTo>
                    <a:pt x="162" y="53"/>
                  </a:lnTo>
                  <a:lnTo>
                    <a:pt x="181" y="41"/>
                  </a:lnTo>
                  <a:lnTo>
                    <a:pt x="201" y="31"/>
                  </a:lnTo>
                  <a:lnTo>
                    <a:pt x="219" y="22"/>
                  </a:lnTo>
                  <a:lnTo>
                    <a:pt x="237" y="14"/>
                  </a:lnTo>
                  <a:lnTo>
                    <a:pt x="253" y="7"/>
                  </a:lnTo>
                  <a:lnTo>
                    <a:pt x="268" y="1"/>
                  </a:lnTo>
                  <a:lnTo>
                    <a:pt x="255" y="0"/>
                  </a:lnTo>
                  <a:lnTo>
                    <a:pt x="238" y="1"/>
                  </a:lnTo>
                  <a:lnTo>
                    <a:pt x="221" y="5"/>
                  </a:lnTo>
                  <a:lnTo>
                    <a:pt x="201" y="11"/>
                  </a:lnTo>
                  <a:lnTo>
                    <a:pt x="181" y="19"/>
                  </a:lnTo>
                  <a:lnTo>
                    <a:pt x="161" y="28"/>
                  </a:lnTo>
                  <a:lnTo>
                    <a:pt x="142" y="39"/>
                  </a:lnTo>
                  <a:lnTo>
                    <a:pt x="126" y="50"/>
                  </a:lnTo>
                  <a:close/>
                </a:path>
              </a:pathLst>
            </a:custGeom>
            <a:solidFill>
              <a:srgbClr val="000000"/>
            </a:solidFill>
            <a:ln w="9525">
              <a:solidFill>
                <a:schemeClr val="bg2"/>
              </a:solidFill>
              <a:round/>
              <a:headEnd/>
              <a:tailEnd/>
            </a:ln>
          </p:spPr>
          <p:txBody>
            <a:bodyPr/>
            <a:lstStyle/>
            <a:p>
              <a:endParaRPr lang="en-US"/>
            </a:p>
          </p:txBody>
        </p:sp>
        <p:sp>
          <p:nvSpPr>
            <p:cNvPr id="35402" name="Freeform 586"/>
            <p:cNvSpPr>
              <a:spLocks/>
            </p:cNvSpPr>
            <p:nvPr/>
          </p:nvSpPr>
          <p:spPr bwMode="auto">
            <a:xfrm>
              <a:off x="4384" y="3136"/>
              <a:ext cx="47" cy="42"/>
            </a:xfrm>
            <a:custGeom>
              <a:avLst/>
              <a:gdLst/>
              <a:ahLst/>
              <a:cxnLst>
                <a:cxn ang="0">
                  <a:pos x="235" y="78"/>
                </a:cxn>
                <a:cxn ang="0">
                  <a:pos x="248" y="92"/>
                </a:cxn>
                <a:cxn ang="0">
                  <a:pos x="255" y="108"/>
                </a:cxn>
                <a:cxn ang="0">
                  <a:pos x="259" y="125"/>
                </a:cxn>
                <a:cxn ang="0">
                  <a:pos x="259" y="144"/>
                </a:cxn>
                <a:cxn ang="0">
                  <a:pos x="257" y="159"/>
                </a:cxn>
                <a:cxn ang="0">
                  <a:pos x="252" y="171"/>
                </a:cxn>
                <a:cxn ang="0">
                  <a:pos x="244" y="184"/>
                </a:cxn>
                <a:cxn ang="0">
                  <a:pos x="236" y="194"/>
                </a:cxn>
                <a:cxn ang="0">
                  <a:pos x="225" y="206"/>
                </a:cxn>
                <a:cxn ang="0">
                  <a:pos x="215" y="215"/>
                </a:cxn>
                <a:cxn ang="0">
                  <a:pos x="204" y="225"/>
                </a:cxn>
                <a:cxn ang="0">
                  <a:pos x="194" y="236"/>
                </a:cxn>
                <a:cxn ang="0">
                  <a:pos x="191" y="239"/>
                </a:cxn>
                <a:cxn ang="0">
                  <a:pos x="190" y="242"/>
                </a:cxn>
                <a:cxn ang="0">
                  <a:pos x="191" y="246"/>
                </a:cxn>
                <a:cxn ang="0">
                  <a:pos x="194" y="249"/>
                </a:cxn>
                <a:cxn ang="0">
                  <a:pos x="197" y="252"/>
                </a:cxn>
                <a:cxn ang="0">
                  <a:pos x="201" y="253"/>
                </a:cxn>
                <a:cxn ang="0">
                  <a:pos x="205" y="252"/>
                </a:cxn>
                <a:cxn ang="0">
                  <a:pos x="209" y="249"/>
                </a:cxn>
                <a:cxn ang="0">
                  <a:pos x="232" y="234"/>
                </a:cxn>
                <a:cxn ang="0">
                  <a:pos x="251" y="215"/>
                </a:cxn>
                <a:cxn ang="0">
                  <a:pos x="267" y="192"/>
                </a:cxn>
                <a:cxn ang="0">
                  <a:pos x="278" y="168"/>
                </a:cxn>
                <a:cxn ang="0">
                  <a:pos x="282" y="141"/>
                </a:cxn>
                <a:cxn ang="0">
                  <a:pos x="279" y="116"/>
                </a:cxn>
                <a:cxn ang="0">
                  <a:pos x="270" y="92"/>
                </a:cxn>
                <a:cxn ang="0">
                  <a:pos x="251" y="70"/>
                </a:cxn>
                <a:cxn ang="0">
                  <a:pos x="237" y="59"/>
                </a:cxn>
                <a:cxn ang="0">
                  <a:pos x="221" y="48"/>
                </a:cxn>
                <a:cxn ang="0">
                  <a:pos x="202" y="39"/>
                </a:cxn>
                <a:cxn ang="0">
                  <a:pos x="183" y="31"/>
                </a:cxn>
                <a:cxn ang="0">
                  <a:pos x="163" y="24"/>
                </a:cxn>
                <a:cxn ang="0">
                  <a:pos x="142" y="18"/>
                </a:cxn>
                <a:cxn ang="0">
                  <a:pos x="122" y="13"/>
                </a:cxn>
                <a:cxn ang="0">
                  <a:pos x="101" y="8"/>
                </a:cxn>
                <a:cxn ang="0">
                  <a:pos x="82" y="5"/>
                </a:cxn>
                <a:cxn ang="0">
                  <a:pos x="63" y="2"/>
                </a:cxn>
                <a:cxn ang="0">
                  <a:pos x="47" y="0"/>
                </a:cxn>
                <a:cxn ang="0">
                  <a:pos x="32" y="0"/>
                </a:cxn>
                <a:cxn ang="0">
                  <a:pos x="19" y="0"/>
                </a:cxn>
                <a:cxn ang="0">
                  <a:pos x="10" y="1"/>
                </a:cxn>
                <a:cxn ang="0">
                  <a:pos x="4" y="4"/>
                </a:cxn>
                <a:cxn ang="0">
                  <a:pos x="0" y="6"/>
                </a:cxn>
                <a:cxn ang="0">
                  <a:pos x="12" y="8"/>
                </a:cxn>
                <a:cxn ang="0">
                  <a:pos x="25" y="9"/>
                </a:cxn>
                <a:cxn ang="0">
                  <a:pos x="38" y="12"/>
                </a:cxn>
                <a:cxn ang="0">
                  <a:pos x="52" y="14"/>
                </a:cxn>
                <a:cxn ang="0">
                  <a:pos x="67" y="16"/>
                </a:cxn>
                <a:cxn ang="0">
                  <a:pos x="82" y="18"/>
                </a:cxn>
                <a:cxn ang="0">
                  <a:pos x="97" y="22"/>
                </a:cxn>
                <a:cxn ang="0">
                  <a:pos x="114" y="25"/>
                </a:cxn>
                <a:cxn ang="0">
                  <a:pos x="129" y="30"/>
                </a:cxn>
                <a:cxn ang="0">
                  <a:pos x="146" y="35"/>
                </a:cxn>
                <a:cxn ang="0">
                  <a:pos x="162" y="40"/>
                </a:cxn>
                <a:cxn ang="0">
                  <a:pos x="177" y="46"/>
                </a:cxn>
                <a:cxn ang="0">
                  <a:pos x="192" y="53"/>
                </a:cxn>
                <a:cxn ang="0">
                  <a:pos x="208" y="60"/>
                </a:cxn>
                <a:cxn ang="0">
                  <a:pos x="222" y="69"/>
                </a:cxn>
                <a:cxn ang="0">
                  <a:pos x="235" y="78"/>
                </a:cxn>
              </a:cxnLst>
              <a:rect l="0" t="0" r="r" b="b"/>
              <a:pathLst>
                <a:path w="282" h="253">
                  <a:moveTo>
                    <a:pt x="235" y="78"/>
                  </a:moveTo>
                  <a:lnTo>
                    <a:pt x="248" y="92"/>
                  </a:lnTo>
                  <a:lnTo>
                    <a:pt x="255" y="108"/>
                  </a:lnTo>
                  <a:lnTo>
                    <a:pt x="259" y="125"/>
                  </a:lnTo>
                  <a:lnTo>
                    <a:pt x="259" y="144"/>
                  </a:lnTo>
                  <a:lnTo>
                    <a:pt x="257" y="159"/>
                  </a:lnTo>
                  <a:lnTo>
                    <a:pt x="252" y="171"/>
                  </a:lnTo>
                  <a:lnTo>
                    <a:pt x="244" y="184"/>
                  </a:lnTo>
                  <a:lnTo>
                    <a:pt x="236" y="194"/>
                  </a:lnTo>
                  <a:lnTo>
                    <a:pt x="225" y="206"/>
                  </a:lnTo>
                  <a:lnTo>
                    <a:pt x="215" y="215"/>
                  </a:lnTo>
                  <a:lnTo>
                    <a:pt x="204" y="225"/>
                  </a:lnTo>
                  <a:lnTo>
                    <a:pt x="194" y="236"/>
                  </a:lnTo>
                  <a:lnTo>
                    <a:pt x="191" y="239"/>
                  </a:lnTo>
                  <a:lnTo>
                    <a:pt x="190" y="242"/>
                  </a:lnTo>
                  <a:lnTo>
                    <a:pt x="191" y="246"/>
                  </a:lnTo>
                  <a:lnTo>
                    <a:pt x="194" y="249"/>
                  </a:lnTo>
                  <a:lnTo>
                    <a:pt x="197" y="252"/>
                  </a:lnTo>
                  <a:lnTo>
                    <a:pt x="201" y="253"/>
                  </a:lnTo>
                  <a:lnTo>
                    <a:pt x="205" y="252"/>
                  </a:lnTo>
                  <a:lnTo>
                    <a:pt x="209" y="249"/>
                  </a:lnTo>
                  <a:lnTo>
                    <a:pt x="232" y="234"/>
                  </a:lnTo>
                  <a:lnTo>
                    <a:pt x="251" y="215"/>
                  </a:lnTo>
                  <a:lnTo>
                    <a:pt x="267" y="192"/>
                  </a:lnTo>
                  <a:lnTo>
                    <a:pt x="278" y="168"/>
                  </a:lnTo>
                  <a:lnTo>
                    <a:pt x="282" y="141"/>
                  </a:lnTo>
                  <a:lnTo>
                    <a:pt x="279" y="116"/>
                  </a:lnTo>
                  <a:lnTo>
                    <a:pt x="270" y="92"/>
                  </a:lnTo>
                  <a:lnTo>
                    <a:pt x="251" y="70"/>
                  </a:lnTo>
                  <a:lnTo>
                    <a:pt x="237" y="59"/>
                  </a:lnTo>
                  <a:lnTo>
                    <a:pt x="221" y="48"/>
                  </a:lnTo>
                  <a:lnTo>
                    <a:pt x="202" y="39"/>
                  </a:lnTo>
                  <a:lnTo>
                    <a:pt x="183" y="31"/>
                  </a:lnTo>
                  <a:lnTo>
                    <a:pt x="163" y="24"/>
                  </a:lnTo>
                  <a:lnTo>
                    <a:pt x="142" y="18"/>
                  </a:lnTo>
                  <a:lnTo>
                    <a:pt x="122" y="13"/>
                  </a:lnTo>
                  <a:lnTo>
                    <a:pt x="101" y="8"/>
                  </a:lnTo>
                  <a:lnTo>
                    <a:pt x="82" y="5"/>
                  </a:lnTo>
                  <a:lnTo>
                    <a:pt x="63" y="2"/>
                  </a:lnTo>
                  <a:lnTo>
                    <a:pt x="47" y="0"/>
                  </a:lnTo>
                  <a:lnTo>
                    <a:pt x="32" y="0"/>
                  </a:lnTo>
                  <a:lnTo>
                    <a:pt x="19" y="0"/>
                  </a:lnTo>
                  <a:lnTo>
                    <a:pt x="10" y="1"/>
                  </a:lnTo>
                  <a:lnTo>
                    <a:pt x="4" y="4"/>
                  </a:lnTo>
                  <a:lnTo>
                    <a:pt x="0" y="6"/>
                  </a:lnTo>
                  <a:lnTo>
                    <a:pt x="12" y="8"/>
                  </a:lnTo>
                  <a:lnTo>
                    <a:pt x="25" y="9"/>
                  </a:lnTo>
                  <a:lnTo>
                    <a:pt x="38" y="12"/>
                  </a:lnTo>
                  <a:lnTo>
                    <a:pt x="52" y="14"/>
                  </a:lnTo>
                  <a:lnTo>
                    <a:pt x="67" y="16"/>
                  </a:lnTo>
                  <a:lnTo>
                    <a:pt x="82" y="18"/>
                  </a:lnTo>
                  <a:lnTo>
                    <a:pt x="97" y="22"/>
                  </a:lnTo>
                  <a:lnTo>
                    <a:pt x="114" y="25"/>
                  </a:lnTo>
                  <a:lnTo>
                    <a:pt x="129" y="30"/>
                  </a:lnTo>
                  <a:lnTo>
                    <a:pt x="146" y="35"/>
                  </a:lnTo>
                  <a:lnTo>
                    <a:pt x="162" y="40"/>
                  </a:lnTo>
                  <a:lnTo>
                    <a:pt x="177" y="46"/>
                  </a:lnTo>
                  <a:lnTo>
                    <a:pt x="192" y="53"/>
                  </a:lnTo>
                  <a:lnTo>
                    <a:pt x="208" y="60"/>
                  </a:lnTo>
                  <a:lnTo>
                    <a:pt x="222" y="69"/>
                  </a:lnTo>
                  <a:lnTo>
                    <a:pt x="235" y="78"/>
                  </a:lnTo>
                  <a:close/>
                </a:path>
              </a:pathLst>
            </a:custGeom>
            <a:solidFill>
              <a:srgbClr val="000000"/>
            </a:solidFill>
            <a:ln w="9525">
              <a:solidFill>
                <a:schemeClr val="bg2"/>
              </a:solidFill>
              <a:round/>
              <a:headEnd/>
              <a:tailEnd/>
            </a:ln>
          </p:spPr>
          <p:txBody>
            <a:bodyPr/>
            <a:lstStyle/>
            <a:p>
              <a:endParaRPr lang="en-US"/>
            </a:p>
          </p:txBody>
        </p:sp>
        <p:sp>
          <p:nvSpPr>
            <p:cNvPr id="35403" name="Freeform 587"/>
            <p:cNvSpPr>
              <a:spLocks/>
            </p:cNvSpPr>
            <p:nvPr/>
          </p:nvSpPr>
          <p:spPr bwMode="auto">
            <a:xfrm>
              <a:off x="4290" y="3159"/>
              <a:ext cx="19" cy="39"/>
            </a:xfrm>
            <a:custGeom>
              <a:avLst/>
              <a:gdLst/>
              <a:ahLst/>
              <a:cxnLst>
                <a:cxn ang="0">
                  <a:pos x="0" y="128"/>
                </a:cxn>
                <a:cxn ang="0">
                  <a:pos x="0" y="148"/>
                </a:cxn>
                <a:cxn ang="0">
                  <a:pos x="5" y="166"/>
                </a:cxn>
                <a:cxn ang="0">
                  <a:pos x="13" y="184"/>
                </a:cxn>
                <a:cxn ang="0">
                  <a:pos x="24" y="198"/>
                </a:cxn>
                <a:cxn ang="0">
                  <a:pos x="39" y="211"/>
                </a:cxn>
                <a:cxn ang="0">
                  <a:pos x="55" y="223"/>
                </a:cxn>
                <a:cxn ang="0">
                  <a:pos x="74" y="231"/>
                </a:cxn>
                <a:cxn ang="0">
                  <a:pos x="92" y="235"/>
                </a:cxn>
                <a:cxn ang="0">
                  <a:pos x="98" y="236"/>
                </a:cxn>
                <a:cxn ang="0">
                  <a:pos x="104" y="234"/>
                </a:cxn>
                <a:cxn ang="0">
                  <a:pos x="109" y="231"/>
                </a:cxn>
                <a:cxn ang="0">
                  <a:pos x="111" y="226"/>
                </a:cxn>
                <a:cxn ang="0">
                  <a:pos x="111" y="220"/>
                </a:cxn>
                <a:cxn ang="0">
                  <a:pos x="110" y="215"/>
                </a:cxn>
                <a:cxn ang="0">
                  <a:pos x="107" y="210"/>
                </a:cxn>
                <a:cxn ang="0">
                  <a:pos x="101" y="208"/>
                </a:cxn>
                <a:cxn ang="0">
                  <a:pos x="82" y="201"/>
                </a:cxn>
                <a:cxn ang="0">
                  <a:pos x="64" y="192"/>
                </a:cxn>
                <a:cxn ang="0">
                  <a:pos x="50" y="179"/>
                </a:cxn>
                <a:cxn ang="0">
                  <a:pos x="40" y="165"/>
                </a:cxn>
                <a:cxn ang="0">
                  <a:pos x="33" y="148"/>
                </a:cxn>
                <a:cxn ang="0">
                  <a:pos x="29" y="130"/>
                </a:cxn>
                <a:cxn ang="0">
                  <a:pos x="29" y="110"/>
                </a:cxn>
                <a:cxn ang="0">
                  <a:pos x="35" y="89"/>
                </a:cxn>
                <a:cxn ang="0">
                  <a:pos x="43" y="74"/>
                </a:cxn>
                <a:cxn ang="0">
                  <a:pos x="56" y="60"/>
                </a:cxn>
                <a:cxn ang="0">
                  <a:pos x="70" y="46"/>
                </a:cxn>
                <a:cxn ang="0">
                  <a:pos x="85" y="33"/>
                </a:cxn>
                <a:cxn ang="0">
                  <a:pos x="98" y="23"/>
                </a:cxn>
                <a:cxn ang="0">
                  <a:pos x="109" y="12"/>
                </a:cxn>
                <a:cxn ang="0">
                  <a:pos x="115" y="6"/>
                </a:cxn>
                <a:cxn ang="0">
                  <a:pos x="115" y="0"/>
                </a:cxn>
                <a:cxn ang="0">
                  <a:pos x="102" y="4"/>
                </a:cxn>
                <a:cxn ang="0">
                  <a:pos x="85" y="12"/>
                </a:cxn>
                <a:cxn ang="0">
                  <a:pos x="68" y="26"/>
                </a:cxn>
                <a:cxn ang="0">
                  <a:pos x="49" y="42"/>
                </a:cxn>
                <a:cxn ang="0">
                  <a:pos x="32" y="61"/>
                </a:cxn>
                <a:cxn ang="0">
                  <a:pos x="17" y="82"/>
                </a:cxn>
                <a:cxn ang="0">
                  <a:pos x="6" y="105"/>
                </a:cxn>
                <a:cxn ang="0">
                  <a:pos x="0" y="128"/>
                </a:cxn>
              </a:cxnLst>
              <a:rect l="0" t="0" r="r" b="b"/>
              <a:pathLst>
                <a:path w="115" h="236">
                  <a:moveTo>
                    <a:pt x="0" y="128"/>
                  </a:moveTo>
                  <a:lnTo>
                    <a:pt x="0" y="148"/>
                  </a:lnTo>
                  <a:lnTo>
                    <a:pt x="5" y="166"/>
                  </a:lnTo>
                  <a:lnTo>
                    <a:pt x="13" y="184"/>
                  </a:lnTo>
                  <a:lnTo>
                    <a:pt x="24" y="198"/>
                  </a:lnTo>
                  <a:lnTo>
                    <a:pt x="39" y="211"/>
                  </a:lnTo>
                  <a:lnTo>
                    <a:pt x="55" y="223"/>
                  </a:lnTo>
                  <a:lnTo>
                    <a:pt x="74" y="231"/>
                  </a:lnTo>
                  <a:lnTo>
                    <a:pt x="92" y="235"/>
                  </a:lnTo>
                  <a:lnTo>
                    <a:pt x="98" y="236"/>
                  </a:lnTo>
                  <a:lnTo>
                    <a:pt x="104" y="234"/>
                  </a:lnTo>
                  <a:lnTo>
                    <a:pt x="109" y="231"/>
                  </a:lnTo>
                  <a:lnTo>
                    <a:pt x="111" y="226"/>
                  </a:lnTo>
                  <a:lnTo>
                    <a:pt x="111" y="220"/>
                  </a:lnTo>
                  <a:lnTo>
                    <a:pt x="110" y="215"/>
                  </a:lnTo>
                  <a:lnTo>
                    <a:pt x="107" y="210"/>
                  </a:lnTo>
                  <a:lnTo>
                    <a:pt x="101" y="208"/>
                  </a:lnTo>
                  <a:lnTo>
                    <a:pt x="82" y="201"/>
                  </a:lnTo>
                  <a:lnTo>
                    <a:pt x="64" y="192"/>
                  </a:lnTo>
                  <a:lnTo>
                    <a:pt x="50" y="179"/>
                  </a:lnTo>
                  <a:lnTo>
                    <a:pt x="40" y="165"/>
                  </a:lnTo>
                  <a:lnTo>
                    <a:pt x="33" y="148"/>
                  </a:lnTo>
                  <a:lnTo>
                    <a:pt x="29" y="130"/>
                  </a:lnTo>
                  <a:lnTo>
                    <a:pt x="29" y="110"/>
                  </a:lnTo>
                  <a:lnTo>
                    <a:pt x="35" y="89"/>
                  </a:lnTo>
                  <a:lnTo>
                    <a:pt x="43" y="74"/>
                  </a:lnTo>
                  <a:lnTo>
                    <a:pt x="56" y="60"/>
                  </a:lnTo>
                  <a:lnTo>
                    <a:pt x="70" y="46"/>
                  </a:lnTo>
                  <a:lnTo>
                    <a:pt x="85" y="33"/>
                  </a:lnTo>
                  <a:lnTo>
                    <a:pt x="98" y="23"/>
                  </a:lnTo>
                  <a:lnTo>
                    <a:pt x="109" y="12"/>
                  </a:lnTo>
                  <a:lnTo>
                    <a:pt x="115" y="6"/>
                  </a:lnTo>
                  <a:lnTo>
                    <a:pt x="115" y="0"/>
                  </a:lnTo>
                  <a:lnTo>
                    <a:pt x="102" y="4"/>
                  </a:lnTo>
                  <a:lnTo>
                    <a:pt x="85" y="12"/>
                  </a:lnTo>
                  <a:lnTo>
                    <a:pt x="68" y="26"/>
                  </a:lnTo>
                  <a:lnTo>
                    <a:pt x="49" y="42"/>
                  </a:lnTo>
                  <a:lnTo>
                    <a:pt x="32" y="61"/>
                  </a:lnTo>
                  <a:lnTo>
                    <a:pt x="17" y="82"/>
                  </a:lnTo>
                  <a:lnTo>
                    <a:pt x="6" y="105"/>
                  </a:lnTo>
                  <a:lnTo>
                    <a:pt x="0" y="128"/>
                  </a:lnTo>
                  <a:close/>
                </a:path>
              </a:pathLst>
            </a:custGeom>
            <a:solidFill>
              <a:srgbClr val="000000"/>
            </a:solidFill>
            <a:ln w="9525">
              <a:solidFill>
                <a:schemeClr val="bg2"/>
              </a:solidFill>
              <a:round/>
              <a:headEnd/>
              <a:tailEnd/>
            </a:ln>
          </p:spPr>
          <p:txBody>
            <a:bodyPr/>
            <a:lstStyle/>
            <a:p>
              <a:endParaRPr lang="en-US"/>
            </a:p>
          </p:txBody>
        </p:sp>
        <p:sp>
          <p:nvSpPr>
            <p:cNvPr id="35404" name="Freeform 588"/>
            <p:cNvSpPr>
              <a:spLocks/>
            </p:cNvSpPr>
            <p:nvPr/>
          </p:nvSpPr>
          <p:spPr bwMode="auto">
            <a:xfrm>
              <a:off x="4423" y="3133"/>
              <a:ext cx="41" cy="52"/>
            </a:xfrm>
            <a:custGeom>
              <a:avLst/>
              <a:gdLst/>
              <a:ahLst/>
              <a:cxnLst>
                <a:cxn ang="0">
                  <a:pos x="208" y="124"/>
                </a:cxn>
                <a:cxn ang="0">
                  <a:pos x="220" y="144"/>
                </a:cxn>
                <a:cxn ang="0">
                  <a:pos x="226" y="164"/>
                </a:cxn>
                <a:cxn ang="0">
                  <a:pos x="222" y="187"/>
                </a:cxn>
                <a:cxn ang="0">
                  <a:pos x="208" y="209"/>
                </a:cxn>
                <a:cxn ang="0">
                  <a:pos x="188" y="229"/>
                </a:cxn>
                <a:cxn ang="0">
                  <a:pos x="166" y="246"/>
                </a:cxn>
                <a:cxn ang="0">
                  <a:pos x="142" y="264"/>
                </a:cxn>
                <a:cxn ang="0">
                  <a:pos x="128" y="278"/>
                </a:cxn>
                <a:cxn ang="0">
                  <a:pos x="124" y="287"/>
                </a:cxn>
                <a:cxn ang="0">
                  <a:pos x="120" y="296"/>
                </a:cxn>
                <a:cxn ang="0">
                  <a:pos x="122" y="306"/>
                </a:cxn>
                <a:cxn ang="0">
                  <a:pos x="131" y="310"/>
                </a:cxn>
                <a:cxn ang="0">
                  <a:pos x="139" y="309"/>
                </a:cxn>
                <a:cxn ang="0">
                  <a:pos x="154" y="292"/>
                </a:cxn>
                <a:cxn ang="0">
                  <a:pos x="180" y="269"/>
                </a:cxn>
                <a:cxn ang="0">
                  <a:pos x="207" y="246"/>
                </a:cxn>
                <a:cxn ang="0">
                  <a:pos x="230" y="219"/>
                </a:cxn>
                <a:cxn ang="0">
                  <a:pos x="244" y="186"/>
                </a:cxn>
                <a:cxn ang="0">
                  <a:pos x="243" y="152"/>
                </a:cxn>
                <a:cxn ang="0">
                  <a:pos x="228" y="119"/>
                </a:cxn>
                <a:cxn ang="0">
                  <a:pos x="203" y="93"/>
                </a:cxn>
                <a:cxn ang="0">
                  <a:pos x="176" y="76"/>
                </a:cxn>
                <a:cxn ang="0">
                  <a:pos x="151" y="61"/>
                </a:cxn>
                <a:cxn ang="0">
                  <a:pos x="122" y="46"/>
                </a:cxn>
                <a:cxn ang="0">
                  <a:pos x="93" y="31"/>
                </a:cxn>
                <a:cxn ang="0">
                  <a:pos x="66" y="18"/>
                </a:cxn>
                <a:cxn ang="0">
                  <a:pos x="40" y="8"/>
                </a:cxn>
                <a:cxn ang="0">
                  <a:pos x="20" y="1"/>
                </a:cxn>
                <a:cxn ang="0">
                  <a:pos x="5" y="0"/>
                </a:cxn>
                <a:cxn ang="0">
                  <a:pos x="11" y="8"/>
                </a:cxn>
                <a:cxn ang="0">
                  <a:pos x="36" y="20"/>
                </a:cxn>
                <a:cxn ang="0">
                  <a:pos x="60" y="31"/>
                </a:cxn>
                <a:cxn ang="0">
                  <a:pos x="86" y="44"/>
                </a:cxn>
                <a:cxn ang="0">
                  <a:pos x="113" y="57"/>
                </a:cxn>
                <a:cxn ang="0">
                  <a:pos x="139" y="71"/>
                </a:cxn>
                <a:cxn ang="0">
                  <a:pos x="165" y="88"/>
                </a:cxn>
                <a:cxn ang="0">
                  <a:pos x="188" y="106"/>
                </a:cxn>
              </a:cxnLst>
              <a:rect l="0" t="0" r="r" b="b"/>
              <a:pathLst>
                <a:path w="245" h="310">
                  <a:moveTo>
                    <a:pt x="200" y="116"/>
                  </a:moveTo>
                  <a:lnTo>
                    <a:pt x="208" y="124"/>
                  </a:lnTo>
                  <a:lnTo>
                    <a:pt x="214" y="133"/>
                  </a:lnTo>
                  <a:lnTo>
                    <a:pt x="220" y="144"/>
                  </a:lnTo>
                  <a:lnTo>
                    <a:pt x="223" y="154"/>
                  </a:lnTo>
                  <a:lnTo>
                    <a:pt x="226" y="164"/>
                  </a:lnTo>
                  <a:lnTo>
                    <a:pt x="224" y="176"/>
                  </a:lnTo>
                  <a:lnTo>
                    <a:pt x="222" y="187"/>
                  </a:lnTo>
                  <a:lnTo>
                    <a:pt x="216" y="198"/>
                  </a:lnTo>
                  <a:lnTo>
                    <a:pt x="208" y="209"/>
                  </a:lnTo>
                  <a:lnTo>
                    <a:pt x="199" y="219"/>
                  </a:lnTo>
                  <a:lnTo>
                    <a:pt x="188" y="229"/>
                  </a:lnTo>
                  <a:lnTo>
                    <a:pt x="177" y="238"/>
                  </a:lnTo>
                  <a:lnTo>
                    <a:pt x="166" y="246"/>
                  </a:lnTo>
                  <a:lnTo>
                    <a:pt x="154" y="255"/>
                  </a:lnTo>
                  <a:lnTo>
                    <a:pt x="142" y="264"/>
                  </a:lnTo>
                  <a:lnTo>
                    <a:pt x="132" y="275"/>
                  </a:lnTo>
                  <a:lnTo>
                    <a:pt x="128" y="278"/>
                  </a:lnTo>
                  <a:lnTo>
                    <a:pt x="126" y="283"/>
                  </a:lnTo>
                  <a:lnTo>
                    <a:pt x="124" y="287"/>
                  </a:lnTo>
                  <a:lnTo>
                    <a:pt x="121" y="292"/>
                  </a:lnTo>
                  <a:lnTo>
                    <a:pt x="120" y="296"/>
                  </a:lnTo>
                  <a:lnTo>
                    <a:pt x="120" y="301"/>
                  </a:lnTo>
                  <a:lnTo>
                    <a:pt x="122" y="306"/>
                  </a:lnTo>
                  <a:lnTo>
                    <a:pt x="126" y="309"/>
                  </a:lnTo>
                  <a:lnTo>
                    <a:pt x="131" y="310"/>
                  </a:lnTo>
                  <a:lnTo>
                    <a:pt x="135" y="310"/>
                  </a:lnTo>
                  <a:lnTo>
                    <a:pt x="139" y="309"/>
                  </a:lnTo>
                  <a:lnTo>
                    <a:pt x="142" y="306"/>
                  </a:lnTo>
                  <a:lnTo>
                    <a:pt x="154" y="292"/>
                  </a:lnTo>
                  <a:lnTo>
                    <a:pt x="167" y="280"/>
                  </a:lnTo>
                  <a:lnTo>
                    <a:pt x="180" y="269"/>
                  </a:lnTo>
                  <a:lnTo>
                    <a:pt x="194" y="257"/>
                  </a:lnTo>
                  <a:lnTo>
                    <a:pt x="207" y="246"/>
                  </a:lnTo>
                  <a:lnTo>
                    <a:pt x="220" y="233"/>
                  </a:lnTo>
                  <a:lnTo>
                    <a:pt x="230" y="219"/>
                  </a:lnTo>
                  <a:lnTo>
                    <a:pt x="238" y="204"/>
                  </a:lnTo>
                  <a:lnTo>
                    <a:pt x="244" y="186"/>
                  </a:lnTo>
                  <a:lnTo>
                    <a:pt x="245" y="169"/>
                  </a:lnTo>
                  <a:lnTo>
                    <a:pt x="243" y="152"/>
                  </a:lnTo>
                  <a:lnTo>
                    <a:pt x="237" y="134"/>
                  </a:lnTo>
                  <a:lnTo>
                    <a:pt x="228" y="119"/>
                  </a:lnTo>
                  <a:lnTo>
                    <a:pt x="217" y="105"/>
                  </a:lnTo>
                  <a:lnTo>
                    <a:pt x="203" y="93"/>
                  </a:lnTo>
                  <a:lnTo>
                    <a:pt x="188" y="83"/>
                  </a:lnTo>
                  <a:lnTo>
                    <a:pt x="176" y="76"/>
                  </a:lnTo>
                  <a:lnTo>
                    <a:pt x="163" y="69"/>
                  </a:lnTo>
                  <a:lnTo>
                    <a:pt x="151" y="61"/>
                  </a:lnTo>
                  <a:lnTo>
                    <a:pt x="136" y="54"/>
                  </a:lnTo>
                  <a:lnTo>
                    <a:pt x="122" y="46"/>
                  </a:lnTo>
                  <a:lnTo>
                    <a:pt x="107" y="39"/>
                  </a:lnTo>
                  <a:lnTo>
                    <a:pt x="93" y="31"/>
                  </a:lnTo>
                  <a:lnTo>
                    <a:pt x="79" y="24"/>
                  </a:lnTo>
                  <a:lnTo>
                    <a:pt x="66" y="18"/>
                  </a:lnTo>
                  <a:lnTo>
                    <a:pt x="53" y="13"/>
                  </a:lnTo>
                  <a:lnTo>
                    <a:pt x="40" y="8"/>
                  </a:lnTo>
                  <a:lnTo>
                    <a:pt x="30" y="5"/>
                  </a:lnTo>
                  <a:lnTo>
                    <a:pt x="20" y="1"/>
                  </a:lnTo>
                  <a:lnTo>
                    <a:pt x="12" y="0"/>
                  </a:lnTo>
                  <a:lnTo>
                    <a:pt x="5" y="0"/>
                  </a:lnTo>
                  <a:lnTo>
                    <a:pt x="0" y="2"/>
                  </a:lnTo>
                  <a:lnTo>
                    <a:pt x="11" y="8"/>
                  </a:lnTo>
                  <a:lnTo>
                    <a:pt x="23" y="14"/>
                  </a:lnTo>
                  <a:lnTo>
                    <a:pt x="36" y="20"/>
                  </a:lnTo>
                  <a:lnTo>
                    <a:pt x="47" y="25"/>
                  </a:lnTo>
                  <a:lnTo>
                    <a:pt x="60" y="31"/>
                  </a:lnTo>
                  <a:lnTo>
                    <a:pt x="73" y="37"/>
                  </a:lnTo>
                  <a:lnTo>
                    <a:pt x="86" y="44"/>
                  </a:lnTo>
                  <a:lnTo>
                    <a:pt x="99" y="51"/>
                  </a:lnTo>
                  <a:lnTo>
                    <a:pt x="113" y="57"/>
                  </a:lnTo>
                  <a:lnTo>
                    <a:pt x="126" y="64"/>
                  </a:lnTo>
                  <a:lnTo>
                    <a:pt x="139" y="71"/>
                  </a:lnTo>
                  <a:lnTo>
                    <a:pt x="152" y="79"/>
                  </a:lnTo>
                  <a:lnTo>
                    <a:pt x="165" y="88"/>
                  </a:lnTo>
                  <a:lnTo>
                    <a:pt x="176" y="96"/>
                  </a:lnTo>
                  <a:lnTo>
                    <a:pt x="188" y="106"/>
                  </a:lnTo>
                  <a:lnTo>
                    <a:pt x="200" y="116"/>
                  </a:lnTo>
                  <a:close/>
                </a:path>
              </a:pathLst>
            </a:custGeom>
            <a:solidFill>
              <a:srgbClr val="000000"/>
            </a:solidFill>
            <a:ln w="9525">
              <a:solidFill>
                <a:schemeClr val="bg2"/>
              </a:solidFill>
              <a:round/>
              <a:headEnd/>
              <a:tailEnd/>
            </a:ln>
          </p:spPr>
          <p:txBody>
            <a:bodyPr/>
            <a:lstStyle/>
            <a:p>
              <a:endParaRPr lang="en-US"/>
            </a:p>
          </p:txBody>
        </p:sp>
        <p:sp>
          <p:nvSpPr>
            <p:cNvPr id="35405" name="Freeform 589"/>
            <p:cNvSpPr>
              <a:spLocks/>
            </p:cNvSpPr>
            <p:nvPr/>
          </p:nvSpPr>
          <p:spPr bwMode="auto">
            <a:xfrm>
              <a:off x="4338" y="3209"/>
              <a:ext cx="125" cy="175"/>
            </a:xfrm>
            <a:custGeom>
              <a:avLst/>
              <a:gdLst/>
              <a:ahLst/>
              <a:cxnLst>
                <a:cxn ang="0">
                  <a:pos x="0" y="175"/>
                </a:cxn>
                <a:cxn ang="0">
                  <a:pos x="0" y="144"/>
                </a:cxn>
                <a:cxn ang="0">
                  <a:pos x="11" y="144"/>
                </a:cxn>
                <a:cxn ang="0">
                  <a:pos x="11" y="118"/>
                </a:cxn>
                <a:cxn ang="0">
                  <a:pos x="23" y="114"/>
                </a:cxn>
                <a:cxn ang="0">
                  <a:pos x="20" y="88"/>
                </a:cxn>
                <a:cxn ang="0">
                  <a:pos x="30" y="84"/>
                </a:cxn>
                <a:cxn ang="0">
                  <a:pos x="30" y="58"/>
                </a:cxn>
                <a:cxn ang="0">
                  <a:pos x="39" y="54"/>
                </a:cxn>
                <a:cxn ang="0">
                  <a:pos x="39" y="28"/>
                </a:cxn>
                <a:cxn ang="0">
                  <a:pos x="48" y="28"/>
                </a:cxn>
                <a:cxn ang="0">
                  <a:pos x="56" y="0"/>
                </a:cxn>
                <a:cxn ang="0">
                  <a:pos x="80" y="0"/>
                </a:cxn>
                <a:cxn ang="0">
                  <a:pos x="81" y="25"/>
                </a:cxn>
                <a:cxn ang="0">
                  <a:pos x="92" y="24"/>
                </a:cxn>
                <a:cxn ang="0">
                  <a:pos x="93" y="49"/>
                </a:cxn>
                <a:cxn ang="0">
                  <a:pos x="102" y="54"/>
                </a:cxn>
                <a:cxn ang="0">
                  <a:pos x="99" y="81"/>
                </a:cxn>
                <a:cxn ang="0">
                  <a:pos x="114" y="82"/>
                </a:cxn>
                <a:cxn ang="0">
                  <a:pos x="107" y="81"/>
                </a:cxn>
                <a:cxn ang="0">
                  <a:pos x="108" y="114"/>
                </a:cxn>
                <a:cxn ang="0">
                  <a:pos x="117" y="117"/>
                </a:cxn>
                <a:cxn ang="0">
                  <a:pos x="122" y="142"/>
                </a:cxn>
                <a:cxn ang="0">
                  <a:pos x="125" y="175"/>
                </a:cxn>
                <a:cxn ang="0">
                  <a:pos x="0" y="175"/>
                </a:cxn>
              </a:cxnLst>
              <a:rect l="0" t="0" r="r" b="b"/>
              <a:pathLst>
                <a:path w="125" h="175">
                  <a:moveTo>
                    <a:pt x="0" y="175"/>
                  </a:moveTo>
                  <a:lnTo>
                    <a:pt x="0" y="144"/>
                  </a:lnTo>
                  <a:lnTo>
                    <a:pt x="11" y="144"/>
                  </a:lnTo>
                  <a:lnTo>
                    <a:pt x="11" y="118"/>
                  </a:lnTo>
                  <a:lnTo>
                    <a:pt x="23" y="114"/>
                  </a:lnTo>
                  <a:lnTo>
                    <a:pt x="20" y="88"/>
                  </a:lnTo>
                  <a:lnTo>
                    <a:pt x="30" y="84"/>
                  </a:lnTo>
                  <a:lnTo>
                    <a:pt x="30" y="58"/>
                  </a:lnTo>
                  <a:lnTo>
                    <a:pt x="39" y="54"/>
                  </a:lnTo>
                  <a:lnTo>
                    <a:pt x="39" y="28"/>
                  </a:lnTo>
                  <a:lnTo>
                    <a:pt x="48" y="28"/>
                  </a:lnTo>
                  <a:lnTo>
                    <a:pt x="56" y="0"/>
                  </a:lnTo>
                  <a:lnTo>
                    <a:pt x="80" y="0"/>
                  </a:lnTo>
                  <a:lnTo>
                    <a:pt x="81" y="25"/>
                  </a:lnTo>
                  <a:lnTo>
                    <a:pt x="92" y="24"/>
                  </a:lnTo>
                  <a:lnTo>
                    <a:pt x="93" y="49"/>
                  </a:lnTo>
                  <a:lnTo>
                    <a:pt x="102" y="54"/>
                  </a:lnTo>
                  <a:lnTo>
                    <a:pt x="99" y="81"/>
                  </a:lnTo>
                  <a:lnTo>
                    <a:pt x="114" y="82"/>
                  </a:lnTo>
                  <a:lnTo>
                    <a:pt x="107" y="81"/>
                  </a:lnTo>
                  <a:lnTo>
                    <a:pt x="108" y="114"/>
                  </a:lnTo>
                  <a:lnTo>
                    <a:pt x="117" y="117"/>
                  </a:lnTo>
                  <a:lnTo>
                    <a:pt x="122" y="142"/>
                  </a:lnTo>
                  <a:lnTo>
                    <a:pt x="125" y="175"/>
                  </a:lnTo>
                  <a:lnTo>
                    <a:pt x="0" y="175"/>
                  </a:lnTo>
                  <a:close/>
                </a:path>
              </a:pathLst>
            </a:custGeom>
            <a:solidFill>
              <a:srgbClr val="DDDDDD"/>
            </a:solidFill>
            <a:ln w="9525">
              <a:solidFill>
                <a:schemeClr val="bg2"/>
              </a:solidFill>
              <a:round/>
              <a:headEnd/>
              <a:tailEnd/>
            </a:ln>
            <a:effectLst/>
          </p:spPr>
          <p:txBody>
            <a:bodyPr/>
            <a:lstStyle/>
            <a:p>
              <a:endParaRPr lang="en-US"/>
            </a:p>
          </p:txBody>
        </p:sp>
      </p:grpSp>
      <p:sp>
        <p:nvSpPr>
          <p:cNvPr id="35406" name="Line 590"/>
          <p:cNvSpPr>
            <a:spLocks noChangeShapeType="1"/>
          </p:cNvSpPr>
          <p:nvPr/>
        </p:nvSpPr>
        <p:spPr bwMode="auto">
          <a:xfrm>
            <a:off x="7491413" y="1111250"/>
            <a:ext cx="893762" cy="3128963"/>
          </a:xfrm>
          <a:prstGeom prst="line">
            <a:avLst/>
          </a:prstGeom>
          <a:noFill/>
          <a:ln w="76200">
            <a:solidFill>
              <a:srgbClr val="FF3300"/>
            </a:solidFill>
            <a:round/>
            <a:headEnd type="triangle" w="med" len="med"/>
            <a:tailEnd type="triangle" w="med" len="med"/>
          </a:ln>
          <a:effectLst/>
        </p:spPr>
        <p:txBody>
          <a:bodyPr/>
          <a:lstStyle/>
          <a:p>
            <a:endParaRPr lang="en-US"/>
          </a:p>
        </p:txBody>
      </p:sp>
      <p:sp>
        <p:nvSpPr>
          <p:cNvPr id="35407" name="Line 591"/>
          <p:cNvSpPr>
            <a:spLocks noChangeShapeType="1"/>
          </p:cNvSpPr>
          <p:nvPr/>
        </p:nvSpPr>
        <p:spPr bwMode="auto">
          <a:xfrm>
            <a:off x="6938963" y="3786188"/>
            <a:ext cx="958850" cy="508000"/>
          </a:xfrm>
          <a:prstGeom prst="line">
            <a:avLst/>
          </a:prstGeom>
          <a:noFill/>
          <a:ln w="76200">
            <a:solidFill>
              <a:srgbClr val="FF3300"/>
            </a:solidFill>
            <a:round/>
            <a:headEnd type="triangle" w="med" len="med"/>
            <a:tailEnd type="triangle" w="med" len="med"/>
          </a:ln>
          <a:effectLst/>
        </p:spPr>
        <p:txBody>
          <a:bodyPr/>
          <a:lstStyle/>
          <a:p>
            <a:endParaRPr lang="en-US"/>
          </a:p>
        </p:txBody>
      </p:sp>
      <p:grpSp>
        <p:nvGrpSpPr>
          <p:cNvPr id="35408" name="Group 592"/>
          <p:cNvGrpSpPr>
            <a:grpSpLocks/>
          </p:cNvGrpSpPr>
          <p:nvPr/>
        </p:nvGrpSpPr>
        <p:grpSpPr bwMode="auto">
          <a:xfrm>
            <a:off x="6470650" y="822325"/>
            <a:ext cx="1063625" cy="965200"/>
            <a:chOff x="4076" y="518"/>
            <a:chExt cx="670" cy="608"/>
          </a:xfrm>
        </p:grpSpPr>
        <p:grpSp>
          <p:nvGrpSpPr>
            <p:cNvPr id="35409" name="Group 593"/>
            <p:cNvGrpSpPr>
              <a:grpSpLocks/>
            </p:cNvGrpSpPr>
            <p:nvPr/>
          </p:nvGrpSpPr>
          <p:grpSpPr bwMode="auto">
            <a:xfrm>
              <a:off x="4233" y="518"/>
              <a:ext cx="513" cy="519"/>
              <a:chOff x="2938" y="2925"/>
              <a:chExt cx="513" cy="519"/>
            </a:xfrm>
          </p:grpSpPr>
          <p:sp>
            <p:nvSpPr>
              <p:cNvPr id="35410" name="Rectangle 594"/>
              <p:cNvSpPr>
                <a:spLocks noChangeArrowheads="1"/>
              </p:cNvSpPr>
              <p:nvPr/>
            </p:nvSpPr>
            <p:spPr bwMode="auto">
              <a:xfrm>
                <a:off x="3000" y="2925"/>
                <a:ext cx="426" cy="489"/>
              </a:xfrm>
              <a:prstGeom prst="rect">
                <a:avLst/>
              </a:prstGeom>
              <a:solidFill>
                <a:schemeClr val="accent2"/>
              </a:solidFill>
              <a:ln w="9525">
                <a:noFill/>
                <a:miter lim="800000"/>
                <a:headEnd/>
                <a:tailEnd/>
              </a:ln>
              <a:effectLst/>
            </p:spPr>
            <p:txBody>
              <a:bodyPr wrap="none" anchor="ctr"/>
              <a:lstStyle/>
              <a:p>
                <a:endParaRPr lang="en-US"/>
              </a:p>
            </p:txBody>
          </p:sp>
          <p:sp>
            <p:nvSpPr>
              <p:cNvPr id="35411" name="Rectangle 595"/>
              <p:cNvSpPr>
                <a:spLocks noChangeArrowheads="1"/>
              </p:cNvSpPr>
              <p:nvPr/>
            </p:nvSpPr>
            <p:spPr bwMode="auto">
              <a:xfrm>
                <a:off x="2979" y="2940"/>
                <a:ext cx="435" cy="504"/>
              </a:xfrm>
              <a:prstGeom prst="rect">
                <a:avLst/>
              </a:prstGeom>
              <a:solidFill>
                <a:schemeClr val="bg1"/>
              </a:solidFill>
              <a:ln w="12700">
                <a:solidFill>
                  <a:schemeClr val="tx1"/>
                </a:solidFill>
                <a:miter lim="800000"/>
                <a:headEnd/>
                <a:tailEnd/>
              </a:ln>
              <a:effectLst/>
            </p:spPr>
            <p:txBody>
              <a:bodyPr wrap="none" anchor="ctr"/>
              <a:lstStyle/>
              <a:p>
                <a:endParaRPr lang="en-US"/>
              </a:p>
            </p:txBody>
          </p:sp>
          <p:sp>
            <p:nvSpPr>
              <p:cNvPr id="35412" name="Rectangle 596"/>
              <p:cNvSpPr>
                <a:spLocks noChangeArrowheads="1"/>
              </p:cNvSpPr>
              <p:nvPr/>
            </p:nvSpPr>
            <p:spPr bwMode="auto">
              <a:xfrm>
                <a:off x="2982" y="2943"/>
                <a:ext cx="426" cy="126"/>
              </a:xfrm>
              <a:prstGeom prst="rect">
                <a:avLst/>
              </a:prstGeom>
              <a:solidFill>
                <a:srgbClr val="FF0000"/>
              </a:solidFill>
              <a:ln w="9525">
                <a:noFill/>
                <a:miter lim="800000"/>
                <a:headEnd/>
                <a:tailEnd/>
              </a:ln>
              <a:effectLst/>
            </p:spPr>
            <p:txBody>
              <a:bodyPr wrap="none" anchor="ctr"/>
              <a:lstStyle/>
              <a:p>
                <a:endParaRPr lang="en-US"/>
              </a:p>
            </p:txBody>
          </p:sp>
          <p:sp>
            <p:nvSpPr>
              <p:cNvPr id="35413" name="Text Box 597"/>
              <p:cNvSpPr txBox="1">
                <a:spLocks noChangeArrowheads="1"/>
              </p:cNvSpPr>
              <p:nvPr/>
            </p:nvSpPr>
            <p:spPr bwMode="auto">
              <a:xfrm>
                <a:off x="2938" y="2928"/>
                <a:ext cx="513" cy="508"/>
              </a:xfrm>
              <a:prstGeom prst="rect">
                <a:avLst/>
              </a:prstGeom>
              <a:noFill/>
              <a:ln w="9525">
                <a:noFill/>
                <a:miter lim="800000"/>
                <a:headEnd/>
                <a:tailEnd/>
              </a:ln>
              <a:effectLst/>
            </p:spPr>
            <p:txBody>
              <a:bodyPr>
                <a:spAutoFit/>
              </a:bodyPr>
              <a:lstStyle/>
              <a:p>
                <a:pPr algn="ctr">
                  <a:spcBef>
                    <a:spcPct val="0"/>
                  </a:spcBef>
                  <a:buClrTx/>
                  <a:buSzTx/>
                  <a:buFontTx/>
                  <a:buNone/>
                </a:pPr>
                <a:r>
                  <a:rPr lang="en-US" altLang="it-IT" sz="800">
                    <a:solidFill>
                      <a:schemeClr val="bg1"/>
                    </a:solidFill>
                  </a:rPr>
                  <a:t>Applicazione</a:t>
                </a:r>
              </a:p>
              <a:p>
                <a:pPr algn="ctr">
                  <a:spcBef>
                    <a:spcPct val="0"/>
                  </a:spcBef>
                  <a:buClrTx/>
                  <a:buSzTx/>
                  <a:buFontTx/>
                  <a:buNone/>
                </a:pPr>
                <a:endParaRPr lang="en-US" altLang="it-IT" sz="400"/>
              </a:p>
              <a:p>
                <a:pPr algn="ctr">
                  <a:spcBef>
                    <a:spcPct val="0"/>
                  </a:spcBef>
                  <a:buClrTx/>
                  <a:buSzTx/>
                  <a:buFontTx/>
                  <a:buNone/>
                </a:pPr>
                <a:r>
                  <a:rPr lang="en-US" altLang="it-IT" sz="900"/>
                  <a:t>trasporto</a:t>
                </a:r>
              </a:p>
              <a:p>
                <a:pPr algn="ctr">
                  <a:spcBef>
                    <a:spcPct val="0"/>
                  </a:spcBef>
                  <a:buClrTx/>
                  <a:buSzTx/>
                  <a:buFontTx/>
                  <a:buNone/>
                </a:pPr>
                <a:r>
                  <a:rPr lang="en-US" altLang="it-IT" sz="900"/>
                  <a:t>rete</a:t>
                </a:r>
                <a:endParaRPr lang="en-US" altLang="it-IT" sz="1000"/>
              </a:p>
              <a:p>
                <a:pPr algn="ctr">
                  <a:spcBef>
                    <a:spcPct val="0"/>
                  </a:spcBef>
                  <a:buClrTx/>
                  <a:buSzTx/>
                  <a:buFontTx/>
                  <a:buNone/>
                </a:pPr>
                <a:r>
                  <a:rPr lang="en-US" altLang="it-IT" sz="800"/>
                  <a:t>collegamento</a:t>
                </a:r>
                <a:endParaRPr lang="en-US" altLang="it-IT" sz="1000"/>
              </a:p>
              <a:p>
                <a:pPr algn="ctr">
                  <a:spcBef>
                    <a:spcPct val="0"/>
                  </a:spcBef>
                  <a:buClrTx/>
                  <a:buSzTx/>
                  <a:buFontTx/>
                  <a:buNone/>
                </a:pPr>
                <a:r>
                  <a:rPr lang="en-US" altLang="it-IT" sz="900"/>
                  <a:t>fisico</a:t>
                </a:r>
                <a:endParaRPr lang="en-US" altLang="it-IT">
                  <a:latin typeface="Times New Roman" pitchFamily="64" charset="0"/>
                </a:endParaRPr>
              </a:p>
            </p:txBody>
          </p:sp>
          <p:sp>
            <p:nvSpPr>
              <p:cNvPr id="35414" name="Line 598"/>
              <p:cNvSpPr>
                <a:spLocks noChangeShapeType="1"/>
              </p:cNvSpPr>
              <p:nvPr/>
            </p:nvSpPr>
            <p:spPr bwMode="auto">
              <a:xfrm>
                <a:off x="2979" y="3156"/>
                <a:ext cx="435" cy="3"/>
              </a:xfrm>
              <a:prstGeom prst="line">
                <a:avLst/>
              </a:prstGeom>
              <a:noFill/>
              <a:ln w="12700">
                <a:solidFill>
                  <a:schemeClr val="tx1"/>
                </a:solidFill>
                <a:round/>
                <a:headEnd/>
                <a:tailEnd/>
              </a:ln>
              <a:effectLst/>
            </p:spPr>
            <p:txBody>
              <a:bodyPr wrap="none" anchor="ctr"/>
              <a:lstStyle/>
              <a:p>
                <a:endParaRPr lang="en-US"/>
              </a:p>
            </p:txBody>
          </p:sp>
          <p:sp>
            <p:nvSpPr>
              <p:cNvPr id="35415" name="Line 599"/>
              <p:cNvSpPr>
                <a:spLocks noChangeShapeType="1"/>
              </p:cNvSpPr>
              <p:nvPr/>
            </p:nvSpPr>
            <p:spPr bwMode="auto">
              <a:xfrm>
                <a:off x="2985" y="3243"/>
                <a:ext cx="435" cy="3"/>
              </a:xfrm>
              <a:prstGeom prst="line">
                <a:avLst/>
              </a:prstGeom>
              <a:noFill/>
              <a:ln w="12700">
                <a:solidFill>
                  <a:schemeClr val="tx1"/>
                </a:solidFill>
                <a:round/>
                <a:headEnd/>
                <a:tailEnd/>
              </a:ln>
              <a:effectLst/>
            </p:spPr>
            <p:txBody>
              <a:bodyPr wrap="none" anchor="ctr"/>
              <a:lstStyle/>
              <a:p>
                <a:endParaRPr lang="en-US"/>
              </a:p>
            </p:txBody>
          </p:sp>
          <p:sp>
            <p:nvSpPr>
              <p:cNvPr id="35416" name="Line 600"/>
              <p:cNvSpPr>
                <a:spLocks noChangeShapeType="1"/>
              </p:cNvSpPr>
              <p:nvPr/>
            </p:nvSpPr>
            <p:spPr bwMode="auto">
              <a:xfrm>
                <a:off x="2985" y="3330"/>
                <a:ext cx="435" cy="3"/>
              </a:xfrm>
              <a:prstGeom prst="line">
                <a:avLst/>
              </a:prstGeom>
              <a:noFill/>
              <a:ln w="12700">
                <a:solidFill>
                  <a:schemeClr val="tx1"/>
                </a:solidFill>
                <a:round/>
                <a:headEnd/>
                <a:tailEnd/>
              </a:ln>
              <a:effectLst/>
            </p:spPr>
            <p:txBody>
              <a:bodyPr wrap="none" anchor="ctr"/>
              <a:lstStyle/>
              <a:p>
                <a:endParaRPr lang="en-US"/>
              </a:p>
            </p:txBody>
          </p:sp>
        </p:grpSp>
        <p:sp>
          <p:nvSpPr>
            <p:cNvPr id="35417" name="Freeform 601"/>
            <p:cNvSpPr>
              <a:spLocks/>
            </p:cNvSpPr>
            <p:nvPr/>
          </p:nvSpPr>
          <p:spPr bwMode="auto">
            <a:xfrm>
              <a:off x="4076" y="532"/>
              <a:ext cx="192" cy="594"/>
            </a:xfrm>
            <a:custGeom>
              <a:avLst/>
              <a:gdLst/>
              <a:ahLst/>
              <a:cxnLst>
                <a:cxn ang="0">
                  <a:pos x="0" y="594"/>
                </a:cxn>
                <a:cxn ang="0">
                  <a:pos x="192" y="0"/>
                </a:cxn>
                <a:cxn ang="0">
                  <a:pos x="192" y="515"/>
                </a:cxn>
                <a:cxn ang="0">
                  <a:pos x="0" y="594"/>
                </a:cxn>
              </a:cxnLst>
              <a:rect l="0" t="0" r="r" b="b"/>
              <a:pathLst>
                <a:path w="192" h="594">
                  <a:moveTo>
                    <a:pt x="0" y="594"/>
                  </a:moveTo>
                  <a:lnTo>
                    <a:pt x="192" y="0"/>
                  </a:lnTo>
                  <a:lnTo>
                    <a:pt x="192" y="515"/>
                  </a:lnTo>
                  <a:lnTo>
                    <a:pt x="0" y="594"/>
                  </a:lnTo>
                  <a:close/>
                </a:path>
              </a:pathLst>
            </a:custGeom>
            <a:gradFill rotWithShape="0">
              <a:gsLst>
                <a:gs pos="0">
                  <a:schemeClr val="bg1"/>
                </a:gs>
                <a:gs pos="100000">
                  <a:srgbClr val="FF0000"/>
                </a:gs>
              </a:gsLst>
              <a:lin ang="0" scaled="1"/>
            </a:gradFill>
            <a:ln w="9525" cap="flat" cmpd="sng">
              <a:solidFill>
                <a:srgbClr val="FF0000"/>
              </a:solidFill>
              <a:prstDash val="solid"/>
              <a:round/>
              <a:headEnd/>
              <a:tailEnd/>
            </a:ln>
            <a:effectLst/>
          </p:spPr>
          <p:txBody>
            <a:bodyPr/>
            <a:lstStyle/>
            <a:p>
              <a:endParaRPr lang="en-US"/>
            </a:p>
          </p:txBody>
        </p:sp>
      </p:grpSp>
      <p:grpSp>
        <p:nvGrpSpPr>
          <p:cNvPr id="35418" name="Group 602"/>
          <p:cNvGrpSpPr>
            <a:grpSpLocks/>
          </p:cNvGrpSpPr>
          <p:nvPr/>
        </p:nvGrpSpPr>
        <p:grpSpPr bwMode="auto">
          <a:xfrm>
            <a:off x="7646988" y="4217988"/>
            <a:ext cx="1063625" cy="965200"/>
            <a:chOff x="4076" y="518"/>
            <a:chExt cx="670" cy="608"/>
          </a:xfrm>
        </p:grpSpPr>
        <p:grpSp>
          <p:nvGrpSpPr>
            <p:cNvPr id="35419" name="Group 603"/>
            <p:cNvGrpSpPr>
              <a:grpSpLocks/>
            </p:cNvGrpSpPr>
            <p:nvPr/>
          </p:nvGrpSpPr>
          <p:grpSpPr bwMode="auto">
            <a:xfrm>
              <a:off x="4233" y="518"/>
              <a:ext cx="513" cy="519"/>
              <a:chOff x="2938" y="2925"/>
              <a:chExt cx="513" cy="519"/>
            </a:xfrm>
          </p:grpSpPr>
          <p:sp>
            <p:nvSpPr>
              <p:cNvPr id="35420" name="Rectangle 604"/>
              <p:cNvSpPr>
                <a:spLocks noChangeArrowheads="1"/>
              </p:cNvSpPr>
              <p:nvPr/>
            </p:nvSpPr>
            <p:spPr bwMode="auto">
              <a:xfrm>
                <a:off x="3000" y="2925"/>
                <a:ext cx="426" cy="489"/>
              </a:xfrm>
              <a:prstGeom prst="rect">
                <a:avLst/>
              </a:prstGeom>
              <a:solidFill>
                <a:schemeClr val="accent2"/>
              </a:solidFill>
              <a:ln w="9525">
                <a:noFill/>
                <a:miter lim="800000"/>
                <a:headEnd/>
                <a:tailEnd/>
              </a:ln>
              <a:effectLst/>
            </p:spPr>
            <p:txBody>
              <a:bodyPr wrap="none" anchor="ctr"/>
              <a:lstStyle/>
              <a:p>
                <a:endParaRPr lang="en-US"/>
              </a:p>
            </p:txBody>
          </p:sp>
          <p:sp>
            <p:nvSpPr>
              <p:cNvPr id="35421" name="Rectangle 605"/>
              <p:cNvSpPr>
                <a:spLocks noChangeArrowheads="1"/>
              </p:cNvSpPr>
              <p:nvPr/>
            </p:nvSpPr>
            <p:spPr bwMode="auto">
              <a:xfrm>
                <a:off x="2979" y="2940"/>
                <a:ext cx="435" cy="504"/>
              </a:xfrm>
              <a:prstGeom prst="rect">
                <a:avLst/>
              </a:prstGeom>
              <a:solidFill>
                <a:schemeClr val="bg1"/>
              </a:solidFill>
              <a:ln w="12700">
                <a:solidFill>
                  <a:schemeClr val="tx1"/>
                </a:solidFill>
                <a:miter lim="800000"/>
                <a:headEnd/>
                <a:tailEnd/>
              </a:ln>
              <a:effectLst/>
            </p:spPr>
            <p:txBody>
              <a:bodyPr wrap="none" anchor="ctr"/>
              <a:lstStyle/>
              <a:p>
                <a:endParaRPr lang="en-US"/>
              </a:p>
            </p:txBody>
          </p:sp>
          <p:sp>
            <p:nvSpPr>
              <p:cNvPr id="35422" name="Rectangle 606"/>
              <p:cNvSpPr>
                <a:spLocks noChangeArrowheads="1"/>
              </p:cNvSpPr>
              <p:nvPr/>
            </p:nvSpPr>
            <p:spPr bwMode="auto">
              <a:xfrm>
                <a:off x="2982" y="2943"/>
                <a:ext cx="426" cy="126"/>
              </a:xfrm>
              <a:prstGeom prst="rect">
                <a:avLst/>
              </a:prstGeom>
              <a:solidFill>
                <a:srgbClr val="FF0000"/>
              </a:solidFill>
              <a:ln w="9525">
                <a:noFill/>
                <a:miter lim="800000"/>
                <a:headEnd/>
                <a:tailEnd/>
              </a:ln>
              <a:effectLst/>
            </p:spPr>
            <p:txBody>
              <a:bodyPr wrap="none" anchor="ctr"/>
              <a:lstStyle/>
              <a:p>
                <a:endParaRPr lang="en-US"/>
              </a:p>
            </p:txBody>
          </p:sp>
          <p:sp>
            <p:nvSpPr>
              <p:cNvPr id="35423" name="Text Box 607"/>
              <p:cNvSpPr txBox="1">
                <a:spLocks noChangeArrowheads="1"/>
              </p:cNvSpPr>
              <p:nvPr/>
            </p:nvSpPr>
            <p:spPr bwMode="auto">
              <a:xfrm>
                <a:off x="2938" y="2928"/>
                <a:ext cx="513" cy="508"/>
              </a:xfrm>
              <a:prstGeom prst="rect">
                <a:avLst/>
              </a:prstGeom>
              <a:noFill/>
              <a:ln w="9525">
                <a:noFill/>
                <a:miter lim="800000"/>
                <a:headEnd/>
                <a:tailEnd/>
              </a:ln>
              <a:effectLst/>
            </p:spPr>
            <p:txBody>
              <a:bodyPr>
                <a:spAutoFit/>
              </a:bodyPr>
              <a:lstStyle/>
              <a:p>
                <a:pPr algn="ctr">
                  <a:spcBef>
                    <a:spcPct val="0"/>
                  </a:spcBef>
                  <a:buClrTx/>
                  <a:buSzTx/>
                  <a:buFontTx/>
                  <a:buNone/>
                </a:pPr>
                <a:r>
                  <a:rPr lang="en-US" altLang="it-IT" sz="800">
                    <a:solidFill>
                      <a:schemeClr val="bg1"/>
                    </a:solidFill>
                  </a:rPr>
                  <a:t>Applicazione</a:t>
                </a:r>
              </a:p>
              <a:p>
                <a:pPr algn="ctr">
                  <a:spcBef>
                    <a:spcPct val="0"/>
                  </a:spcBef>
                  <a:buClrTx/>
                  <a:buSzTx/>
                  <a:buFontTx/>
                  <a:buNone/>
                </a:pPr>
                <a:endParaRPr lang="en-US" altLang="it-IT" sz="400"/>
              </a:p>
              <a:p>
                <a:pPr algn="ctr">
                  <a:spcBef>
                    <a:spcPct val="0"/>
                  </a:spcBef>
                  <a:buClrTx/>
                  <a:buSzTx/>
                  <a:buFontTx/>
                  <a:buNone/>
                </a:pPr>
                <a:r>
                  <a:rPr lang="en-US" altLang="it-IT" sz="900"/>
                  <a:t>trasporto</a:t>
                </a:r>
              </a:p>
              <a:p>
                <a:pPr algn="ctr">
                  <a:spcBef>
                    <a:spcPct val="0"/>
                  </a:spcBef>
                  <a:buClrTx/>
                  <a:buSzTx/>
                  <a:buFontTx/>
                  <a:buNone/>
                </a:pPr>
                <a:r>
                  <a:rPr lang="en-US" altLang="it-IT" sz="900"/>
                  <a:t>rete</a:t>
                </a:r>
                <a:endParaRPr lang="en-US" altLang="it-IT" sz="1000"/>
              </a:p>
              <a:p>
                <a:pPr algn="ctr">
                  <a:spcBef>
                    <a:spcPct val="0"/>
                  </a:spcBef>
                  <a:buClrTx/>
                  <a:buSzTx/>
                  <a:buFontTx/>
                  <a:buNone/>
                </a:pPr>
                <a:r>
                  <a:rPr lang="en-US" altLang="it-IT" sz="800"/>
                  <a:t>collegamento</a:t>
                </a:r>
                <a:endParaRPr lang="en-US" altLang="it-IT" sz="1000"/>
              </a:p>
              <a:p>
                <a:pPr algn="ctr">
                  <a:spcBef>
                    <a:spcPct val="0"/>
                  </a:spcBef>
                  <a:buClrTx/>
                  <a:buSzTx/>
                  <a:buFontTx/>
                  <a:buNone/>
                </a:pPr>
                <a:r>
                  <a:rPr lang="en-US" altLang="it-IT" sz="900"/>
                  <a:t>fisico</a:t>
                </a:r>
              </a:p>
            </p:txBody>
          </p:sp>
          <p:sp>
            <p:nvSpPr>
              <p:cNvPr id="35424" name="Line 608"/>
              <p:cNvSpPr>
                <a:spLocks noChangeShapeType="1"/>
              </p:cNvSpPr>
              <p:nvPr/>
            </p:nvSpPr>
            <p:spPr bwMode="auto">
              <a:xfrm>
                <a:off x="2979" y="3156"/>
                <a:ext cx="435" cy="3"/>
              </a:xfrm>
              <a:prstGeom prst="line">
                <a:avLst/>
              </a:prstGeom>
              <a:noFill/>
              <a:ln w="12700">
                <a:solidFill>
                  <a:schemeClr val="tx1"/>
                </a:solidFill>
                <a:round/>
                <a:headEnd/>
                <a:tailEnd/>
              </a:ln>
              <a:effectLst/>
            </p:spPr>
            <p:txBody>
              <a:bodyPr wrap="none" anchor="ctr"/>
              <a:lstStyle/>
              <a:p>
                <a:endParaRPr lang="en-US"/>
              </a:p>
            </p:txBody>
          </p:sp>
          <p:sp>
            <p:nvSpPr>
              <p:cNvPr id="35425" name="Line 609"/>
              <p:cNvSpPr>
                <a:spLocks noChangeShapeType="1"/>
              </p:cNvSpPr>
              <p:nvPr/>
            </p:nvSpPr>
            <p:spPr bwMode="auto">
              <a:xfrm>
                <a:off x="2985" y="3243"/>
                <a:ext cx="435" cy="3"/>
              </a:xfrm>
              <a:prstGeom prst="line">
                <a:avLst/>
              </a:prstGeom>
              <a:noFill/>
              <a:ln w="12700">
                <a:solidFill>
                  <a:schemeClr val="tx1"/>
                </a:solidFill>
                <a:round/>
                <a:headEnd/>
                <a:tailEnd/>
              </a:ln>
              <a:effectLst/>
            </p:spPr>
            <p:txBody>
              <a:bodyPr wrap="none" anchor="ctr"/>
              <a:lstStyle/>
              <a:p>
                <a:endParaRPr lang="en-US"/>
              </a:p>
            </p:txBody>
          </p:sp>
          <p:sp>
            <p:nvSpPr>
              <p:cNvPr id="35426" name="Line 610"/>
              <p:cNvSpPr>
                <a:spLocks noChangeShapeType="1"/>
              </p:cNvSpPr>
              <p:nvPr/>
            </p:nvSpPr>
            <p:spPr bwMode="auto">
              <a:xfrm>
                <a:off x="2985" y="3330"/>
                <a:ext cx="435" cy="3"/>
              </a:xfrm>
              <a:prstGeom prst="line">
                <a:avLst/>
              </a:prstGeom>
              <a:noFill/>
              <a:ln w="12700">
                <a:solidFill>
                  <a:schemeClr val="tx1"/>
                </a:solidFill>
                <a:round/>
                <a:headEnd/>
                <a:tailEnd/>
              </a:ln>
              <a:effectLst/>
            </p:spPr>
            <p:txBody>
              <a:bodyPr wrap="none" anchor="ctr"/>
              <a:lstStyle/>
              <a:p>
                <a:endParaRPr lang="en-US"/>
              </a:p>
            </p:txBody>
          </p:sp>
        </p:grpSp>
        <p:sp>
          <p:nvSpPr>
            <p:cNvPr id="35427" name="Freeform 611"/>
            <p:cNvSpPr>
              <a:spLocks/>
            </p:cNvSpPr>
            <p:nvPr/>
          </p:nvSpPr>
          <p:spPr bwMode="auto">
            <a:xfrm>
              <a:off x="4076" y="532"/>
              <a:ext cx="192" cy="594"/>
            </a:xfrm>
            <a:custGeom>
              <a:avLst/>
              <a:gdLst/>
              <a:ahLst/>
              <a:cxnLst>
                <a:cxn ang="0">
                  <a:pos x="0" y="594"/>
                </a:cxn>
                <a:cxn ang="0">
                  <a:pos x="192" y="0"/>
                </a:cxn>
                <a:cxn ang="0">
                  <a:pos x="192" y="515"/>
                </a:cxn>
                <a:cxn ang="0">
                  <a:pos x="0" y="594"/>
                </a:cxn>
              </a:cxnLst>
              <a:rect l="0" t="0" r="r" b="b"/>
              <a:pathLst>
                <a:path w="192" h="594">
                  <a:moveTo>
                    <a:pt x="0" y="594"/>
                  </a:moveTo>
                  <a:lnTo>
                    <a:pt x="192" y="0"/>
                  </a:lnTo>
                  <a:lnTo>
                    <a:pt x="192" y="515"/>
                  </a:lnTo>
                  <a:lnTo>
                    <a:pt x="0" y="594"/>
                  </a:lnTo>
                  <a:close/>
                </a:path>
              </a:pathLst>
            </a:custGeom>
            <a:gradFill rotWithShape="0">
              <a:gsLst>
                <a:gs pos="0">
                  <a:schemeClr val="bg1"/>
                </a:gs>
                <a:gs pos="100000">
                  <a:srgbClr val="FF0000"/>
                </a:gs>
              </a:gsLst>
              <a:lin ang="0" scaled="1"/>
            </a:gradFill>
            <a:ln w="9525" cap="flat" cmpd="sng">
              <a:solidFill>
                <a:srgbClr val="FF0000"/>
              </a:solidFill>
              <a:prstDash val="solid"/>
              <a:round/>
              <a:headEnd/>
              <a:tailEnd/>
            </a:ln>
            <a:effectLst/>
          </p:spPr>
          <p:txBody>
            <a:bodyPr/>
            <a:lstStyle/>
            <a:p>
              <a:endParaRPr lang="en-US"/>
            </a:p>
          </p:txBody>
        </p:sp>
      </p:grpSp>
      <p:grpSp>
        <p:nvGrpSpPr>
          <p:cNvPr id="35428" name="Group 612"/>
          <p:cNvGrpSpPr>
            <a:grpSpLocks/>
          </p:cNvGrpSpPr>
          <p:nvPr/>
        </p:nvGrpSpPr>
        <p:grpSpPr bwMode="auto">
          <a:xfrm>
            <a:off x="5900738" y="3678238"/>
            <a:ext cx="1063625" cy="965200"/>
            <a:chOff x="4076" y="518"/>
            <a:chExt cx="670" cy="608"/>
          </a:xfrm>
        </p:grpSpPr>
        <p:grpSp>
          <p:nvGrpSpPr>
            <p:cNvPr id="35429" name="Group 613"/>
            <p:cNvGrpSpPr>
              <a:grpSpLocks/>
            </p:cNvGrpSpPr>
            <p:nvPr/>
          </p:nvGrpSpPr>
          <p:grpSpPr bwMode="auto">
            <a:xfrm>
              <a:off x="4233" y="518"/>
              <a:ext cx="513" cy="519"/>
              <a:chOff x="2938" y="2925"/>
              <a:chExt cx="513" cy="519"/>
            </a:xfrm>
          </p:grpSpPr>
          <p:sp>
            <p:nvSpPr>
              <p:cNvPr id="35430" name="Rectangle 614"/>
              <p:cNvSpPr>
                <a:spLocks noChangeArrowheads="1"/>
              </p:cNvSpPr>
              <p:nvPr/>
            </p:nvSpPr>
            <p:spPr bwMode="auto">
              <a:xfrm>
                <a:off x="3000" y="2925"/>
                <a:ext cx="426" cy="489"/>
              </a:xfrm>
              <a:prstGeom prst="rect">
                <a:avLst/>
              </a:prstGeom>
              <a:solidFill>
                <a:schemeClr val="accent2"/>
              </a:solidFill>
              <a:ln w="9525">
                <a:noFill/>
                <a:miter lim="800000"/>
                <a:headEnd/>
                <a:tailEnd/>
              </a:ln>
              <a:effectLst/>
            </p:spPr>
            <p:txBody>
              <a:bodyPr wrap="none" anchor="ctr"/>
              <a:lstStyle/>
              <a:p>
                <a:endParaRPr lang="en-US"/>
              </a:p>
            </p:txBody>
          </p:sp>
          <p:sp>
            <p:nvSpPr>
              <p:cNvPr id="35431" name="Rectangle 615"/>
              <p:cNvSpPr>
                <a:spLocks noChangeArrowheads="1"/>
              </p:cNvSpPr>
              <p:nvPr/>
            </p:nvSpPr>
            <p:spPr bwMode="auto">
              <a:xfrm>
                <a:off x="2979" y="2940"/>
                <a:ext cx="435" cy="504"/>
              </a:xfrm>
              <a:prstGeom prst="rect">
                <a:avLst/>
              </a:prstGeom>
              <a:solidFill>
                <a:schemeClr val="bg1"/>
              </a:solidFill>
              <a:ln w="12700">
                <a:solidFill>
                  <a:schemeClr val="tx1"/>
                </a:solidFill>
                <a:miter lim="800000"/>
                <a:headEnd/>
                <a:tailEnd/>
              </a:ln>
              <a:effectLst/>
            </p:spPr>
            <p:txBody>
              <a:bodyPr wrap="none" anchor="ctr"/>
              <a:lstStyle/>
              <a:p>
                <a:endParaRPr lang="en-US"/>
              </a:p>
            </p:txBody>
          </p:sp>
          <p:sp>
            <p:nvSpPr>
              <p:cNvPr id="35432" name="Rectangle 616"/>
              <p:cNvSpPr>
                <a:spLocks noChangeArrowheads="1"/>
              </p:cNvSpPr>
              <p:nvPr/>
            </p:nvSpPr>
            <p:spPr bwMode="auto">
              <a:xfrm>
                <a:off x="2982" y="2943"/>
                <a:ext cx="426" cy="126"/>
              </a:xfrm>
              <a:prstGeom prst="rect">
                <a:avLst/>
              </a:prstGeom>
              <a:solidFill>
                <a:srgbClr val="FF0000"/>
              </a:solidFill>
              <a:ln w="9525">
                <a:noFill/>
                <a:miter lim="800000"/>
                <a:headEnd/>
                <a:tailEnd/>
              </a:ln>
              <a:effectLst/>
            </p:spPr>
            <p:txBody>
              <a:bodyPr wrap="none" anchor="ctr"/>
              <a:lstStyle/>
              <a:p>
                <a:endParaRPr lang="en-US"/>
              </a:p>
            </p:txBody>
          </p:sp>
          <p:sp>
            <p:nvSpPr>
              <p:cNvPr id="35433" name="Text Box 617"/>
              <p:cNvSpPr txBox="1">
                <a:spLocks noChangeArrowheads="1"/>
              </p:cNvSpPr>
              <p:nvPr/>
            </p:nvSpPr>
            <p:spPr bwMode="auto">
              <a:xfrm>
                <a:off x="2938" y="2928"/>
                <a:ext cx="513" cy="508"/>
              </a:xfrm>
              <a:prstGeom prst="rect">
                <a:avLst/>
              </a:prstGeom>
              <a:noFill/>
              <a:ln w="9525">
                <a:noFill/>
                <a:miter lim="800000"/>
                <a:headEnd/>
                <a:tailEnd/>
              </a:ln>
              <a:effectLst/>
            </p:spPr>
            <p:txBody>
              <a:bodyPr>
                <a:spAutoFit/>
              </a:bodyPr>
              <a:lstStyle/>
              <a:p>
                <a:pPr algn="ctr">
                  <a:spcBef>
                    <a:spcPct val="0"/>
                  </a:spcBef>
                  <a:buClrTx/>
                  <a:buSzTx/>
                  <a:buFontTx/>
                  <a:buNone/>
                </a:pPr>
                <a:r>
                  <a:rPr lang="en-US" altLang="it-IT" sz="800">
                    <a:solidFill>
                      <a:schemeClr val="bg1"/>
                    </a:solidFill>
                  </a:rPr>
                  <a:t>Applicazione</a:t>
                </a:r>
              </a:p>
              <a:p>
                <a:pPr algn="ctr">
                  <a:spcBef>
                    <a:spcPct val="0"/>
                  </a:spcBef>
                  <a:buClrTx/>
                  <a:buSzTx/>
                  <a:buFontTx/>
                  <a:buNone/>
                </a:pPr>
                <a:endParaRPr lang="en-US" altLang="it-IT" sz="400"/>
              </a:p>
              <a:p>
                <a:pPr algn="ctr">
                  <a:spcBef>
                    <a:spcPct val="0"/>
                  </a:spcBef>
                  <a:buClrTx/>
                  <a:buSzTx/>
                  <a:buFontTx/>
                  <a:buNone/>
                </a:pPr>
                <a:r>
                  <a:rPr lang="en-US" altLang="it-IT" sz="900"/>
                  <a:t>trasporto</a:t>
                </a:r>
              </a:p>
              <a:p>
                <a:pPr algn="ctr">
                  <a:spcBef>
                    <a:spcPct val="0"/>
                  </a:spcBef>
                  <a:buClrTx/>
                  <a:buSzTx/>
                  <a:buFontTx/>
                  <a:buNone/>
                </a:pPr>
                <a:r>
                  <a:rPr lang="en-US" altLang="it-IT" sz="900"/>
                  <a:t>rete</a:t>
                </a:r>
                <a:endParaRPr lang="en-US" altLang="it-IT" sz="1000"/>
              </a:p>
              <a:p>
                <a:pPr algn="ctr">
                  <a:spcBef>
                    <a:spcPct val="0"/>
                  </a:spcBef>
                  <a:buClrTx/>
                  <a:buSzTx/>
                  <a:buFontTx/>
                  <a:buNone/>
                </a:pPr>
                <a:r>
                  <a:rPr lang="en-US" altLang="it-IT" sz="800"/>
                  <a:t>collegamento</a:t>
                </a:r>
                <a:endParaRPr lang="en-US" altLang="it-IT" sz="1000"/>
              </a:p>
              <a:p>
                <a:pPr algn="ctr">
                  <a:spcBef>
                    <a:spcPct val="0"/>
                  </a:spcBef>
                  <a:buClrTx/>
                  <a:buSzTx/>
                  <a:buFontTx/>
                  <a:buNone/>
                </a:pPr>
                <a:r>
                  <a:rPr lang="en-US" altLang="it-IT" sz="900"/>
                  <a:t>fisico</a:t>
                </a:r>
              </a:p>
            </p:txBody>
          </p:sp>
          <p:sp>
            <p:nvSpPr>
              <p:cNvPr id="35434" name="Line 618"/>
              <p:cNvSpPr>
                <a:spLocks noChangeShapeType="1"/>
              </p:cNvSpPr>
              <p:nvPr/>
            </p:nvSpPr>
            <p:spPr bwMode="auto">
              <a:xfrm>
                <a:off x="2979" y="3156"/>
                <a:ext cx="435" cy="3"/>
              </a:xfrm>
              <a:prstGeom prst="line">
                <a:avLst/>
              </a:prstGeom>
              <a:noFill/>
              <a:ln w="12700">
                <a:solidFill>
                  <a:schemeClr val="tx1"/>
                </a:solidFill>
                <a:round/>
                <a:headEnd/>
                <a:tailEnd/>
              </a:ln>
              <a:effectLst/>
            </p:spPr>
            <p:txBody>
              <a:bodyPr wrap="none" anchor="ctr"/>
              <a:lstStyle/>
              <a:p>
                <a:endParaRPr lang="en-US"/>
              </a:p>
            </p:txBody>
          </p:sp>
          <p:sp>
            <p:nvSpPr>
              <p:cNvPr id="35435" name="Line 619"/>
              <p:cNvSpPr>
                <a:spLocks noChangeShapeType="1"/>
              </p:cNvSpPr>
              <p:nvPr/>
            </p:nvSpPr>
            <p:spPr bwMode="auto">
              <a:xfrm>
                <a:off x="2985" y="3243"/>
                <a:ext cx="435" cy="3"/>
              </a:xfrm>
              <a:prstGeom prst="line">
                <a:avLst/>
              </a:prstGeom>
              <a:noFill/>
              <a:ln w="12700">
                <a:solidFill>
                  <a:schemeClr val="tx1"/>
                </a:solidFill>
                <a:round/>
                <a:headEnd/>
                <a:tailEnd/>
              </a:ln>
              <a:effectLst/>
            </p:spPr>
            <p:txBody>
              <a:bodyPr wrap="none" anchor="ctr"/>
              <a:lstStyle/>
              <a:p>
                <a:endParaRPr lang="en-US"/>
              </a:p>
            </p:txBody>
          </p:sp>
          <p:sp>
            <p:nvSpPr>
              <p:cNvPr id="35436" name="Line 620"/>
              <p:cNvSpPr>
                <a:spLocks noChangeShapeType="1"/>
              </p:cNvSpPr>
              <p:nvPr/>
            </p:nvSpPr>
            <p:spPr bwMode="auto">
              <a:xfrm>
                <a:off x="2985" y="3330"/>
                <a:ext cx="435" cy="3"/>
              </a:xfrm>
              <a:prstGeom prst="line">
                <a:avLst/>
              </a:prstGeom>
              <a:noFill/>
              <a:ln w="12700">
                <a:solidFill>
                  <a:schemeClr val="tx1"/>
                </a:solidFill>
                <a:round/>
                <a:headEnd/>
                <a:tailEnd/>
              </a:ln>
              <a:effectLst/>
            </p:spPr>
            <p:txBody>
              <a:bodyPr wrap="none" anchor="ctr"/>
              <a:lstStyle/>
              <a:p>
                <a:endParaRPr lang="en-US"/>
              </a:p>
            </p:txBody>
          </p:sp>
        </p:grpSp>
        <p:sp>
          <p:nvSpPr>
            <p:cNvPr id="35437" name="Freeform 621"/>
            <p:cNvSpPr>
              <a:spLocks/>
            </p:cNvSpPr>
            <p:nvPr/>
          </p:nvSpPr>
          <p:spPr bwMode="auto">
            <a:xfrm>
              <a:off x="4076" y="532"/>
              <a:ext cx="192" cy="594"/>
            </a:xfrm>
            <a:custGeom>
              <a:avLst/>
              <a:gdLst/>
              <a:ahLst/>
              <a:cxnLst>
                <a:cxn ang="0">
                  <a:pos x="0" y="594"/>
                </a:cxn>
                <a:cxn ang="0">
                  <a:pos x="192" y="0"/>
                </a:cxn>
                <a:cxn ang="0">
                  <a:pos x="192" y="515"/>
                </a:cxn>
                <a:cxn ang="0">
                  <a:pos x="0" y="594"/>
                </a:cxn>
              </a:cxnLst>
              <a:rect l="0" t="0" r="r" b="b"/>
              <a:pathLst>
                <a:path w="192" h="594">
                  <a:moveTo>
                    <a:pt x="0" y="594"/>
                  </a:moveTo>
                  <a:lnTo>
                    <a:pt x="192" y="0"/>
                  </a:lnTo>
                  <a:lnTo>
                    <a:pt x="192" y="515"/>
                  </a:lnTo>
                  <a:lnTo>
                    <a:pt x="0" y="594"/>
                  </a:lnTo>
                  <a:close/>
                </a:path>
              </a:pathLst>
            </a:custGeom>
            <a:gradFill rotWithShape="0">
              <a:gsLst>
                <a:gs pos="0">
                  <a:schemeClr val="bg1"/>
                </a:gs>
                <a:gs pos="100000">
                  <a:srgbClr val="FF0000"/>
                </a:gs>
              </a:gsLst>
              <a:lin ang="0" scaled="1"/>
            </a:gradFill>
            <a:ln w="9525" cap="flat" cmpd="sng">
              <a:solidFill>
                <a:srgbClr val="FF0000"/>
              </a:solidFill>
              <a:prstDash val="solid"/>
              <a:round/>
              <a:headEnd/>
              <a:tailEnd/>
            </a:ln>
            <a:effectLst/>
          </p:spPr>
          <p:txBody>
            <a:bodyPr/>
            <a:lstStyle/>
            <a:p>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5408"/>
                                        </p:tgtEl>
                                        <p:attrNameLst>
                                          <p:attrName>style.visibility</p:attrName>
                                        </p:attrNameLst>
                                      </p:cBhvr>
                                      <p:to>
                                        <p:strVal val="visible"/>
                                      </p:to>
                                    </p:set>
                                    <p:animEffect transition="in" filter="wipe(left)">
                                      <p:cBhvr>
                                        <p:cTn id="7" dur="500"/>
                                        <p:tgtEl>
                                          <p:spTgt spid="35408"/>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35418"/>
                                        </p:tgtEl>
                                        <p:attrNameLst>
                                          <p:attrName>style.visibility</p:attrName>
                                        </p:attrNameLst>
                                      </p:cBhvr>
                                      <p:to>
                                        <p:strVal val="visible"/>
                                      </p:to>
                                    </p:set>
                                    <p:animEffect transition="in" filter="wipe(left)">
                                      <p:cBhvr>
                                        <p:cTn id="11" dur="500"/>
                                        <p:tgtEl>
                                          <p:spTgt spid="35418"/>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35428"/>
                                        </p:tgtEl>
                                        <p:attrNameLst>
                                          <p:attrName>style.visibility</p:attrName>
                                        </p:attrNameLst>
                                      </p:cBhvr>
                                      <p:to>
                                        <p:strVal val="visible"/>
                                      </p:to>
                                    </p:set>
                                    <p:animEffect transition="in" filter="wipe(left)">
                                      <p:cBhvr>
                                        <p:cTn id="15" dur="500"/>
                                        <p:tgtEl>
                                          <p:spTgt spid="35428"/>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presetSubtype="0" fill="hold" grpId="0" nodeType="clickEffect">
                                  <p:stCondLst>
                                    <p:cond delay="0"/>
                                  </p:stCondLst>
                                  <p:childTnLst>
                                    <p:set>
                                      <p:cBhvr>
                                        <p:cTn id="19" dur="1" fill="hold">
                                          <p:stCondLst>
                                            <p:cond delay="0"/>
                                          </p:stCondLst>
                                        </p:cTn>
                                        <p:tgtEl>
                                          <p:spTgt spid="35406"/>
                                        </p:tgtEl>
                                        <p:attrNameLst>
                                          <p:attrName>style.visibility</p:attrName>
                                        </p:attrNameLst>
                                      </p:cBhvr>
                                      <p:to>
                                        <p:strVal val="visible"/>
                                      </p:to>
                                    </p:set>
                                    <p:animEffect transition="in" filter="dissolve">
                                      <p:cBhvr>
                                        <p:cTn id="20" dur="500"/>
                                        <p:tgtEl>
                                          <p:spTgt spid="35406"/>
                                        </p:tgtEl>
                                      </p:cBhvr>
                                    </p:animEffect>
                                  </p:childTnLst>
                                </p:cTn>
                              </p:par>
                            </p:childTnLst>
                          </p:cTn>
                        </p:par>
                        <p:par>
                          <p:cTn id="21" fill="hold">
                            <p:stCondLst>
                              <p:cond delay="500"/>
                            </p:stCondLst>
                            <p:childTnLst>
                              <p:par>
                                <p:cTn id="22" presetID="9" presetClass="entr" presetSubtype="0" fill="hold" grpId="0" nodeType="afterEffect">
                                  <p:stCondLst>
                                    <p:cond delay="0"/>
                                  </p:stCondLst>
                                  <p:childTnLst>
                                    <p:set>
                                      <p:cBhvr>
                                        <p:cTn id="23" dur="1" fill="hold">
                                          <p:stCondLst>
                                            <p:cond delay="0"/>
                                          </p:stCondLst>
                                        </p:cTn>
                                        <p:tgtEl>
                                          <p:spTgt spid="35407"/>
                                        </p:tgtEl>
                                        <p:attrNameLst>
                                          <p:attrName>style.visibility</p:attrName>
                                        </p:attrNameLst>
                                      </p:cBhvr>
                                      <p:to>
                                        <p:strVal val="visible"/>
                                      </p:to>
                                    </p:set>
                                    <p:animEffect transition="in" filter="dissolve">
                                      <p:cBhvr>
                                        <p:cTn id="24" dur="500"/>
                                        <p:tgtEl>
                                          <p:spTgt spid="354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406" grpId="0" animBg="1"/>
      <p:bldP spid="35407"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 name="Segnaposto numero diapositiva 6"/>
          <p:cNvSpPr>
            <a:spLocks noGrp="1"/>
          </p:cNvSpPr>
          <p:nvPr>
            <p:ph type="sldNum" sz="quarter" idx="12"/>
          </p:nvPr>
        </p:nvSpPr>
        <p:spPr/>
        <p:txBody>
          <a:bodyPr/>
          <a:lstStyle/>
          <a:p>
            <a:r>
              <a:rPr lang="en-US" altLang="it-IT"/>
              <a:t>2-</a:t>
            </a:r>
            <a:fld id="{7C64F142-8917-47BE-BD66-CDCBFEE4B5AA}" type="slidenum">
              <a:rPr lang="en-US" altLang="it-IT"/>
              <a:pPr/>
              <a:t>50</a:t>
            </a:fld>
            <a:endParaRPr lang="en-US" altLang="it-IT"/>
          </a:p>
        </p:txBody>
      </p:sp>
      <p:sp>
        <p:nvSpPr>
          <p:cNvPr id="59394" name="Rectangle 2"/>
          <p:cNvSpPr>
            <a:spLocks noGrp="1" noChangeArrowheads="1"/>
          </p:cNvSpPr>
          <p:nvPr>
            <p:ph type="title"/>
          </p:nvPr>
        </p:nvSpPr>
        <p:spPr>
          <a:xfrm>
            <a:off x="409575" y="228600"/>
            <a:ext cx="7772400" cy="1143000"/>
          </a:xfrm>
        </p:spPr>
        <p:txBody>
          <a:bodyPr/>
          <a:lstStyle/>
          <a:p>
            <a:r>
              <a:rPr lang="en-US" altLang="it-IT" sz="3600"/>
              <a:t>Posta elettronica: server di posta</a:t>
            </a:r>
            <a:endParaRPr lang="en-US" altLang="it-IT"/>
          </a:p>
        </p:txBody>
      </p:sp>
      <p:sp>
        <p:nvSpPr>
          <p:cNvPr id="59395" name="Rectangle 3"/>
          <p:cNvSpPr>
            <a:spLocks noGrp="1" noChangeArrowheads="1"/>
          </p:cNvSpPr>
          <p:nvPr>
            <p:ph type="body" sz="half" idx="1"/>
          </p:nvPr>
        </p:nvSpPr>
        <p:spPr>
          <a:xfrm>
            <a:off x="533400" y="1600200"/>
            <a:ext cx="3933825" cy="4648200"/>
          </a:xfrm>
        </p:spPr>
        <p:txBody>
          <a:bodyPr/>
          <a:lstStyle/>
          <a:p>
            <a:pPr>
              <a:lnSpc>
                <a:spcPct val="90000"/>
              </a:lnSpc>
              <a:buFont typeface="ZapfDingbats" pitchFamily="82" charset="2"/>
              <a:buNone/>
            </a:pPr>
            <a:r>
              <a:rPr lang="it-IT" sz="2400">
                <a:solidFill>
                  <a:srgbClr val="FF0000"/>
                </a:solidFill>
              </a:rPr>
              <a:t>Server di posta</a:t>
            </a:r>
            <a:r>
              <a:rPr lang="it-IT" sz="2400"/>
              <a:t> </a:t>
            </a:r>
          </a:p>
          <a:p>
            <a:pPr>
              <a:lnSpc>
                <a:spcPct val="90000"/>
              </a:lnSpc>
              <a:buFont typeface="Wingdings" pitchFamily="64" charset="2"/>
              <a:buChar char="r"/>
            </a:pPr>
            <a:r>
              <a:rPr lang="it-IT" sz="2000">
                <a:solidFill>
                  <a:srgbClr val="FF0000"/>
                </a:solidFill>
              </a:rPr>
              <a:t>Casella di posta </a:t>
            </a:r>
            <a:r>
              <a:rPr lang="it-IT" sz="2000"/>
              <a:t>(</a:t>
            </a:r>
            <a:r>
              <a:rPr lang="it-IT" sz="2000" i="1"/>
              <a:t>mailbox</a:t>
            </a:r>
            <a:r>
              <a:rPr lang="it-IT" sz="2000"/>
              <a:t>) contiene i messaggi in arrivo per l’utente</a:t>
            </a:r>
          </a:p>
          <a:p>
            <a:pPr>
              <a:lnSpc>
                <a:spcPct val="90000"/>
              </a:lnSpc>
              <a:buFont typeface="Wingdings" pitchFamily="64" charset="2"/>
              <a:buChar char="r"/>
            </a:pPr>
            <a:r>
              <a:rPr lang="it-IT" sz="2000">
                <a:solidFill>
                  <a:srgbClr val="FF0000"/>
                </a:solidFill>
              </a:rPr>
              <a:t>Coda di messaggi</a:t>
            </a:r>
            <a:r>
              <a:rPr lang="it-IT" sz="2000"/>
              <a:t> da trasmettere</a:t>
            </a:r>
          </a:p>
          <a:p>
            <a:pPr>
              <a:lnSpc>
                <a:spcPct val="90000"/>
              </a:lnSpc>
              <a:buFont typeface="Wingdings" pitchFamily="64" charset="2"/>
              <a:buChar char="r"/>
            </a:pPr>
            <a:r>
              <a:rPr lang="it-IT" sz="2000">
                <a:solidFill>
                  <a:srgbClr val="FF0000"/>
                </a:solidFill>
              </a:rPr>
              <a:t>Protocollo SMTP </a:t>
            </a:r>
            <a:r>
              <a:rPr lang="it-IT" sz="2000"/>
              <a:t>tra server di posta per inviare messaggi di posta elettronica</a:t>
            </a:r>
          </a:p>
          <a:p>
            <a:pPr lvl="1">
              <a:lnSpc>
                <a:spcPct val="90000"/>
              </a:lnSpc>
            </a:pPr>
            <a:r>
              <a:rPr lang="it-IT" sz="2000"/>
              <a:t>client: server di posta</a:t>
            </a:r>
            <a:br>
              <a:rPr lang="it-IT" sz="2000"/>
            </a:br>
            <a:r>
              <a:rPr lang="it-IT" sz="2000"/>
              <a:t>trasmittente</a:t>
            </a:r>
          </a:p>
          <a:p>
            <a:pPr lvl="1">
              <a:lnSpc>
                <a:spcPct val="90000"/>
              </a:lnSpc>
            </a:pPr>
            <a:r>
              <a:rPr lang="it-IT" sz="2000"/>
              <a:t>“server”: server di posta ricevente</a:t>
            </a:r>
          </a:p>
        </p:txBody>
      </p:sp>
      <p:sp>
        <p:nvSpPr>
          <p:cNvPr id="59401" name="Line 9"/>
          <p:cNvSpPr>
            <a:spLocks noChangeShapeType="1"/>
          </p:cNvSpPr>
          <p:nvPr/>
        </p:nvSpPr>
        <p:spPr bwMode="auto">
          <a:xfrm>
            <a:off x="6038850" y="2628900"/>
            <a:ext cx="1123950" cy="790575"/>
          </a:xfrm>
          <a:prstGeom prst="line">
            <a:avLst/>
          </a:prstGeom>
          <a:noFill/>
          <a:ln w="28575">
            <a:solidFill>
              <a:srgbClr val="FF0000"/>
            </a:solidFill>
            <a:round/>
            <a:headEnd type="triangle" w="med" len="med"/>
            <a:tailEnd type="triangle" w="med" len="med"/>
          </a:ln>
          <a:effectLst/>
        </p:spPr>
        <p:txBody>
          <a:bodyPr wrap="none" anchor="ctr"/>
          <a:lstStyle/>
          <a:p>
            <a:endParaRPr lang="en-US"/>
          </a:p>
        </p:txBody>
      </p:sp>
      <p:grpSp>
        <p:nvGrpSpPr>
          <p:cNvPr id="59402" name="Group 10"/>
          <p:cNvGrpSpPr>
            <a:grpSpLocks/>
          </p:cNvGrpSpPr>
          <p:nvPr/>
        </p:nvGrpSpPr>
        <p:grpSpPr bwMode="auto">
          <a:xfrm>
            <a:off x="7431088" y="2555875"/>
            <a:ext cx="355600" cy="933450"/>
            <a:chOff x="4180" y="783"/>
            <a:chExt cx="150" cy="307"/>
          </a:xfrm>
        </p:grpSpPr>
        <p:sp>
          <p:nvSpPr>
            <p:cNvPr id="59403" name="AutoShape 11"/>
            <p:cNvSpPr>
              <a:spLocks noChangeArrowheads="1"/>
            </p:cNvSpPr>
            <p:nvPr/>
          </p:nvSpPr>
          <p:spPr bwMode="auto">
            <a:xfrm>
              <a:off x="4180" y="1019"/>
              <a:ext cx="150" cy="71"/>
            </a:xfrm>
            <a:prstGeom prst="parallelogram">
              <a:avLst>
                <a:gd name="adj" fmla="val 81387"/>
              </a:avLst>
            </a:prstGeom>
            <a:solidFill>
              <a:srgbClr val="33CCCC"/>
            </a:solidFill>
            <a:ln w="9525">
              <a:noFill/>
              <a:miter lim="800000"/>
              <a:headEnd/>
              <a:tailEnd/>
            </a:ln>
            <a:effectLst/>
          </p:spPr>
          <p:txBody>
            <a:bodyPr wrap="none" anchor="ctr"/>
            <a:lstStyle/>
            <a:p>
              <a:endParaRPr lang="en-US"/>
            </a:p>
          </p:txBody>
        </p:sp>
        <p:sp>
          <p:nvSpPr>
            <p:cNvPr id="59404" name="Rectangle 12"/>
            <p:cNvSpPr>
              <a:spLocks noChangeArrowheads="1"/>
            </p:cNvSpPr>
            <p:nvPr/>
          </p:nvSpPr>
          <p:spPr bwMode="auto">
            <a:xfrm>
              <a:off x="4256" y="785"/>
              <a:ext cx="69" cy="236"/>
            </a:xfrm>
            <a:prstGeom prst="rect">
              <a:avLst/>
            </a:prstGeom>
            <a:solidFill>
              <a:srgbClr val="33CCCC"/>
            </a:solidFill>
            <a:ln w="9525">
              <a:noFill/>
              <a:miter lim="800000"/>
              <a:headEnd/>
              <a:tailEnd/>
            </a:ln>
            <a:effectLst/>
          </p:spPr>
          <p:txBody>
            <a:bodyPr wrap="none" anchor="ctr"/>
            <a:lstStyle/>
            <a:p>
              <a:endParaRPr lang="en-US"/>
            </a:p>
          </p:txBody>
        </p:sp>
        <p:sp>
          <p:nvSpPr>
            <p:cNvPr id="59405" name="Rectangle 13"/>
            <p:cNvSpPr>
              <a:spLocks noChangeArrowheads="1"/>
            </p:cNvSpPr>
            <p:nvPr/>
          </p:nvSpPr>
          <p:spPr bwMode="auto">
            <a:xfrm>
              <a:off x="4181" y="852"/>
              <a:ext cx="95" cy="236"/>
            </a:xfrm>
            <a:prstGeom prst="rect">
              <a:avLst/>
            </a:prstGeom>
            <a:solidFill>
              <a:srgbClr val="33CCCC"/>
            </a:solidFill>
            <a:ln w="9525">
              <a:solidFill>
                <a:schemeClr val="tx1"/>
              </a:solidFill>
              <a:miter lim="800000"/>
              <a:headEnd/>
              <a:tailEnd/>
            </a:ln>
            <a:effectLst/>
          </p:spPr>
          <p:txBody>
            <a:bodyPr wrap="none" anchor="ctr"/>
            <a:lstStyle/>
            <a:p>
              <a:endParaRPr lang="en-US"/>
            </a:p>
          </p:txBody>
        </p:sp>
        <p:sp>
          <p:nvSpPr>
            <p:cNvPr id="59406" name="AutoShape 14"/>
            <p:cNvSpPr>
              <a:spLocks noChangeArrowheads="1"/>
            </p:cNvSpPr>
            <p:nvPr/>
          </p:nvSpPr>
          <p:spPr bwMode="auto">
            <a:xfrm>
              <a:off x="4180" y="783"/>
              <a:ext cx="150" cy="71"/>
            </a:xfrm>
            <a:prstGeom prst="parallelogram">
              <a:avLst>
                <a:gd name="adj" fmla="val 81387"/>
              </a:avLst>
            </a:prstGeom>
            <a:solidFill>
              <a:srgbClr val="33CCCC"/>
            </a:solidFill>
            <a:ln w="9525">
              <a:solidFill>
                <a:schemeClr val="tx1"/>
              </a:solidFill>
              <a:miter lim="800000"/>
              <a:headEnd/>
              <a:tailEnd/>
            </a:ln>
            <a:effectLst/>
          </p:spPr>
          <p:txBody>
            <a:bodyPr wrap="none" anchor="ctr"/>
            <a:lstStyle/>
            <a:p>
              <a:endParaRPr lang="en-US"/>
            </a:p>
          </p:txBody>
        </p:sp>
        <p:sp>
          <p:nvSpPr>
            <p:cNvPr id="59407" name="Line 15"/>
            <p:cNvSpPr>
              <a:spLocks noChangeShapeType="1"/>
            </p:cNvSpPr>
            <p:nvPr/>
          </p:nvSpPr>
          <p:spPr bwMode="auto">
            <a:xfrm>
              <a:off x="4330" y="788"/>
              <a:ext cx="0" cy="231"/>
            </a:xfrm>
            <a:prstGeom prst="line">
              <a:avLst/>
            </a:prstGeom>
            <a:noFill/>
            <a:ln w="9525">
              <a:solidFill>
                <a:schemeClr val="tx1"/>
              </a:solidFill>
              <a:round/>
              <a:headEnd/>
              <a:tailEnd/>
            </a:ln>
            <a:effectLst/>
          </p:spPr>
          <p:txBody>
            <a:bodyPr wrap="none" anchor="ctr"/>
            <a:lstStyle/>
            <a:p>
              <a:endParaRPr lang="en-US"/>
            </a:p>
          </p:txBody>
        </p:sp>
        <p:sp>
          <p:nvSpPr>
            <p:cNvPr id="59408" name="Line 16"/>
            <p:cNvSpPr>
              <a:spLocks noChangeShapeType="1"/>
            </p:cNvSpPr>
            <p:nvPr/>
          </p:nvSpPr>
          <p:spPr bwMode="auto">
            <a:xfrm flipH="1">
              <a:off x="4276" y="1019"/>
              <a:ext cx="54" cy="69"/>
            </a:xfrm>
            <a:prstGeom prst="line">
              <a:avLst/>
            </a:prstGeom>
            <a:noFill/>
            <a:ln w="9525">
              <a:solidFill>
                <a:schemeClr val="tx1"/>
              </a:solidFill>
              <a:round/>
              <a:headEnd/>
              <a:tailEnd/>
            </a:ln>
            <a:effectLst/>
          </p:spPr>
          <p:txBody>
            <a:bodyPr wrap="none" anchor="ctr"/>
            <a:lstStyle/>
            <a:p>
              <a:endParaRPr lang="en-US"/>
            </a:p>
          </p:txBody>
        </p:sp>
        <p:sp>
          <p:nvSpPr>
            <p:cNvPr id="59409" name="Rectangle 17"/>
            <p:cNvSpPr>
              <a:spLocks noChangeArrowheads="1"/>
            </p:cNvSpPr>
            <p:nvPr/>
          </p:nvSpPr>
          <p:spPr bwMode="auto">
            <a:xfrm>
              <a:off x="4193" y="883"/>
              <a:ext cx="63" cy="136"/>
            </a:xfrm>
            <a:prstGeom prst="rect">
              <a:avLst/>
            </a:prstGeom>
            <a:solidFill>
              <a:schemeClr val="accent2"/>
            </a:solidFill>
            <a:ln w="9525">
              <a:solidFill>
                <a:schemeClr val="tx1"/>
              </a:solidFill>
              <a:miter lim="800000"/>
              <a:headEnd/>
              <a:tailEnd/>
            </a:ln>
            <a:effectLst/>
          </p:spPr>
          <p:txBody>
            <a:bodyPr wrap="none" anchor="ctr"/>
            <a:lstStyle/>
            <a:p>
              <a:endParaRPr lang="en-US"/>
            </a:p>
          </p:txBody>
        </p:sp>
        <p:sp>
          <p:nvSpPr>
            <p:cNvPr id="59410" name="Rectangle 18"/>
            <p:cNvSpPr>
              <a:spLocks noChangeArrowheads="1"/>
            </p:cNvSpPr>
            <p:nvPr/>
          </p:nvSpPr>
          <p:spPr bwMode="auto">
            <a:xfrm>
              <a:off x="4202" y="924"/>
              <a:ext cx="48" cy="48"/>
            </a:xfrm>
            <a:prstGeom prst="rect">
              <a:avLst/>
            </a:prstGeom>
            <a:solidFill>
              <a:schemeClr val="bg1"/>
            </a:solidFill>
            <a:ln w="9525">
              <a:noFill/>
              <a:miter lim="800000"/>
              <a:headEnd/>
              <a:tailEnd/>
            </a:ln>
            <a:effectLst/>
          </p:spPr>
          <p:txBody>
            <a:bodyPr wrap="none" anchor="ctr"/>
            <a:lstStyle/>
            <a:p>
              <a:endParaRPr lang="en-US"/>
            </a:p>
          </p:txBody>
        </p:sp>
      </p:grpSp>
      <p:grpSp>
        <p:nvGrpSpPr>
          <p:cNvPr id="59411" name="Group 19"/>
          <p:cNvGrpSpPr>
            <a:grpSpLocks/>
          </p:cNvGrpSpPr>
          <p:nvPr/>
        </p:nvGrpSpPr>
        <p:grpSpPr bwMode="auto">
          <a:xfrm>
            <a:off x="7121525" y="3008313"/>
            <a:ext cx="933450" cy="1049337"/>
            <a:chOff x="4246" y="2627"/>
            <a:chExt cx="588" cy="661"/>
          </a:xfrm>
        </p:grpSpPr>
        <p:sp>
          <p:nvSpPr>
            <p:cNvPr id="59412" name="Rectangle 20"/>
            <p:cNvSpPr>
              <a:spLocks noChangeArrowheads="1"/>
            </p:cNvSpPr>
            <p:nvPr/>
          </p:nvSpPr>
          <p:spPr bwMode="auto">
            <a:xfrm>
              <a:off x="4296" y="2652"/>
              <a:ext cx="510" cy="636"/>
            </a:xfrm>
            <a:prstGeom prst="rect">
              <a:avLst/>
            </a:prstGeom>
            <a:solidFill>
              <a:schemeClr val="hlink"/>
            </a:solidFill>
            <a:ln w="19050">
              <a:solidFill>
                <a:schemeClr val="tx1"/>
              </a:solidFill>
              <a:miter lim="800000"/>
              <a:headEnd/>
              <a:tailEnd/>
            </a:ln>
            <a:effectLst/>
          </p:spPr>
          <p:txBody>
            <a:bodyPr wrap="none" anchor="ctr"/>
            <a:lstStyle/>
            <a:p>
              <a:endParaRPr lang="en-US"/>
            </a:p>
          </p:txBody>
        </p:sp>
        <p:sp>
          <p:nvSpPr>
            <p:cNvPr id="59413" name="Text Box 21"/>
            <p:cNvSpPr txBox="1">
              <a:spLocks noChangeArrowheads="1"/>
            </p:cNvSpPr>
            <p:nvPr/>
          </p:nvSpPr>
          <p:spPr bwMode="auto">
            <a:xfrm>
              <a:off x="4246" y="2627"/>
              <a:ext cx="588" cy="366"/>
            </a:xfrm>
            <a:prstGeom prst="rect">
              <a:avLst/>
            </a:prstGeom>
            <a:noFill/>
            <a:ln w="9525">
              <a:noFill/>
              <a:miter lim="800000"/>
              <a:headEnd/>
              <a:tailEnd/>
            </a:ln>
            <a:effectLst/>
          </p:spPr>
          <p:txBody>
            <a:bodyPr wrap="none">
              <a:spAutoFit/>
            </a:bodyPr>
            <a:lstStyle/>
            <a:p>
              <a:pPr algn="ctr">
                <a:spcBef>
                  <a:spcPct val="0"/>
                </a:spcBef>
                <a:buClrTx/>
                <a:buSzTx/>
                <a:buFontTx/>
                <a:buNone/>
              </a:pPr>
              <a:r>
                <a:rPr lang="en-US" altLang="it-IT" sz="1600"/>
                <a:t>server</a:t>
              </a:r>
            </a:p>
            <a:p>
              <a:pPr algn="ctr">
                <a:spcBef>
                  <a:spcPct val="0"/>
                </a:spcBef>
                <a:buClrTx/>
                <a:buSzTx/>
                <a:buFontTx/>
                <a:buNone/>
              </a:pPr>
              <a:r>
                <a:rPr lang="en-US" altLang="it-IT" sz="1600"/>
                <a:t>di posta</a:t>
              </a:r>
            </a:p>
          </p:txBody>
        </p:sp>
        <p:sp>
          <p:nvSpPr>
            <p:cNvPr id="59414" name="Rectangle 22"/>
            <p:cNvSpPr>
              <a:spLocks noChangeArrowheads="1"/>
            </p:cNvSpPr>
            <p:nvPr/>
          </p:nvSpPr>
          <p:spPr bwMode="auto">
            <a:xfrm>
              <a:off x="4320" y="3006"/>
              <a:ext cx="450" cy="120"/>
            </a:xfrm>
            <a:prstGeom prst="rect">
              <a:avLst/>
            </a:prstGeom>
            <a:solidFill>
              <a:srgbClr val="00FF00"/>
            </a:solidFill>
            <a:ln w="19050">
              <a:solidFill>
                <a:schemeClr val="tx1"/>
              </a:solidFill>
              <a:miter lim="800000"/>
              <a:headEnd/>
              <a:tailEnd/>
            </a:ln>
            <a:effectLst/>
          </p:spPr>
          <p:txBody>
            <a:bodyPr wrap="none" anchor="ctr"/>
            <a:lstStyle/>
            <a:p>
              <a:endParaRPr lang="en-US"/>
            </a:p>
          </p:txBody>
        </p:sp>
        <p:sp>
          <p:nvSpPr>
            <p:cNvPr id="59415" name="Line 23"/>
            <p:cNvSpPr>
              <a:spLocks noChangeShapeType="1"/>
            </p:cNvSpPr>
            <p:nvPr/>
          </p:nvSpPr>
          <p:spPr bwMode="auto">
            <a:xfrm>
              <a:off x="4369" y="3034"/>
              <a:ext cx="0" cy="72"/>
            </a:xfrm>
            <a:prstGeom prst="line">
              <a:avLst/>
            </a:prstGeom>
            <a:noFill/>
            <a:ln w="19050">
              <a:solidFill>
                <a:schemeClr val="tx1"/>
              </a:solidFill>
              <a:round/>
              <a:headEnd/>
              <a:tailEnd/>
            </a:ln>
            <a:effectLst/>
          </p:spPr>
          <p:txBody>
            <a:bodyPr wrap="none" anchor="ctr"/>
            <a:lstStyle/>
            <a:p>
              <a:endParaRPr lang="en-US"/>
            </a:p>
          </p:txBody>
        </p:sp>
        <p:sp>
          <p:nvSpPr>
            <p:cNvPr id="59416" name="Line 24"/>
            <p:cNvSpPr>
              <a:spLocks noChangeShapeType="1"/>
            </p:cNvSpPr>
            <p:nvPr/>
          </p:nvSpPr>
          <p:spPr bwMode="auto">
            <a:xfrm>
              <a:off x="4478" y="3033"/>
              <a:ext cx="0" cy="72"/>
            </a:xfrm>
            <a:prstGeom prst="line">
              <a:avLst/>
            </a:prstGeom>
            <a:noFill/>
            <a:ln w="19050">
              <a:solidFill>
                <a:schemeClr val="tx1"/>
              </a:solidFill>
              <a:round/>
              <a:headEnd/>
              <a:tailEnd/>
            </a:ln>
            <a:effectLst/>
          </p:spPr>
          <p:txBody>
            <a:bodyPr wrap="none" anchor="ctr"/>
            <a:lstStyle/>
            <a:p>
              <a:endParaRPr lang="en-US"/>
            </a:p>
          </p:txBody>
        </p:sp>
        <p:sp>
          <p:nvSpPr>
            <p:cNvPr id="59417" name="Line 25"/>
            <p:cNvSpPr>
              <a:spLocks noChangeShapeType="1"/>
            </p:cNvSpPr>
            <p:nvPr/>
          </p:nvSpPr>
          <p:spPr bwMode="auto">
            <a:xfrm>
              <a:off x="4533" y="3035"/>
              <a:ext cx="0" cy="72"/>
            </a:xfrm>
            <a:prstGeom prst="line">
              <a:avLst/>
            </a:prstGeom>
            <a:noFill/>
            <a:ln w="19050">
              <a:solidFill>
                <a:schemeClr val="tx1"/>
              </a:solidFill>
              <a:round/>
              <a:headEnd/>
              <a:tailEnd/>
            </a:ln>
            <a:effectLst/>
          </p:spPr>
          <p:txBody>
            <a:bodyPr wrap="none" anchor="ctr"/>
            <a:lstStyle/>
            <a:p>
              <a:endParaRPr lang="en-US"/>
            </a:p>
          </p:txBody>
        </p:sp>
        <p:sp>
          <p:nvSpPr>
            <p:cNvPr id="59418" name="Line 26"/>
            <p:cNvSpPr>
              <a:spLocks noChangeShapeType="1"/>
            </p:cNvSpPr>
            <p:nvPr/>
          </p:nvSpPr>
          <p:spPr bwMode="auto">
            <a:xfrm>
              <a:off x="4590" y="3033"/>
              <a:ext cx="0" cy="72"/>
            </a:xfrm>
            <a:prstGeom prst="line">
              <a:avLst/>
            </a:prstGeom>
            <a:noFill/>
            <a:ln w="19050">
              <a:solidFill>
                <a:schemeClr val="tx1"/>
              </a:solidFill>
              <a:round/>
              <a:headEnd/>
              <a:tailEnd/>
            </a:ln>
            <a:effectLst/>
          </p:spPr>
          <p:txBody>
            <a:bodyPr wrap="none" anchor="ctr"/>
            <a:lstStyle/>
            <a:p>
              <a:endParaRPr lang="en-US"/>
            </a:p>
          </p:txBody>
        </p:sp>
        <p:sp>
          <p:nvSpPr>
            <p:cNvPr id="59419" name="Line 27"/>
            <p:cNvSpPr>
              <a:spLocks noChangeShapeType="1"/>
            </p:cNvSpPr>
            <p:nvPr/>
          </p:nvSpPr>
          <p:spPr bwMode="auto">
            <a:xfrm>
              <a:off x="4651" y="3033"/>
              <a:ext cx="0" cy="72"/>
            </a:xfrm>
            <a:prstGeom prst="line">
              <a:avLst/>
            </a:prstGeom>
            <a:noFill/>
            <a:ln w="19050">
              <a:solidFill>
                <a:schemeClr val="tx1"/>
              </a:solidFill>
              <a:round/>
              <a:headEnd/>
              <a:tailEnd/>
            </a:ln>
            <a:effectLst/>
          </p:spPr>
          <p:txBody>
            <a:bodyPr wrap="none" anchor="ctr"/>
            <a:lstStyle/>
            <a:p>
              <a:endParaRPr lang="en-US"/>
            </a:p>
          </p:txBody>
        </p:sp>
        <p:sp>
          <p:nvSpPr>
            <p:cNvPr id="59420" name="Line 28"/>
            <p:cNvSpPr>
              <a:spLocks noChangeShapeType="1"/>
            </p:cNvSpPr>
            <p:nvPr/>
          </p:nvSpPr>
          <p:spPr bwMode="auto">
            <a:xfrm>
              <a:off x="4707" y="3033"/>
              <a:ext cx="0" cy="72"/>
            </a:xfrm>
            <a:prstGeom prst="line">
              <a:avLst/>
            </a:prstGeom>
            <a:noFill/>
            <a:ln w="19050">
              <a:solidFill>
                <a:schemeClr val="tx1"/>
              </a:solidFill>
              <a:round/>
              <a:headEnd/>
              <a:tailEnd/>
            </a:ln>
            <a:effectLst/>
          </p:spPr>
          <p:txBody>
            <a:bodyPr wrap="none" anchor="ctr"/>
            <a:lstStyle/>
            <a:p>
              <a:endParaRPr lang="en-US"/>
            </a:p>
          </p:txBody>
        </p:sp>
        <p:sp>
          <p:nvSpPr>
            <p:cNvPr id="59421" name="Line 29"/>
            <p:cNvSpPr>
              <a:spLocks noChangeShapeType="1"/>
            </p:cNvSpPr>
            <p:nvPr/>
          </p:nvSpPr>
          <p:spPr bwMode="auto">
            <a:xfrm>
              <a:off x="4422" y="3034"/>
              <a:ext cx="0" cy="72"/>
            </a:xfrm>
            <a:prstGeom prst="line">
              <a:avLst/>
            </a:prstGeom>
            <a:noFill/>
            <a:ln w="19050">
              <a:solidFill>
                <a:schemeClr val="tx1"/>
              </a:solidFill>
              <a:round/>
              <a:headEnd/>
              <a:tailEnd/>
            </a:ln>
            <a:effectLst/>
          </p:spPr>
          <p:txBody>
            <a:bodyPr wrap="none" anchor="ctr"/>
            <a:lstStyle/>
            <a:p>
              <a:endParaRPr lang="en-US"/>
            </a:p>
          </p:txBody>
        </p:sp>
        <p:sp>
          <p:nvSpPr>
            <p:cNvPr id="59422" name="Rectangle 30"/>
            <p:cNvSpPr>
              <a:spLocks noChangeArrowheads="1"/>
            </p:cNvSpPr>
            <p:nvPr/>
          </p:nvSpPr>
          <p:spPr bwMode="auto">
            <a:xfrm>
              <a:off x="4328" y="3173"/>
              <a:ext cx="64" cy="93"/>
            </a:xfrm>
            <a:prstGeom prst="rect">
              <a:avLst/>
            </a:prstGeom>
            <a:solidFill>
              <a:srgbClr val="FFFF00"/>
            </a:solidFill>
            <a:ln w="9525">
              <a:solidFill>
                <a:schemeClr val="tx1"/>
              </a:solidFill>
              <a:miter lim="800000"/>
              <a:headEnd/>
              <a:tailEnd/>
            </a:ln>
            <a:effectLst/>
          </p:spPr>
          <p:txBody>
            <a:bodyPr wrap="none" anchor="ctr"/>
            <a:lstStyle/>
            <a:p>
              <a:endParaRPr lang="en-US"/>
            </a:p>
          </p:txBody>
        </p:sp>
        <p:sp>
          <p:nvSpPr>
            <p:cNvPr id="59423" name="Rectangle 31"/>
            <p:cNvSpPr>
              <a:spLocks noChangeArrowheads="1"/>
            </p:cNvSpPr>
            <p:nvPr/>
          </p:nvSpPr>
          <p:spPr bwMode="auto">
            <a:xfrm>
              <a:off x="4414" y="3173"/>
              <a:ext cx="64" cy="93"/>
            </a:xfrm>
            <a:prstGeom prst="rect">
              <a:avLst/>
            </a:prstGeom>
            <a:solidFill>
              <a:srgbClr val="FFFF00"/>
            </a:solidFill>
            <a:ln w="9525">
              <a:solidFill>
                <a:schemeClr val="tx1"/>
              </a:solidFill>
              <a:miter lim="800000"/>
              <a:headEnd/>
              <a:tailEnd/>
            </a:ln>
            <a:effectLst/>
          </p:spPr>
          <p:txBody>
            <a:bodyPr wrap="none" anchor="ctr"/>
            <a:lstStyle/>
            <a:p>
              <a:endParaRPr lang="en-US"/>
            </a:p>
          </p:txBody>
        </p:sp>
        <p:sp>
          <p:nvSpPr>
            <p:cNvPr id="59424" name="Rectangle 32"/>
            <p:cNvSpPr>
              <a:spLocks noChangeArrowheads="1"/>
            </p:cNvSpPr>
            <p:nvPr/>
          </p:nvSpPr>
          <p:spPr bwMode="auto">
            <a:xfrm>
              <a:off x="4500" y="3172"/>
              <a:ext cx="64" cy="93"/>
            </a:xfrm>
            <a:prstGeom prst="rect">
              <a:avLst/>
            </a:prstGeom>
            <a:solidFill>
              <a:srgbClr val="FFFF00"/>
            </a:solidFill>
            <a:ln w="9525">
              <a:solidFill>
                <a:schemeClr val="tx1"/>
              </a:solidFill>
              <a:miter lim="800000"/>
              <a:headEnd/>
              <a:tailEnd/>
            </a:ln>
            <a:effectLst/>
          </p:spPr>
          <p:txBody>
            <a:bodyPr wrap="none" anchor="ctr"/>
            <a:lstStyle/>
            <a:p>
              <a:endParaRPr lang="en-US"/>
            </a:p>
          </p:txBody>
        </p:sp>
        <p:sp>
          <p:nvSpPr>
            <p:cNvPr id="59425" name="Rectangle 33"/>
            <p:cNvSpPr>
              <a:spLocks noChangeArrowheads="1"/>
            </p:cNvSpPr>
            <p:nvPr/>
          </p:nvSpPr>
          <p:spPr bwMode="auto">
            <a:xfrm>
              <a:off x="4597" y="3170"/>
              <a:ext cx="64" cy="93"/>
            </a:xfrm>
            <a:prstGeom prst="rect">
              <a:avLst/>
            </a:prstGeom>
            <a:solidFill>
              <a:srgbClr val="FFFF00"/>
            </a:solidFill>
            <a:ln w="9525">
              <a:solidFill>
                <a:schemeClr val="tx1"/>
              </a:solidFill>
              <a:miter lim="800000"/>
              <a:headEnd/>
              <a:tailEnd/>
            </a:ln>
            <a:effectLst/>
          </p:spPr>
          <p:txBody>
            <a:bodyPr wrap="none" anchor="ctr"/>
            <a:lstStyle/>
            <a:p>
              <a:endParaRPr lang="en-US"/>
            </a:p>
          </p:txBody>
        </p:sp>
        <p:sp>
          <p:nvSpPr>
            <p:cNvPr id="59426" name="Rectangle 34"/>
            <p:cNvSpPr>
              <a:spLocks noChangeArrowheads="1"/>
            </p:cNvSpPr>
            <p:nvPr/>
          </p:nvSpPr>
          <p:spPr bwMode="auto">
            <a:xfrm>
              <a:off x="4693" y="3170"/>
              <a:ext cx="64" cy="93"/>
            </a:xfrm>
            <a:prstGeom prst="rect">
              <a:avLst/>
            </a:prstGeom>
            <a:solidFill>
              <a:srgbClr val="FFFF00"/>
            </a:solidFill>
            <a:ln w="9525">
              <a:solidFill>
                <a:schemeClr val="tx1"/>
              </a:solidFill>
              <a:miter lim="800000"/>
              <a:headEnd/>
              <a:tailEnd/>
            </a:ln>
            <a:effectLst/>
          </p:spPr>
          <p:txBody>
            <a:bodyPr wrap="none" anchor="ctr"/>
            <a:lstStyle/>
            <a:p>
              <a:endParaRPr lang="en-US"/>
            </a:p>
          </p:txBody>
        </p:sp>
      </p:grpSp>
      <p:grpSp>
        <p:nvGrpSpPr>
          <p:cNvPr id="59442" name="Group 50"/>
          <p:cNvGrpSpPr>
            <a:grpSpLocks/>
          </p:cNvGrpSpPr>
          <p:nvPr/>
        </p:nvGrpSpPr>
        <p:grpSpPr bwMode="auto">
          <a:xfrm>
            <a:off x="5121275" y="3965575"/>
            <a:ext cx="933450" cy="1501775"/>
            <a:chOff x="3442" y="2522"/>
            <a:chExt cx="588" cy="946"/>
          </a:xfrm>
        </p:grpSpPr>
        <p:grpSp>
          <p:nvGrpSpPr>
            <p:cNvPr id="59443" name="Group 51"/>
            <p:cNvGrpSpPr>
              <a:grpSpLocks/>
            </p:cNvGrpSpPr>
            <p:nvPr/>
          </p:nvGrpSpPr>
          <p:grpSpPr bwMode="auto">
            <a:xfrm>
              <a:off x="3631" y="2522"/>
              <a:ext cx="224" cy="588"/>
              <a:chOff x="4180" y="783"/>
              <a:chExt cx="150" cy="307"/>
            </a:xfrm>
          </p:grpSpPr>
          <p:sp>
            <p:nvSpPr>
              <p:cNvPr id="59444" name="AutoShape 52"/>
              <p:cNvSpPr>
                <a:spLocks noChangeArrowheads="1"/>
              </p:cNvSpPr>
              <p:nvPr/>
            </p:nvSpPr>
            <p:spPr bwMode="auto">
              <a:xfrm>
                <a:off x="4180" y="1019"/>
                <a:ext cx="150" cy="71"/>
              </a:xfrm>
              <a:prstGeom prst="parallelogram">
                <a:avLst>
                  <a:gd name="adj" fmla="val 81387"/>
                </a:avLst>
              </a:prstGeom>
              <a:solidFill>
                <a:srgbClr val="33CCCC"/>
              </a:solidFill>
              <a:ln w="9525">
                <a:noFill/>
                <a:miter lim="800000"/>
                <a:headEnd/>
                <a:tailEnd/>
              </a:ln>
              <a:effectLst/>
            </p:spPr>
            <p:txBody>
              <a:bodyPr wrap="none" anchor="ctr"/>
              <a:lstStyle/>
              <a:p>
                <a:endParaRPr lang="en-US"/>
              </a:p>
            </p:txBody>
          </p:sp>
          <p:sp>
            <p:nvSpPr>
              <p:cNvPr id="59445" name="Rectangle 53"/>
              <p:cNvSpPr>
                <a:spLocks noChangeArrowheads="1"/>
              </p:cNvSpPr>
              <p:nvPr/>
            </p:nvSpPr>
            <p:spPr bwMode="auto">
              <a:xfrm>
                <a:off x="4256" y="785"/>
                <a:ext cx="69" cy="236"/>
              </a:xfrm>
              <a:prstGeom prst="rect">
                <a:avLst/>
              </a:prstGeom>
              <a:solidFill>
                <a:srgbClr val="33CCCC"/>
              </a:solidFill>
              <a:ln w="9525">
                <a:noFill/>
                <a:miter lim="800000"/>
                <a:headEnd/>
                <a:tailEnd/>
              </a:ln>
              <a:effectLst/>
            </p:spPr>
            <p:txBody>
              <a:bodyPr wrap="none" anchor="ctr"/>
              <a:lstStyle/>
              <a:p>
                <a:endParaRPr lang="en-US"/>
              </a:p>
            </p:txBody>
          </p:sp>
          <p:sp>
            <p:nvSpPr>
              <p:cNvPr id="59446" name="Rectangle 54"/>
              <p:cNvSpPr>
                <a:spLocks noChangeArrowheads="1"/>
              </p:cNvSpPr>
              <p:nvPr/>
            </p:nvSpPr>
            <p:spPr bwMode="auto">
              <a:xfrm>
                <a:off x="4181" y="852"/>
                <a:ext cx="95" cy="236"/>
              </a:xfrm>
              <a:prstGeom prst="rect">
                <a:avLst/>
              </a:prstGeom>
              <a:solidFill>
                <a:srgbClr val="33CCCC"/>
              </a:solidFill>
              <a:ln w="9525">
                <a:solidFill>
                  <a:schemeClr val="tx1"/>
                </a:solidFill>
                <a:miter lim="800000"/>
                <a:headEnd/>
                <a:tailEnd/>
              </a:ln>
              <a:effectLst/>
            </p:spPr>
            <p:txBody>
              <a:bodyPr wrap="none" anchor="ctr"/>
              <a:lstStyle/>
              <a:p>
                <a:endParaRPr lang="en-US"/>
              </a:p>
            </p:txBody>
          </p:sp>
          <p:sp>
            <p:nvSpPr>
              <p:cNvPr id="59447" name="AutoShape 55"/>
              <p:cNvSpPr>
                <a:spLocks noChangeArrowheads="1"/>
              </p:cNvSpPr>
              <p:nvPr/>
            </p:nvSpPr>
            <p:spPr bwMode="auto">
              <a:xfrm>
                <a:off x="4180" y="783"/>
                <a:ext cx="150" cy="71"/>
              </a:xfrm>
              <a:prstGeom prst="parallelogram">
                <a:avLst>
                  <a:gd name="adj" fmla="val 81387"/>
                </a:avLst>
              </a:prstGeom>
              <a:solidFill>
                <a:srgbClr val="33CCCC"/>
              </a:solidFill>
              <a:ln w="9525">
                <a:solidFill>
                  <a:schemeClr val="tx1"/>
                </a:solidFill>
                <a:miter lim="800000"/>
                <a:headEnd/>
                <a:tailEnd/>
              </a:ln>
              <a:effectLst/>
            </p:spPr>
            <p:txBody>
              <a:bodyPr wrap="none" anchor="ctr"/>
              <a:lstStyle/>
              <a:p>
                <a:endParaRPr lang="en-US"/>
              </a:p>
            </p:txBody>
          </p:sp>
          <p:sp>
            <p:nvSpPr>
              <p:cNvPr id="59448" name="Line 56"/>
              <p:cNvSpPr>
                <a:spLocks noChangeShapeType="1"/>
              </p:cNvSpPr>
              <p:nvPr/>
            </p:nvSpPr>
            <p:spPr bwMode="auto">
              <a:xfrm>
                <a:off x="4330" y="788"/>
                <a:ext cx="0" cy="231"/>
              </a:xfrm>
              <a:prstGeom prst="line">
                <a:avLst/>
              </a:prstGeom>
              <a:noFill/>
              <a:ln w="9525">
                <a:solidFill>
                  <a:schemeClr val="tx1"/>
                </a:solidFill>
                <a:round/>
                <a:headEnd/>
                <a:tailEnd/>
              </a:ln>
              <a:effectLst/>
            </p:spPr>
            <p:txBody>
              <a:bodyPr wrap="none" anchor="ctr"/>
              <a:lstStyle/>
              <a:p>
                <a:endParaRPr lang="en-US"/>
              </a:p>
            </p:txBody>
          </p:sp>
          <p:sp>
            <p:nvSpPr>
              <p:cNvPr id="59449" name="Line 57"/>
              <p:cNvSpPr>
                <a:spLocks noChangeShapeType="1"/>
              </p:cNvSpPr>
              <p:nvPr/>
            </p:nvSpPr>
            <p:spPr bwMode="auto">
              <a:xfrm flipH="1">
                <a:off x="4276" y="1019"/>
                <a:ext cx="54" cy="69"/>
              </a:xfrm>
              <a:prstGeom prst="line">
                <a:avLst/>
              </a:prstGeom>
              <a:noFill/>
              <a:ln w="9525">
                <a:solidFill>
                  <a:schemeClr val="tx1"/>
                </a:solidFill>
                <a:round/>
                <a:headEnd/>
                <a:tailEnd/>
              </a:ln>
              <a:effectLst/>
            </p:spPr>
            <p:txBody>
              <a:bodyPr wrap="none" anchor="ctr"/>
              <a:lstStyle/>
              <a:p>
                <a:endParaRPr lang="en-US"/>
              </a:p>
            </p:txBody>
          </p:sp>
          <p:sp>
            <p:nvSpPr>
              <p:cNvPr id="59450" name="Rectangle 58"/>
              <p:cNvSpPr>
                <a:spLocks noChangeArrowheads="1"/>
              </p:cNvSpPr>
              <p:nvPr/>
            </p:nvSpPr>
            <p:spPr bwMode="auto">
              <a:xfrm>
                <a:off x="4193" y="883"/>
                <a:ext cx="63" cy="136"/>
              </a:xfrm>
              <a:prstGeom prst="rect">
                <a:avLst/>
              </a:prstGeom>
              <a:solidFill>
                <a:schemeClr val="accent2"/>
              </a:solidFill>
              <a:ln w="9525">
                <a:solidFill>
                  <a:schemeClr val="tx1"/>
                </a:solidFill>
                <a:miter lim="800000"/>
                <a:headEnd/>
                <a:tailEnd/>
              </a:ln>
              <a:effectLst/>
            </p:spPr>
            <p:txBody>
              <a:bodyPr wrap="none" anchor="ctr"/>
              <a:lstStyle/>
              <a:p>
                <a:endParaRPr lang="en-US"/>
              </a:p>
            </p:txBody>
          </p:sp>
          <p:sp>
            <p:nvSpPr>
              <p:cNvPr id="59451" name="Rectangle 59"/>
              <p:cNvSpPr>
                <a:spLocks noChangeArrowheads="1"/>
              </p:cNvSpPr>
              <p:nvPr/>
            </p:nvSpPr>
            <p:spPr bwMode="auto">
              <a:xfrm>
                <a:off x="4202" y="924"/>
                <a:ext cx="48" cy="48"/>
              </a:xfrm>
              <a:prstGeom prst="rect">
                <a:avLst/>
              </a:prstGeom>
              <a:solidFill>
                <a:schemeClr val="bg1"/>
              </a:solidFill>
              <a:ln w="9525">
                <a:noFill/>
                <a:miter lim="800000"/>
                <a:headEnd/>
                <a:tailEnd/>
              </a:ln>
              <a:effectLst/>
            </p:spPr>
            <p:txBody>
              <a:bodyPr wrap="none" anchor="ctr"/>
              <a:lstStyle/>
              <a:p>
                <a:endParaRPr lang="en-US"/>
              </a:p>
            </p:txBody>
          </p:sp>
        </p:grpSp>
        <p:grpSp>
          <p:nvGrpSpPr>
            <p:cNvPr id="59452" name="Group 60"/>
            <p:cNvGrpSpPr>
              <a:grpSpLocks/>
            </p:cNvGrpSpPr>
            <p:nvPr/>
          </p:nvGrpSpPr>
          <p:grpSpPr bwMode="auto">
            <a:xfrm>
              <a:off x="3442" y="2807"/>
              <a:ext cx="588" cy="661"/>
              <a:chOff x="4246" y="2627"/>
              <a:chExt cx="588" cy="661"/>
            </a:xfrm>
          </p:grpSpPr>
          <p:sp>
            <p:nvSpPr>
              <p:cNvPr id="59453" name="Rectangle 61"/>
              <p:cNvSpPr>
                <a:spLocks noChangeArrowheads="1"/>
              </p:cNvSpPr>
              <p:nvPr/>
            </p:nvSpPr>
            <p:spPr bwMode="auto">
              <a:xfrm>
                <a:off x="4296" y="2652"/>
                <a:ext cx="510" cy="636"/>
              </a:xfrm>
              <a:prstGeom prst="rect">
                <a:avLst/>
              </a:prstGeom>
              <a:solidFill>
                <a:schemeClr val="hlink"/>
              </a:solidFill>
              <a:ln w="19050">
                <a:solidFill>
                  <a:schemeClr val="tx1"/>
                </a:solidFill>
                <a:miter lim="800000"/>
                <a:headEnd/>
                <a:tailEnd/>
              </a:ln>
              <a:effectLst/>
            </p:spPr>
            <p:txBody>
              <a:bodyPr wrap="none" anchor="ctr"/>
              <a:lstStyle/>
              <a:p>
                <a:endParaRPr lang="en-US"/>
              </a:p>
            </p:txBody>
          </p:sp>
          <p:sp>
            <p:nvSpPr>
              <p:cNvPr id="59454" name="Text Box 62"/>
              <p:cNvSpPr txBox="1">
                <a:spLocks noChangeArrowheads="1"/>
              </p:cNvSpPr>
              <p:nvPr/>
            </p:nvSpPr>
            <p:spPr bwMode="auto">
              <a:xfrm>
                <a:off x="4246" y="2627"/>
                <a:ext cx="588" cy="366"/>
              </a:xfrm>
              <a:prstGeom prst="rect">
                <a:avLst/>
              </a:prstGeom>
              <a:noFill/>
              <a:ln w="9525">
                <a:noFill/>
                <a:miter lim="800000"/>
                <a:headEnd/>
                <a:tailEnd/>
              </a:ln>
              <a:effectLst/>
            </p:spPr>
            <p:txBody>
              <a:bodyPr wrap="none">
                <a:spAutoFit/>
              </a:bodyPr>
              <a:lstStyle/>
              <a:p>
                <a:pPr algn="ctr">
                  <a:spcBef>
                    <a:spcPct val="0"/>
                  </a:spcBef>
                  <a:buClrTx/>
                  <a:buSzTx/>
                  <a:buFontTx/>
                  <a:buNone/>
                </a:pPr>
                <a:r>
                  <a:rPr lang="en-US" altLang="it-IT" sz="1600"/>
                  <a:t>server</a:t>
                </a:r>
              </a:p>
              <a:p>
                <a:pPr algn="ctr">
                  <a:spcBef>
                    <a:spcPct val="0"/>
                  </a:spcBef>
                  <a:buClrTx/>
                  <a:buSzTx/>
                  <a:buFontTx/>
                  <a:buNone/>
                </a:pPr>
                <a:r>
                  <a:rPr lang="en-US" altLang="it-IT" sz="1600"/>
                  <a:t>di posta</a:t>
                </a:r>
              </a:p>
            </p:txBody>
          </p:sp>
          <p:sp>
            <p:nvSpPr>
              <p:cNvPr id="59455" name="Rectangle 63"/>
              <p:cNvSpPr>
                <a:spLocks noChangeArrowheads="1"/>
              </p:cNvSpPr>
              <p:nvPr/>
            </p:nvSpPr>
            <p:spPr bwMode="auto">
              <a:xfrm>
                <a:off x="4320" y="3006"/>
                <a:ext cx="450" cy="120"/>
              </a:xfrm>
              <a:prstGeom prst="rect">
                <a:avLst/>
              </a:prstGeom>
              <a:solidFill>
                <a:srgbClr val="00FF00"/>
              </a:solidFill>
              <a:ln w="19050">
                <a:solidFill>
                  <a:schemeClr val="tx1"/>
                </a:solidFill>
                <a:miter lim="800000"/>
                <a:headEnd/>
                <a:tailEnd/>
              </a:ln>
              <a:effectLst/>
            </p:spPr>
            <p:txBody>
              <a:bodyPr wrap="none" anchor="ctr"/>
              <a:lstStyle/>
              <a:p>
                <a:endParaRPr lang="en-US"/>
              </a:p>
            </p:txBody>
          </p:sp>
          <p:sp>
            <p:nvSpPr>
              <p:cNvPr id="59456" name="Line 64"/>
              <p:cNvSpPr>
                <a:spLocks noChangeShapeType="1"/>
              </p:cNvSpPr>
              <p:nvPr/>
            </p:nvSpPr>
            <p:spPr bwMode="auto">
              <a:xfrm>
                <a:off x="4369" y="3034"/>
                <a:ext cx="0" cy="72"/>
              </a:xfrm>
              <a:prstGeom prst="line">
                <a:avLst/>
              </a:prstGeom>
              <a:noFill/>
              <a:ln w="19050">
                <a:solidFill>
                  <a:schemeClr val="tx1"/>
                </a:solidFill>
                <a:round/>
                <a:headEnd/>
                <a:tailEnd/>
              </a:ln>
              <a:effectLst/>
            </p:spPr>
            <p:txBody>
              <a:bodyPr wrap="none" anchor="ctr"/>
              <a:lstStyle/>
              <a:p>
                <a:endParaRPr lang="en-US"/>
              </a:p>
            </p:txBody>
          </p:sp>
          <p:sp>
            <p:nvSpPr>
              <p:cNvPr id="59457" name="Line 65"/>
              <p:cNvSpPr>
                <a:spLocks noChangeShapeType="1"/>
              </p:cNvSpPr>
              <p:nvPr/>
            </p:nvSpPr>
            <p:spPr bwMode="auto">
              <a:xfrm>
                <a:off x="4478" y="3033"/>
                <a:ext cx="0" cy="72"/>
              </a:xfrm>
              <a:prstGeom prst="line">
                <a:avLst/>
              </a:prstGeom>
              <a:noFill/>
              <a:ln w="19050">
                <a:solidFill>
                  <a:schemeClr val="tx1"/>
                </a:solidFill>
                <a:round/>
                <a:headEnd/>
                <a:tailEnd/>
              </a:ln>
              <a:effectLst/>
            </p:spPr>
            <p:txBody>
              <a:bodyPr wrap="none" anchor="ctr"/>
              <a:lstStyle/>
              <a:p>
                <a:endParaRPr lang="en-US"/>
              </a:p>
            </p:txBody>
          </p:sp>
          <p:sp>
            <p:nvSpPr>
              <p:cNvPr id="59458" name="Line 66"/>
              <p:cNvSpPr>
                <a:spLocks noChangeShapeType="1"/>
              </p:cNvSpPr>
              <p:nvPr/>
            </p:nvSpPr>
            <p:spPr bwMode="auto">
              <a:xfrm>
                <a:off x="4533" y="3035"/>
                <a:ext cx="0" cy="72"/>
              </a:xfrm>
              <a:prstGeom prst="line">
                <a:avLst/>
              </a:prstGeom>
              <a:noFill/>
              <a:ln w="19050">
                <a:solidFill>
                  <a:schemeClr val="tx1"/>
                </a:solidFill>
                <a:round/>
                <a:headEnd/>
                <a:tailEnd/>
              </a:ln>
              <a:effectLst/>
            </p:spPr>
            <p:txBody>
              <a:bodyPr wrap="none" anchor="ctr"/>
              <a:lstStyle/>
              <a:p>
                <a:endParaRPr lang="en-US"/>
              </a:p>
            </p:txBody>
          </p:sp>
          <p:sp>
            <p:nvSpPr>
              <p:cNvPr id="59459" name="Line 67"/>
              <p:cNvSpPr>
                <a:spLocks noChangeShapeType="1"/>
              </p:cNvSpPr>
              <p:nvPr/>
            </p:nvSpPr>
            <p:spPr bwMode="auto">
              <a:xfrm>
                <a:off x="4590" y="3033"/>
                <a:ext cx="0" cy="72"/>
              </a:xfrm>
              <a:prstGeom prst="line">
                <a:avLst/>
              </a:prstGeom>
              <a:noFill/>
              <a:ln w="19050">
                <a:solidFill>
                  <a:schemeClr val="tx1"/>
                </a:solidFill>
                <a:round/>
                <a:headEnd/>
                <a:tailEnd/>
              </a:ln>
              <a:effectLst/>
            </p:spPr>
            <p:txBody>
              <a:bodyPr wrap="none" anchor="ctr"/>
              <a:lstStyle/>
              <a:p>
                <a:endParaRPr lang="en-US"/>
              </a:p>
            </p:txBody>
          </p:sp>
          <p:sp>
            <p:nvSpPr>
              <p:cNvPr id="59460" name="Line 68"/>
              <p:cNvSpPr>
                <a:spLocks noChangeShapeType="1"/>
              </p:cNvSpPr>
              <p:nvPr/>
            </p:nvSpPr>
            <p:spPr bwMode="auto">
              <a:xfrm>
                <a:off x="4651" y="3033"/>
                <a:ext cx="0" cy="72"/>
              </a:xfrm>
              <a:prstGeom prst="line">
                <a:avLst/>
              </a:prstGeom>
              <a:noFill/>
              <a:ln w="19050">
                <a:solidFill>
                  <a:schemeClr val="tx1"/>
                </a:solidFill>
                <a:round/>
                <a:headEnd/>
                <a:tailEnd/>
              </a:ln>
              <a:effectLst/>
            </p:spPr>
            <p:txBody>
              <a:bodyPr wrap="none" anchor="ctr"/>
              <a:lstStyle/>
              <a:p>
                <a:endParaRPr lang="en-US"/>
              </a:p>
            </p:txBody>
          </p:sp>
          <p:sp>
            <p:nvSpPr>
              <p:cNvPr id="59461" name="Line 69"/>
              <p:cNvSpPr>
                <a:spLocks noChangeShapeType="1"/>
              </p:cNvSpPr>
              <p:nvPr/>
            </p:nvSpPr>
            <p:spPr bwMode="auto">
              <a:xfrm>
                <a:off x="4707" y="3033"/>
                <a:ext cx="0" cy="72"/>
              </a:xfrm>
              <a:prstGeom prst="line">
                <a:avLst/>
              </a:prstGeom>
              <a:noFill/>
              <a:ln w="19050">
                <a:solidFill>
                  <a:schemeClr val="tx1"/>
                </a:solidFill>
                <a:round/>
                <a:headEnd/>
                <a:tailEnd/>
              </a:ln>
              <a:effectLst/>
            </p:spPr>
            <p:txBody>
              <a:bodyPr wrap="none" anchor="ctr"/>
              <a:lstStyle/>
              <a:p>
                <a:endParaRPr lang="en-US"/>
              </a:p>
            </p:txBody>
          </p:sp>
          <p:sp>
            <p:nvSpPr>
              <p:cNvPr id="59462" name="Line 70"/>
              <p:cNvSpPr>
                <a:spLocks noChangeShapeType="1"/>
              </p:cNvSpPr>
              <p:nvPr/>
            </p:nvSpPr>
            <p:spPr bwMode="auto">
              <a:xfrm>
                <a:off x="4422" y="3034"/>
                <a:ext cx="0" cy="72"/>
              </a:xfrm>
              <a:prstGeom prst="line">
                <a:avLst/>
              </a:prstGeom>
              <a:noFill/>
              <a:ln w="19050">
                <a:solidFill>
                  <a:schemeClr val="tx1"/>
                </a:solidFill>
                <a:round/>
                <a:headEnd/>
                <a:tailEnd/>
              </a:ln>
              <a:effectLst/>
            </p:spPr>
            <p:txBody>
              <a:bodyPr wrap="none" anchor="ctr"/>
              <a:lstStyle/>
              <a:p>
                <a:endParaRPr lang="en-US"/>
              </a:p>
            </p:txBody>
          </p:sp>
          <p:sp>
            <p:nvSpPr>
              <p:cNvPr id="59463" name="Rectangle 71"/>
              <p:cNvSpPr>
                <a:spLocks noChangeArrowheads="1"/>
              </p:cNvSpPr>
              <p:nvPr/>
            </p:nvSpPr>
            <p:spPr bwMode="auto">
              <a:xfrm>
                <a:off x="4328" y="3173"/>
                <a:ext cx="64" cy="93"/>
              </a:xfrm>
              <a:prstGeom prst="rect">
                <a:avLst/>
              </a:prstGeom>
              <a:solidFill>
                <a:srgbClr val="FFFF00"/>
              </a:solidFill>
              <a:ln w="9525">
                <a:solidFill>
                  <a:schemeClr val="tx1"/>
                </a:solidFill>
                <a:miter lim="800000"/>
                <a:headEnd/>
                <a:tailEnd/>
              </a:ln>
              <a:effectLst/>
            </p:spPr>
            <p:txBody>
              <a:bodyPr wrap="none" anchor="ctr"/>
              <a:lstStyle/>
              <a:p>
                <a:endParaRPr lang="en-US"/>
              </a:p>
            </p:txBody>
          </p:sp>
          <p:sp>
            <p:nvSpPr>
              <p:cNvPr id="59464" name="Rectangle 72"/>
              <p:cNvSpPr>
                <a:spLocks noChangeArrowheads="1"/>
              </p:cNvSpPr>
              <p:nvPr/>
            </p:nvSpPr>
            <p:spPr bwMode="auto">
              <a:xfrm>
                <a:off x="4414" y="3173"/>
                <a:ext cx="64" cy="93"/>
              </a:xfrm>
              <a:prstGeom prst="rect">
                <a:avLst/>
              </a:prstGeom>
              <a:solidFill>
                <a:srgbClr val="FFFF00"/>
              </a:solidFill>
              <a:ln w="9525">
                <a:solidFill>
                  <a:schemeClr val="tx1"/>
                </a:solidFill>
                <a:miter lim="800000"/>
                <a:headEnd/>
                <a:tailEnd/>
              </a:ln>
              <a:effectLst/>
            </p:spPr>
            <p:txBody>
              <a:bodyPr wrap="none" anchor="ctr"/>
              <a:lstStyle/>
              <a:p>
                <a:endParaRPr lang="en-US"/>
              </a:p>
            </p:txBody>
          </p:sp>
          <p:sp>
            <p:nvSpPr>
              <p:cNvPr id="59465" name="Rectangle 73"/>
              <p:cNvSpPr>
                <a:spLocks noChangeArrowheads="1"/>
              </p:cNvSpPr>
              <p:nvPr/>
            </p:nvSpPr>
            <p:spPr bwMode="auto">
              <a:xfrm>
                <a:off x="4500" y="3172"/>
                <a:ext cx="64" cy="93"/>
              </a:xfrm>
              <a:prstGeom prst="rect">
                <a:avLst/>
              </a:prstGeom>
              <a:solidFill>
                <a:srgbClr val="FFFF00"/>
              </a:solidFill>
              <a:ln w="9525">
                <a:solidFill>
                  <a:schemeClr val="tx1"/>
                </a:solidFill>
                <a:miter lim="800000"/>
                <a:headEnd/>
                <a:tailEnd/>
              </a:ln>
              <a:effectLst/>
            </p:spPr>
            <p:txBody>
              <a:bodyPr wrap="none" anchor="ctr"/>
              <a:lstStyle/>
              <a:p>
                <a:endParaRPr lang="en-US"/>
              </a:p>
            </p:txBody>
          </p:sp>
          <p:sp>
            <p:nvSpPr>
              <p:cNvPr id="59466" name="Rectangle 74"/>
              <p:cNvSpPr>
                <a:spLocks noChangeArrowheads="1"/>
              </p:cNvSpPr>
              <p:nvPr/>
            </p:nvSpPr>
            <p:spPr bwMode="auto">
              <a:xfrm>
                <a:off x="4597" y="3170"/>
                <a:ext cx="64" cy="93"/>
              </a:xfrm>
              <a:prstGeom prst="rect">
                <a:avLst/>
              </a:prstGeom>
              <a:solidFill>
                <a:srgbClr val="FFFF00"/>
              </a:solidFill>
              <a:ln w="9525">
                <a:solidFill>
                  <a:schemeClr val="tx1"/>
                </a:solidFill>
                <a:miter lim="800000"/>
                <a:headEnd/>
                <a:tailEnd/>
              </a:ln>
              <a:effectLst/>
            </p:spPr>
            <p:txBody>
              <a:bodyPr wrap="none" anchor="ctr"/>
              <a:lstStyle/>
              <a:p>
                <a:endParaRPr lang="en-US"/>
              </a:p>
            </p:txBody>
          </p:sp>
          <p:sp>
            <p:nvSpPr>
              <p:cNvPr id="59467" name="Rectangle 75"/>
              <p:cNvSpPr>
                <a:spLocks noChangeArrowheads="1"/>
              </p:cNvSpPr>
              <p:nvPr/>
            </p:nvSpPr>
            <p:spPr bwMode="auto">
              <a:xfrm>
                <a:off x="4693" y="3170"/>
                <a:ext cx="64" cy="93"/>
              </a:xfrm>
              <a:prstGeom prst="rect">
                <a:avLst/>
              </a:prstGeom>
              <a:solidFill>
                <a:srgbClr val="FFFF00"/>
              </a:solidFill>
              <a:ln w="9525">
                <a:solidFill>
                  <a:schemeClr val="tx1"/>
                </a:solidFill>
                <a:miter lim="800000"/>
                <a:headEnd/>
                <a:tailEnd/>
              </a:ln>
              <a:effectLst/>
            </p:spPr>
            <p:txBody>
              <a:bodyPr wrap="none" anchor="ctr"/>
              <a:lstStyle/>
              <a:p>
                <a:endParaRPr lang="en-US"/>
              </a:p>
            </p:txBody>
          </p:sp>
        </p:grpSp>
      </p:grpSp>
      <p:grpSp>
        <p:nvGrpSpPr>
          <p:cNvPr id="59478" name="Group 86"/>
          <p:cNvGrpSpPr>
            <a:grpSpLocks/>
          </p:cNvGrpSpPr>
          <p:nvPr/>
        </p:nvGrpSpPr>
        <p:grpSpPr bwMode="auto">
          <a:xfrm>
            <a:off x="5121275" y="1708150"/>
            <a:ext cx="933450" cy="1501775"/>
            <a:chOff x="3442" y="2522"/>
            <a:chExt cx="588" cy="946"/>
          </a:xfrm>
        </p:grpSpPr>
        <p:grpSp>
          <p:nvGrpSpPr>
            <p:cNvPr id="59479" name="Group 87"/>
            <p:cNvGrpSpPr>
              <a:grpSpLocks/>
            </p:cNvGrpSpPr>
            <p:nvPr/>
          </p:nvGrpSpPr>
          <p:grpSpPr bwMode="auto">
            <a:xfrm>
              <a:off x="3631" y="2522"/>
              <a:ext cx="224" cy="588"/>
              <a:chOff x="4180" y="783"/>
              <a:chExt cx="150" cy="307"/>
            </a:xfrm>
          </p:grpSpPr>
          <p:sp>
            <p:nvSpPr>
              <p:cNvPr id="59480" name="AutoShape 88"/>
              <p:cNvSpPr>
                <a:spLocks noChangeArrowheads="1"/>
              </p:cNvSpPr>
              <p:nvPr/>
            </p:nvSpPr>
            <p:spPr bwMode="auto">
              <a:xfrm>
                <a:off x="4180" y="1019"/>
                <a:ext cx="150" cy="71"/>
              </a:xfrm>
              <a:prstGeom prst="parallelogram">
                <a:avLst>
                  <a:gd name="adj" fmla="val 81387"/>
                </a:avLst>
              </a:prstGeom>
              <a:solidFill>
                <a:srgbClr val="33CCCC"/>
              </a:solidFill>
              <a:ln w="9525">
                <a:noFill/>
                <a:miter lim="800000"/>
                <a:headEnd/>
                <a:tailEnd/>
              </a:ln>
              <a:effectLst/>
            </p:spPr>
            <p:txBody>
              <a:bodyPr wrap="none" anchor="ctr"/>
              <a:lstStyle/>
              <a:p>
                <a:endParaRPr lang="en-US"/>
              </a:p>
            </p:txBody>
          </p:sp>
          <p:sp>
            <p:nvSpPr>
              <p:cNvPr id="59481" name="Rectangle 89"/>
              <p:cNvSpPr>
                <a:spLocks noChangeArrowheads="1"/>
              </p:cNvSpPr>
              <p:nvPr/>
            </p:nvSpPr>
            <p:spPr bwMode="auto">
              <a:xfrm>
                <a:off x="4256" y="785"/>
                <a:ext cx="69" cy="236"/>
              </a:xfrm>
              <a:prstGeom prst="rect">
                <a:avLst/>
              </a:prstGeom>
              <a:solidFill>
                <a:srgbClr val="33CCCC"/>
              </a:solidFill>
              <a:ln w="9525">
                <a:noFill/>
                <a:miter lim="800000"/>
                <a:headEnd/>
                <a:tailEnd/>
              </a:ln>
              <a:effectLst/>
            </p:spPr>
            <p:txBody>
              <a:bodyPr wrap="none" anchor="ctr"/>
              <a:lstStyle/>
              <a:p>
                <a:endParaRPr lang="en-US"/>
              </a:p>
            </p:txBody>
          </p:sp>
          <p:sp>
            <p:nvSpPr>
              <p:cNvPr id="59482" name="Rectangle 90"/>
              <p:cNvSpPr>
                <a:spLocks noChangeArrowheads="1"/>
              </p:cNvSpPr>
              <p:nvPr/>
            </p:nvSpPr>
            <p:spPr bwMode="auto">
              <a:xfrm>
                <a:off x="4181" y="852"/>
                <a:ext cx="95" cy="236"/>
              </a:xfrm>
              <a:prstGeom prst="rect">
                <a:avLst/>
              </a:prstGeom>
              <a:solidFill>
                <a:srgbClr val="33CCCC"/>
              </a:solidFill>
              <a:ln w="9525">
                <a:solidFill>
                  <a:schemeClr val="tx1"/>
                </a:solidFill>
                <a:miter lim="800000"/>
                <a:headEnd/>
                <a:tailEnd/>
              </a:ln>
              <a:effectLst/>
            </p:spPr>
            <p:txBody>
              <a:bodyPr wrap="none" anchor="ctr"/>
              <a:lstStyle/>
              <a:p>
                <a:endParaRPr lang="en-US"/>
              </a:p>
            </p:txBody>
          </p:sp>
          <p:sp>
            <p:nvSpPr>
              <p:cNvPr id="59483" name="AutoShape 91"/>
              <p:cNvSpPr>
                <a:spLocks noChangeArrowheads="1"/>
              </p:cNvSpPr>
              <p:nvPr/>
            </p:nvSpPr>
            <p:spPr bwMode="auto">
              <a:xfrm>
                <a:off x="4180" y="783"/>
                <a:ext cx="150" cy="71"/>
              </a:xfrm>
              <a:prstGeom prst="parallelogram">
                <a:avLst>
                  <a:gd name="adj" fmla="val 81387"/>
                </a:avLst>
              </a:prstGeom>
              <a:solidFill>
                <a:srgbClr val="33CCCC"/>
              </a:solidFill>
              <a:ln w="9525">
                <a:solidFill>
                  <a:schemeClr val="tx1"/>
                </a:solidFill>
                <a:miter lim="800000"/>
                <a:headEnd/>
                <a:tailEnd/>
              </a:ln>
              <a:effectLst/>
            </p:spPr>
            <p:txBody>
              <a:bodyPr wrap="none" anchor="ctr"/>
              <a:lstStyle/>
              <a:p>
                <a:endParaRPr lang="en-US"/>
              </a:p>
            </p:txBody>
          </p:sp>
          <p:sp>
            <p:nvSpPr>
              <p:cNvPr id="59484" name="Line 92"/>
              <p:cNvSpPr>
                <a:spLocks noChangeShapeType="1"/>
              </p:cNvSpPr>
              <p:nvPr/>
            </p:nvSpPr>
            <p:spPr bwMode="auto">
              <a:xfrm>
                <a:off x="4330" y="788"/>
                <a:ext cx="0" cy="231"/>
              </a:xfrm>
              <a:prstGeom prst="line">
                <a:avLst/>
              </a:prstGeom>
              <a:noFill/>
              <a:ln w="9525">
                <a:solidFill>
                  <a:schemeClr val="tx1"/>
                </a:solidFill>
                <a:round/>
                <a:headEnd/>
                <a:tailEnd/>
              </a:ln>
              <a:effectLst/>
            </p:spPr>
            <p:txBody>
              <a:bodyPr wrap="none" anchor="ctr"/>
              <a:lstStyle/>
              <a:p>
                <a:endParaRPr lang="en-US"/>
              </a:p>
            </p:txBody>
          </p:sp>
          <p:sp>
            <p:nvSpPr>
              <p:cNvPr id="59485" name="Line 93"/>
              <p:cNvSpPr>
                <a:spLocks noChangeShapeType="1"/>
              </p:cNvSpPr>
              <p:nvPr/>
            </p:nvSpPr>
            <p:spPr bwMode="auto">
              <a:xfrm flipH="1">
                <a:off x="4276" y="1019"/>
                <a:ext cx="54" cy="69"/>
              </a:xfrm>
              <a:prstGeom prst="line">
                <a:avLst/>
              </a:prstGeom>
              <a:noFill/>
              <a:ln w="9525">
                <a:solidFill>
                  <a:schemeClr val="tx1"/>
                </a:solidFill>
                <a:round/>
                <a:headEnd/>
                <a:tailEnd/>
              </a:ln>
              <a:effectLst/>
            </p:spPr>
            <p:txBody>
              <a:bodyPr wrap="none" anchor="ctr"/>
              <a:lstStyle/>
              <a:p>
                <a:endParaRPr lang="en-US"/>
              </a:p>
            </p:txBody>
          </p:sp>
          <p:sp>
            <p:nvSpPr>
              <p:cNvPr id="59486" name="Rectangle 94"/>
              <p:cNvSpPr>
                <a:spLocks noChangeArrowheads="1"/>
              </p:cNvSpPr>
              <p:nvPr/>
            </p:nvSpPr>
            <p:spPr bwMode="auto">
              <a:xfrm>
                <a:off x="4193" y="883"/>
                <a:ext cx="63" cy="136"/>
              </a:xfrm>
              <a:prstGeom prst="rect">
                <a:avLst/>
              </a:prstGeom>
              <a:solidFill>
                <a:schemeClr val="accent2"/>
              </a:solidFill>
              <a:ln w="9525">
                <a:solidFill>
                  <a:schemeClr val="tx1"/>
                </a:solidFill>
                <a:miter lim="800000"/>
                <a:headEnd/>
                <a:tailEnd/>
              </a:ln>
              <a:effectLst/>
            </p:spPr>
            <p:txBody>
              <a:bodyPr wrap="none" anchor="ctr"/>
              <a:lstStyle/>
              <a:p>
                <a:endParaRPr lang="en-US"/>
              </a:p>
            </p:txBody>
          </p:sp>
          <p:sp>
            <p:nvSpPr>
              <p:cNvPr id="59487" name="Rectangle 95"/>
              <p:cNvSpPr>
                <a:spLocks noChangeArrowheads="1"/>
              </p:cNvSpPr>
              <p:nvPr/>
            </p:nvSpPr>
            <p:spPr bwMode="auto">
              <a:xfrm>
                <a:off x="4202" y="924"/>
                <a:ext cx="48" cy="48"/>
              </a:xfrm>
              <a:prstGeom prst="rect">
                <a:avLst/>
              </a:prstGeom>
              <a:solidFill>
                <a:schemeClr val="bg1"/>
              </a:solidFill>
              <a:ln w="9525">
                <a:noFill/>
                <a:miter lim="800000"/>
                <a:headEnd/>
                <a:tailEnd/>
              </a:ln>
              <a:effectLst/>
            </p:spPr>
            <p:txBody>
              <a:bodyPr wrap="none" anchor="ctr"/>
              <a:lstStyle/>
              <a:p>
                <a:endParaRPr lang="en-US"/>
              </a:p>
            </p:txBody>
          </p:sp>
        </p:grpSp>
        <p:grpSp>
          <p:nvGrpSpPr>
            <p:cNvPr id="59488" name="Group 96"/>
            <p:cNvGrpSpPr>
              <a:grpSpLocks/>
            </p:cNvGrpSpPr>
            <p:nvPr/>
          </p:nvGrpSpPr>
          <p:grpSpPr bwMode="auto">
            <a:xfrm>
              <a:off x="3442" y="2807"/>
              <a:ext cx="588" cy="661"/>
              <a:chOff x="4246" y="2627"/>
              <a:chExt cx="588" cy="661"/>
            </a:xfrm>
          </p:grpSpPr>
          <p:sp>
            <p:nvSpPr>
              <p:cNvPr id="59489" name="Rectangle 97"/>
              <p:cNvSpPr>
                <a:spLocks noChangeArrowheads="1"/>
              </p:cNvSpPr>
              <p:nvPr/>
            </p:nvSpPr>
            <p:spPr bwMode="auto">
              <a:xfrm>
                <a:off x="4296" y="2652"/>
                <a:ext cx="510" cy="636"/>
              </a:xfrm>
              <a:prstGeom prst="rect">
                <a:avLst/>
              </a:prstGeom>
              <a:solidFill>
                <a:schemeClr val="hlink"/>
              </a:solidFill>
              <a:ln w="19050">
                <a:solidFill>
                  <a:schemeClr val="tx1"/>
                </a:solidFill>
                <a:miter lim="800000"/>
                <a:headEnd/>
                <a:tailEnd/>
              </a:ln>
              <a:effectLst/>
            </p:spPr>
            <p:txBody>
              <a:bodyPr wrap="none" anchor="ctr"/>
              <a:lstStyle/>
              <a:p>
                <a:endParaRPr lang="en-US"/>
              </a:p>
            </p:txBody>
          </p:sp>
          <p:sp>
            <p:nvSpPr>
              <p:cNvPr id="59490" name="Text Box 98"/>
              <p:cNvSpPr txBox="1">
                <a:spLocks noChangeArrowheads="1"/>
              </p:cNvSpPr>
              <p:nvPr/>
            </p:nvSpPr>
            <p:spPr bwMode="auto">
              <a:xfrm>
                <a:off x="4246" y="2627"/>
                <a:ext cx="588" cy="366"/>
              </a:xfrm>
              <a:prstGeom prst="rect">
                <a:avLst/>
              </a:prstGeom>
              <a:noFill/>
              <a:ln w="9525">
                <a:noFill/>
                <a:miter lim="800000"/>
                <a:headEnd/>
                <a:tailEnd/>
              </a:ln>
              <a:effectLst/>
            </p:spPr>
            <p:txBody>
              <a:bodyPr wrap="none">
                <a:spAutoFit/>
              </a:bodyPr>
              <a:lstStyle/>
              <a:p>
                <a:pPr algn="ctr">
                  <a:spcBef>
                    <a:spcPct val="0"/>
                  </a:spcBef>
                  <a:buClrTx/>
                  <a:buSzTx/>
                  <a:buFontTx/>
                  <a:buNone/>
                </a:pPr>
                <a:r>
                  <a:rPr lang="en-US" altLang="it-IT" sz="1600"/>
                  <a:t>server</a:t>
                </a:r>
              </a:p>
              <a:p>
                <a:pPr algn="ctr">
                  <a:spcBef>
                    <a:spcPct val="0"/>
                  </a:spcBef>
                  <a:buClrTx/>
                  <a:buSzTx/>
                  <a:buFontTx/>
                  <a:buNone/>
                </a:pPr>
                <a:r>
                  <a:rPr lang="en-US" altLang="it-IT" sz="1600"/>
                  <a:t>di posta</a:t>
                </a:r>
                <a:endParaRPr lang="en-US" altLang="it-IT">
                  <a:latin typeface="Times New Roman" pitchFamily="64" charset="0"/>
                </a:endParaRPr>
              </a:p>
            </p:txBody>
          </p:sp>
          <p:sp>
            <p:nvSpPr>
              <p:cNvPr id="59491" name="Rectangle 99"/>
              <p:cNvSpPr>
                <a:spLocks noChangeArrowheads="1"/>
              </p:cNvSpPr>
              <p:nvPr/>
            </p:nvSpPr>
            <p:spPr bwMode="auto">
              <a:xfrm>
                <a:off x="4320" y="3006"/>
                <a:ext cx="450" cy="120"/>
              </a:xfrm>
              <a:prstGeom prst="rect">
                <a:avLst/>
              </a:prstGeom>
              <a:solidFill>
                <a:srgbClr val="00FF00"/>
              </a:solidFill>
              <a:ln w="19050">
                <a:solidFill>
                  <a:schemeClr val="tx1"/>
                </a:solidFill>
                <a:miter lim="800000"/>
                <a:headEnd/>
                <a:tailEnd/>
              </a:ln>
              <a:effectLst/>
            </p:spPr>
            <p:txBody>
              <a:bodyPr wrap="none" anchor="ctr"/>
              <a:lstStyle/>
              <a:p>
                <a:endParaRPr lang="en-US"/>
              </a:p>
            </p:txBody>
          </p:sp>
          <p:sp>
            <p:nvSpPr>
              <p:cNvPr id="59492" name="Line 100"/>
              <p:cNvSpPr>
                <a:spLocks noChangeShapeType="1"/>
              </p:cNvSpPr>
              <p:nvPr/>
            </p:nvSpPr>
            <p:spPr bwMode="auto">
              <a:xfrm>
                <a:off x="4369" y="3034"/>
                <a:ext cx="0" cy="72"/>
              </a:xfrm>
              <a:prstGeom prst="line">
                <a:avLst/>
              </a:prstGeom>
              <a:noFill/>
              <a:ln w="19050">
                <a:solidFill>
                  <a:schemeClr val="tx1"/>
                </a:solidFill>
                <a:round/>
                <a:headEnd/>
                <a:tailEnd/>
              </a:ln>
              <a:effectLst/>
            </p:spPr>
            <p:txBody>
              <a:bodyPr wrap="none" anchor="ctr"/>
              <a:lstStyle/>
              <a:p>
                <a:endParaRPr lang="en-US"/>
              </a:p>
            </p:txBody>
          </p:sp>
          <p:sp>
            <p:nvSpPr>
              <p:cNvPr id="59493" name="Line 101"/>
              <p:cNvSpPr>
                <a:spLocks noChangeShapeType="1"/>
              </p:cNvSpPr>
              <p:nvPr/>
            </p:nvSpPr>
            <p:spPr bwMode="auto">
              <a:xfrm>
                <a:off x="4478" y="3033"/>
                <a:ext cx="0" cy="72"/>
              </a:xfrm>
              <a:prstGeom prst="line">
                <a:avLst/>
              </a:prstGeom>
              <a:noFill/>
              <a:ln w="19050">
                <a:solidFill>
                  <a:schemeClr val="tx1"/>
                </a:solidFill>
                <a:round/>
                <a:headEnd/>
                <a:tailEnd/>
              </a:ln>
              <a:effectLst/>
            </p:spPr>
            <p:txBody>
              <a:bodyPr wrap="none" anchor="ctr"/>
              <a:lstStyle/>
              <a:p>
                <a:endParaRPr lang="en-US"/>
              </a:p>
            </p:txBody>
          </p:sp>
          <p:sp>
            <p:nvSpPr>
              <p:cNvPr id="59494" name="Line 102"/>
              <p:cNvSpPr>
                <a:spLocks noChangeShapeType="1"/>
              </p:cNvSpPr>
              <p:nvPr/>
            </p:nvSpPr>
            <p:spPr bwMode="auto">
              <a:xfrm>
                <a:off x="4533" y="3035"/>
                <a:ext cx="0" cy="72"/>
              </a:xfrm>
              <a:prstGeom prst="line">
                <a:avLst/>
              </a:prstGeom>
              <a:noFill/>
              <a:ln w="19050">
                <a:solidFill>
                  <a:schemeClr val="tx1"/>
                </a:solidFill>
                <a:round/>
                <a:headEnd/>
                <a:tailEnd/>
              </a:ln>
              <a:effectLst/>
            </p:spPr>
            <p:txBody>
              <a:bodyPr wrap="none" anchor="ctr"/>
              <a:lstStyle/>
              <a:p>
                <a:endParaRPr lang="en-US"/>
              </a:p>
            </p:txBody>
          </p:sp>
          <p:sp>
            <p:nvSpPr>
              <p:cNvPr id="59495" name="Line 103"/>
              <p:cNvSpPr>
                <a:spLocks noChangeShapeType="1"/>
              </p:cNvSpPr>
              <p:nvPr/>
            </p:nvSpPr>
            <p:spPr bwMode="auto">
              <a:xfrm>
                <a:off x="4590" y="3033"/>
                <a:ext cx="0" cy="72"/>
              </a:xfrm>
              <a:prstGeom prst="line">
                <a:avLst/>
              </a:prstGeom>
              <a:noFill/>
              <a:ln w="19050">
                <a:solidFill>
                  <a:schemeClr val="tx1"/>
                </a:solidFill>
                <a:round/>
                <a:headEnd/>
                <a:tailEnd/>
              </a:ln>
              <a:effectLst/>
            </p:spPr>
            <p:txBody>
              <a:bodyPr wrap="none" anchor="ctr"/>
              <a:lstStyle/>
              <a:p>
                <a:endParaRPr lang="en-US"/>
              </a:p>
            </p:txBody>
          </p:sp>
          <p:sp>
            <p:nvSpPr>
              <p:cNvPr id="59496" name="Line 104"/>
              <p:cNvSpPr>
                <a:spLocks noChangeShapeType="1"/>
              </p:cNvSpPr>
              <p:nvPr/>
            </p:nvSpPr>
            <p:spPr bwMode="auto">
              <a:xfrm>
                <a:off x="4651" y="3033"/>
                <a:ext cx="0" cy="72"/>
              </a:xfrm>
              <a:prstGeom prst="line">
                <a:avLst/>
              </a:prstGeom>
              <a:noFill/>
              <a:ln w="19050">
                <a:solidFill>
                  <a:schemeClr val="tx1"/>
                </a:solidFill>
                <a:round/>
                <a:headEnd/>
                <a:tailEnd/>
              </a:ln>
              <a:effectLst/>
            </p:spPr>
            <p:txBody>
              <a:bodyPr wrap="none" anchor="ctr"/>
              <a:lstStyle/>
              <a:p>
                <a:endParaRPr lang="en-US"/>
              </a:p>
            </p:txBody>
          </p:sp>
          <p:sp>
            <p:nvSpPr>
              <p:cNvPr id="59497" name="Line 105"/>
              <p:cNvSpPr>
                <a:spLocks noChangeShapeType="1"/>
              </p:cNvSpPr>
              <p:nvPr/>
            </p:nvSpPr>
            <p:spPr bwMode="auto">
              <a:xfrm>
                <a:off x="4707" y="3033"/>
                <a:ext cx="0" cy="72"/>
              </a:xfrm>
              <a:prstGeom prst="line">
                <a:avLst/>
              </a:prstGeom>
              <a:noFill/>
              <a:ln w="19050">
                <a:solidFill>
                  <a:schemeClr val="tx1"/>
                </a:solidFill>
                <a:round/>
                <a:headEnd/>
                <a:tailEnd/>
              </a:ln>
              <a:effectLst/>
            </p:spPr>
            <p:txBody>
              <a:bodyPr wrap="none" anchor="ctr"/>
              <a:lstStyle/>
              <a:p>
                <a:endParaRPr lang="en-US"/>
              </a:p>
            </p:txBody>
          </p:sp>
          <p:sp>
            <p:nvSpPr>
              <p:cNvPr id="59498" name="Line 106"/>
              <p:cNvSpPr>
                <a:spLocks noChangeShapeType="1"/>
              </p:cNvSpPr>
              <p:nvPr/>
            </p:nvSpPr>
            <p:spPr bwMode="auto">
              <a:xfrm>
                <a:off x="4422" y="3034"/>
                <a:ext cx="0" cy="72"/>
              </a:xfrm>
              <a:prstGeom prst="line">
                <a:avLst/>
              </a:prstGeom>
              <a:noFill/>
              <a:ln w="19050">
                <a:solidFill>
                  <a:schemeClr val="tx1"/>
                </a:solidFill>
                <a:round/>
                <a:headEnd/>
                <a:tailEnd/>
              </a:ln>
              <a:effectLst/>
            </p:spPr>
            <p:txBody>
              <a:bodyPr wrap="none" anchor="ctr"/>
              <a:lstStyle/>
              <a:p>
                <a:endParaRPr lang="en-US"/>
              </a:p>
            </p:txBody>
          </p:sp>
          <p:sp>
            <p:nvSpPr>
              <p:cNvPr id="59499" name="Rectangle 107"/>
              <p:cNvSpPr>
                <a:spLocks noChangeArrowheads="1"/>
              </p:cNvSpPr>
              <p:nvPr/>
            </p:nvSpPr>
            <p:spPr bwMode="auto">
              <a:xfrm>
                <a:off x="4328" y="3173"/>
                <a:ext cx="64" cy="93"/>
              </a:xfrm>
              <a:prstGeom prst="rect">
                <a:avLst/>
              </a:prstGeom>
              <a:solidFill>
                <a:srgbClr val="FFFF00"/>
              </a:solidFill>
              <a:ln w="9525">
                <a:solidFill>
                  <a:schemeClr val="tx1"/>
                </a:solidFill>
                <a:miter lim="800000"/>
                <a:headEnd/>
                <a:tailEnd/>
              </a:ln>
              <a:effectLst/>
            </p:spPr>
            <p:txBody>
              <a:bodyPr wrap="none" anchor="ctr"/>
              <a:lstStyle/>
              <a:p>
                <a:endParaRPr lang="en-US"/>
              </a:p>
            </p:txBody>
          </p:sp>
          <p:sp>
            <p:nvSpPr>
              <p:cNvPr id="59500" name="Rectangle 108"/>
              <p:cNvSpPr>
                <a:spLocks noChangeArrowheads="1"/>
              </p:cNvSpPr>
              <p:nvPr/>
            </p:nvSpPr>
            <p:spPr bwMode="auto">
              <a:xfrm>
                <a:off x="4414" y="3173"/>
                <a:ext cx="64" cy="93"/>
              </a:xfrm>
              <a:prstGeom prst="rect">
                <a:avLst/>
              </a:prstGeom>
              <a:solidFill>
                <a:srgbClr val="FFFF00"/>
              </a:solidFill>
              <a:ln w="9525">
                <a:solidFill>
                  <a:schemeClr val="tx1"/>
                </a:solidFill>
                <a:miter lim="800000"/>
                <a:headEnd/>
                <a:tailEnd/>
              </a:ln>
              <a:effectLst/>
            </p:spPr>
            <p:txBody>
              <a:bodyPr wrap="none" anchor="ctr"/>
              <a:lstStyle/>
              <a:p>
                <a:endParaRPr lang="en-US"/>
              </a:p>
            </p:txBody>
          </p:sp>
          <p:sp>
            <p:nvSpPr>
              <p:cNvPr id="59501" name="Rectangle 109"/>
              <p:cNvSpPr>
                <a:spLocks noChangeArrowheads="1"/>
              </p:cNvSpPr>
              <p:nvPr/>
            </p:nvSpPr>
            <p:spPr bwMode="auto">
              <a:xfrm>
                <a:off x="4500" y="3172"/>
                <a:ext cx="64" cy="93"/>
              </a:xfrm>
              <a:prstGeom prst="rect">
                <a:avLst/>
              </a:prstGeom>
              <a:solidFill>
                <a:srgbClr val="FFFF00"/>
              </a:solidFill>
              <a:ln w="9525">
                <a:solidFill>
                  <a:schemeClr val="tx1"/>
                </a:solidFill>
                <a:miter lim="800000"/>
                <a:headEnd/>
                <a:tailEnd/>
              </a:ln>
              <a:effectLst/>
            </p:spPr>
            <p:txBody>
              <a:bodyPr wrap="none" anchor="ctr"/>
              <a:lstStyle/>
              <a:p>
                <a:endParaRPr lang="en-US"/>
              </a:p>
            </p:txBody>
          </p:sp>
          <p:sp>
            <p:nvSpPr>
              <p:cNvPr id="59502" name="Rectangle 110"/>
              <p:cNvSpPr>
                <a:spLocks noChangeArrowheads="1"/>
              </p:cNvSpPr>
              <p:nvPr/>
            </p:nvSpPr>
            <p:spPr bwMode="auto">
              <a:xfrm>
                <a:off x="4597" y="3170"/>
                <a:ext cx="64" cy="93"/>
              </a:xfrm>
              <a:prstGeom prst="rect">
                <a:avLst/>
              </a:prstGeom>
              <a:solidFill>
                <a:srgbClr val="FFFF00"/>
              </a:solidFill>
              <a:ln w="9525">
                <a:solidFill>
                  <a:schemeClr val="tx1"/>
                </a:solidFill>
                <a:miter lim="800000"/>
                <a:headEnd/>
                <a:tailEnd/>
              </a:ln>
              <a:effectLst/>
            </p:spPr>
            <p:txBody>
              <a:bodyPr wrap="none" anchor="ctr"/>
              <a:lstStyle/>
              <a:p>
                <a:endParaRPr lang="en-US"/>
              </a:p>
            </p:txBody>
          </p:sp>
          <p:sp>
            <p:nvSpPr>
              <p:cNvPr id="59503" name="Rectangle 111"/>
              <p:cNvSpPr>
                <a:spLocks noChangeArrowheads="1"/>
              </p:cNvSpPr>
              <p:nvPr/>
            </p:nvSpPr>
            <p:spPr bwMode="auto">
              <a:xfrm>
                <a:off x="4693" y="3170"/>
                <a:ext cx="64" cy="93"/>
              </a:xfrm>
              <a:prstGeom prst="rect">
                <a:avLst/>
              </a:prstGeom>
              <a:solidFill>
                <a:srgbClr val="FFFF00"/>
              </a:solidFill>
              <a:ln w="9525">
                <a:solidFill>
                  <a:schemeClr val="tx1"/>
                </a:solidFill>
                <a:miter lim="800000"/>
                <a:headEnd/>
                <a:tailEnd/>
              </a:ln>
              <a:effectLst/>
            </p:spPr>
            <p:txBody>
              <a:bodyPr wrap="none" anchor="ctr"/>
              <a:lstStyle/>
              <a:p>
                <a:endParaRPr lang="en-US"/>
              </a:p>
            </p:txBody>
          </p:sp>
        </p:grpSp>
      </p:grpSp>
      <p:sp>
        <p:nvSpPr>
          <p:cNvPr id="59509" name="Line 117"/>
          <p:cNvSpPr>
            <a:spLocks noChangeShapeType="1"/>
          </p:cNvSpPr>
          <p:nvPr/>
        </p:nvSpPr>
        <p:spPr bwMode="auto">
          <a:xfrm flipV="1">
            <a:off x="6038850" y="3752850"/>
            <a:ext cx="1123950" cy="1085850"/>
          </a:xfrm>
          <a:prstGeom prst="line">
            <a:avLst/>
          </a:prstGeom>
          <a:noFill/>
          <a:ln w="28575">
            <a:solidFill>
              <a:srgbClr val="FF0000"/>
            </a:solidFill>
            <a:round/>
            <a:headEnd type="triangle" w="med" len="med"/>
            <a:tailEnd type="triangle" w="med" len="med"/>
          </a:ln>
          <a:effectLst/>
        </p:spPr>
        <p:txBody>
          <a:bodyPr wrap="none" anchor="ctr"/>
          <a:lstStyle/>
          <a:p>
            <a:endParaRPr lang="en-US"/>
          </a:p>
        </p:txBody>
      </p:sp>
      <p:sp>
        <p:nvSpPr>
          <p:cNvPr id="59510" name="Line 118"/>
          <p:cNvSpPr>
            <a:spLocks noChangeShapeType="1"/>
          </p:cNvSpPr>
          <p:nvPr/>
        </p:nvSpPr>
        <p:spPr bwMode="auto">
          <a:xfrm flipH="1" flipV="1">
            <a:off x="5295900" y="3228975"/>
            <a:ext cx="0" cy="1247775"/>
          </a:xfrm>
          <a:prstGeom prst="line">
            <a:avLst/>
          </a:prstGeom>
          <a:noFill/>
          <a:ln w="28575">
            <a:solidFill>
              <a:srgbClr val="FF0000"/>
            </a:solidFill>
            <a:round/>
            <a:headEnd type="triangle" w="med" len="med"/>
            <a:tailEnd type="triangle" w="med" len="med"/>
          </a:ln>
          <a:effectLst/>
        </p:spPr>
        <p:txBody>
          <a:bodyPr wrap="none" anchor="ctr"/>
          <a:lstStyle/>
          <a:p>
            <a:endParaRPr lang="en-US"/>
          </a:p>
        </p:txBody>
      </p:sp>
      <p:grpSp>
        <p:nvGrpSpPr>
          <p:cNvPr id="59511" name="Group 119"/>
          <p:cNvGrpSpPr>
            <a:grpSpLocks/>
          </p:cNvGrpSpPr>
          <p:nvPr/>
        </p:nvGrpSpPr>
        <p:grpSpPr bwMode="auto">
          <a:xfrm>
            <a:off x="6135688" y="4046538"/>
            <a:ext cx="1031875" cy="457200"/>
            <a:chOff x="3745" y="2537"/>
            <a:chExt cx="650" cy="288"/>
          </a:xfrm>
        </p:grpSpPr>
        <p:sp>
          <p:nvSpPr>
            <p:cNvPr id="59512" name="Rectangle 120"/>
            <p:cNvSpPr>
              <a:spLocks noChangeArrowheads="1"/>
            </p:cNvSpPr>
            <p:nvPr/>
          </p:nvSpPr>
          <p:spPr bwMode="auto">
            <a:xfrm>
              <a:off x="3798" y="2580"/>
              <a:ext cx="540" cy="192"/>
            </a:xfrm>
            <a:prstGeom prst="rect">
              <a:avLst/>
            </a:prstGeom>
            <a:solidFill>
              <a:srgbClr val="FFFFFF"/>
            </a:solidFill>
            <a:ln w="9525">
              <a:noFill/>
              <a:miter lim="800000"/>
              <a:headEnd/>
              <a:tailEnd/>
            </a:ln>
            <a:effectLst/>
          </p:spPr>
          <p:txBody>
            <a:bodyPr wrap="none" anchor="ctr"/>
            <a:lstStyle/>
            <a:p>
              <a:endParaRPr lang="en-US"/>
            </a:p>
          </p:txBody>
        </p:sp>
        <p:sp>
          <p:nvSpPr>
            <p:cNvPr id="59513" name="Text Box 121"/>
            <p:cNvSpPr txBox="1">
              <a:spLocks noChangeArrowheads="1"/>
            </p:cNvSpPr>
            <p:nvPr/>
          </p:nvSpPr>
          <p:spPr bwMode="auto">
            <a:xfrm>
              <a:off x="3745" y="2537"/>
              <a:ext cx="650" cy="288"/>
            </a:xfrm>
            <a:prstGeom prst="rect">
              <a:avLst/>
            </a:prstGeom>
            <a:noFill/>
            <a:ln w="9525">
              <a:noFill/>
              <a:miter lim="800000"/>
              <a:headEnd/>
              <a:tailEnd/>
            </a:ln>
            <a:effectLst/>
          </p:spPr>
          <p:txBody>
            <a:bodyPr wrap="none">
              <a:spAutoFit/>
            </a:bodyPr>
            <a:lstStyle/>
            <a:p>
              <a:pPr algn="ctr">
                <a:spcBef>
                  <a:spcPct val="0"/>
                </a:spcBef>
                <a:buClrTx/>
                <a:buSzTx/>
                <a:buFontTx/>
                <a:buNone/>
              </a:pPr>
              <a:r>
                <a:rPr lang="en-US" altLang="it-IT">
                  <a:solidFill>
                    <a:srgbClr val="FF0000"/>
                  </a:solidFill>
                </a:rPr>
                <a:t>SMTP</a:t>
              </a:r>
              <a:endParaRPr lang="en-US" altLang="it-IT">
                <a:latin typeface="Times New Roman" pitchFamily="64" charset="0"/>
              </a:endParaRPr>
            </a:p>
          </p:txBody>
        </p:sp>
      </p:grpSp>
      <p:grpSp>
        <p:nvGrpSpPr>
          <p:cNvPr id="59514" name="Group 122"/>
          <p:cNvGrpSpPr>
            <a:grpSpLocks/>
          </p:cNvGrpSpPr>
          <p:nvPr/>
        </p:nvGrpSpPr>
        <p:grpSpPr bwMode="auto">
          <a:xfrm>
            <a:off x="6097588" y="2789238"/>
            <a:ext cx="1031875" cy="457200"/>
            <a:chOff x="3745" y="2537"/>
            <a:chExt cx="650" cy="288"/>
          </a:xfrm>
        </p:grpSpPr>
        <p:sp>
          <p:nvSpPr>
            <p:cNvPr id="59515" name="Rectangle 123"/>
            <p:cNvSpPr>
              <a:spLocks noChangeArrowheads="1"/>
            </p:cNvSpPr>
            <p:nvPr/>
          </p:nvSpPr>
          <p:spPr bwMode="auto">
            <a:xfrm>
              <a:off x="3798" y="2580"/>
              <a:ext cx="540" cy="192"/>
            </a:xfrm>
            <a:prstGeom prst="rect">
              <a:avLst/>
            </a:prstGeom>
            <a:solidFill>
              <a:srgbClr val="FFFFFF"/>
            </a:solidFill>
            <a:ln w="9525">
              <a:noFill/>
              <a:miter lim="800000"/>
              <a:headEnd/>
              <a:tailEnd/>
            </a:ln>
            <a:effectLst/>
          </p:spPr>
          <p:txBody>
            <a:bodyPr wrap="none" anchor="ctr"/>
            <a:lstStyle/>
            <a:p>
              <a:endParaRPr lang="en-US"/>
            </a:p>
          </p:txBody>
        </p:sp>
        <p:sp>
          <p:nvSpPr>
            <p:cNvPr id="59516" name="Text Box 124"/>
            <p:cNvSpPr txBox="1">
              <a:spLocks noChangeArrowheads="1"/>
            </p:cNvSpPr>
            <p:nvPr/>
          </p:nvSpPr>
          <p:spPr bwMode="auto">
            <a:xfrm>
              <a:off x="3745" y="2537"/>
              <a:ext cx="650" cy="288"/>
            </a:xfrm>
            <a:prstGeom prst="rect">
              <a:avLst/>
            </a:prstGeom>
            <a:noFill/>
            <a:ln w="9525">
              <a:noFill/>
              <a:miter lim="800000"/>
              <a:headEnd/>
              <a:tailEnd/>
            </a:ln>
            <a:effectLst/>
          </p:spPr>
          <p:txBody>
            <a:bodyPr wrap="none">
              <a:spAutoFit/>
            </a:bodyPr>
            <a:lstStyle/>
            <a:p>
              <a:pPr algn="ctr">
                <a:spcBef>
                  <a:spcPct val="0"/>
                </a:spcBef>
                <a:buClrTx/>
                <a:buSzTx/>
                <a:buFontTx/>
                <a:buNone/>
              </a:pPr>
              <a:r>
                <a:rPr lang="en-US" altLang="it-IT">
                  <a:solidFill>
                    <a:srgbClr val="FF0000"/>
                  </a:solidFill>
                </a:rPr>
                <a:t>SMTP</a:t>
              </a:r>
              <a:endParaRPr lang="en-US" altLang="it-IT">
                <a:latin typeface="Times New Roman" pitchFamily="64" charset="0"/>
              </a:endParaRPr>
            </a:p>
          </p:txBody>
        </p:sp>
      </p:grpSp>
      <p:grpSp>
        <p:nvGrpSpPr>
          <p:cNvPr id="59517" name="Group 125"/>
          <p:cNvGrpSpPr>
            <a:grpSpLocks/>
          </p:cNvGrpSpPr>
          <p:nvPr/>
        </p:nvGrpSpPr>
        <p:grpSpPr bwMode="auto">
          <a:xfrm>
            <a:off x="4773613" y="3503613"/>
            <a:ext cx="1031875" cy="457200"/>
            <a:chOff x="3745" y="2537"/>
            <a:chExt cx="650" cy="288"/>
          </a:xfrm>
        </p:grpSpPr>
        <p:sp>
          <p:nvSpPr>
            <p:cNvPr id="59518" name="Rectangle 126"/>
            <p:cNvSpPr>
              <a:spLocks noChangeArrowheads="1"/>
            </p:cNvSpPr>
            <p:nvPr/>
          </p:nvSpPr>
          <p:spPr bwMode="auto">
            <a:xfrm>
              <a:off x="3798" y="2580"/>
              <a:ext cx="540" cy="192"/>
            </a:xfrm>
            <a:prstGeom prst="rect">
              <a:avLst/>
            </a:prstGeom>
            <a:solidFill>
              <a:srgbClr val="FFFFFF"/>
            </a:solidFill>
            <a:ln w="9525">
              <a:noFill/>
              <a:miter lim="800000"/>
              <a:headEnd/>
              <a:tailEnd/>
            </a:ln>
            <a:effectLst/>
          </p:spPr>
          <p:txBody>
            <a:bodyPr wrap="none" anchor="ctr"/>
            <a:lstStyle/>
            <a:p>
              <a:endParaRPr lang="en-US"/>
            </a:p>
          </p:txBody>
        </p:sp>
        <p:sp>
          <p:nvSpPr>
            <p:cNvPr id="59519" name="Text Box 127"/>
            <p:cNvSpPr txBox="1">
              <a:spLocks noChangeArrowheads="1"/>
            </p:cNvSpPr>
            <p:nvPr/>
          </p:nvSpPr>
          <p:spPr bwMode="auto">
            <a:xfrm>
              <a:off x="3745" y="2537"/>
              <a:ext cx="650" cy="288"/>
            </a:xfrm>
            <a:prstGeom prst="rect">
              <a:avLst/>
            </a:prstGeom>
            <a:noFill/>
            <a:ln w="9525">
              <a:noFill/>
              <a:miter lim="800000"/>
              <a:headEnd/>
              <a:tailEnd/>
            </a:ln>
            <a:effectLst/>
          </p:spPr>
          <p:txBody>
            <a:bodyPr wrap="none">
              <a:spAutoFit/>
            </a:bodyPr>
            <a:lstStyle/>
            <a:p>
              <a:pPr algn="ctr">
                <a:spcBef>
                  <a:spcPct val="0"/>
                </a:spcBef>
                <a:buClrTx/>
                <a:buSzTx/>
                <a:buFontTx/>
                <a:buNone/>
              </a:pPr>
              <a:r>
                <a:rPr lang="en-US" altLang="it-IT">
                  <a:solidFill>
                    <a:srgbClr val="FF0000"/>
                  </a:solidFill>
                </a:rPr>
                <a:t>SMTP</a:t>
              </a:r>
              <a:endParaRPr lang="en-US" altLang="it-IT">
                <a:latin typeface="Times New Roman" pitchFamily="64" charset="0"/>
              </a:endParaRPr>
            </a:p>
          </p:txBody>
        </p:sp>
      </p:grpSp>
      <p:grpSp>
        <p:nvGrpSpPr>
          <p:cNvPr id="59534" name="Group 142"/>
          <p:cNvGrpSpPr>
            <a:grpSpLocks/>
          </p:cNvGrpSpPr>
          <p:nvPr/>
        </p:nvGrpSpPr>
        <p:grpSpPr bwMode="auto">
          <a:xfrm>
            <a:off x="7962900" y="2187575"/>
            <a:ext cx="852488" cy="703263"/>
            <a:chOff x="3672" y="3146"/>
            <a:chExt cx="537" cy="443"/>
          </a:xfrm>
        </p:grpSpPr>
        <p:graphicFrame>
          <p:nvGraphicFramePr>
            <p:cNvPr id="59535" name="Object 143"/>
            <p:cNvGraphicFramePr>
              <a:graphicFrameLocks noChangeAspect="1"/>
            </p:cNvGraphicFramePr>
            <p:nvPr/>
          </p:nvGraphicFramePr>
          <p:xfrm>
            <a:off x="3672" y="3146"/>
            <a:ext cx="392" cy="315"/>
          </p:xfrm>
          <a:graphic>
            <a:graphicData uri="http://schemas.openxmlformats.org/presentationml/2006/ole">
              <p:oleObj spid="_x0000_s59535" name="Clip" r:id="rId4" imgW="1305000" imgH="1085760" progId="MS_ClipArt_Gallery.2">
                <p:embed/>
              </p:oleObj>
            </a:graphicData>
          </a:graphic>
        </p:graphicFrame>
        <p:grpSp>
          <p:nvGrpSpPr>
            <p:cNvPr id="59536" name="Group 144"/>
            <p:cNvGrpSpPr>
              <a:grpSpLocks/>
            </p:cNvGrpSpPr>
            <p:nvPr/>
          </p:nvGrpSpPr>
          <p:grpSpPr bwMode="auto">
            <a:xfrm>
              <a:off x="3692" y="3223"/>
              <a:ext cx="517" cy="366"/>
              <a:chOff x="4204" y="817"/>
              <a:chExt cx="490" cy="366"/>
            </a:xfrm>
          </p:grpSpPr>
          <p:sp>
            <p:nvSpPr>
              <p:cNvPr id="59537" name="Rectangle 145"/>
              <p:cNvSpPr>
                <a:spLocks noChangeArrowheads="1"/>
              </p:cNvSpPr>
              <p:nvPr/>
            </p:nvSpPr>
            <p:spPr bwMode="auto">
              <a:xfrm>
                <a:off x="4224" y="846"/>
                <a:ext cx="444" cy="330"/>
              </a:xfrm>
              <a:prstGeom prst="rect">
                <a:avLst/>
              </a:prstGeom>
              <a:solidFill>
                <a:schemeClr val="hlink"/>
              </a:solidFill>
              <a:ln w="19050">
                <a:solidFill>
                  <a:schemeClr val="tx1"/>
                </a:solidFill>
                <a:miter lim="800000"/>
                <a:headEnd/>
                <a:tailEnd/>
              </a:ln>
              <a:effectLst/>
            </p:spPr>
            <p:txBody>
              <a:bodyPr wrap="none" anchor="ctr"/>
              <a:lstStyle/>
              <a:p>
                <a:endParaRPr lang="en-US"/>
              </a:p>
            </p:txBody>
          </p:sp>
          <p:sp>
            <p:nvSpPr>
              <p:cNvPr id="59538" name="Text Box 146"/>
              <p:cNvSpPr txBox="1">
                <a:spLocks noChangeArrowheads="1"/>
              </p:cNvSpPr>
              <p:nvPr/>
            </p:nvSpPr>
            <p:spPr bwMode="auto">
              <a:xfrm>
                <a:off x="4204" y="817"/>
                <a:ext cx="490" cy="366"/>
              </a:xfrm>
              <a:prstGeom prst="rect">
                <a:avLst/>
              </a:prstGeom>
              <a:noFill/>
              <a:ln w="9525">
                <a:noFill/>
                <a:miter lim="800000"/>
                <a:headEnd/>
                <a:tailEnd/>
              </a:ln>
              <a:effectLst/>
            </p:spPr>
            <p:txBody>
              <a:bodyPr wrap="none">
                <a:spAutoFit/>
              </a:bodyPr>
              <a:lstStyle/>
              <a:p>
                <a:pPr algn="ctr">
                  <a:spcBef>
                    <a:spcPct val="0"/>
                  </a:spcBef>
                  <a:buClrTx/>
                  <a:buSzTx/>
                  <a:buFontTx/>
                  <a:buNone/>
                </a:pPr>
                <a:r>
                  <a:rPr lang="it-IT" sz="1600"/>
                  <a:t>a</a:t>
                </a:r>
                <a:r>
                  <a:rPr lang="en-US" sz="1600"/>
                  <a:t>gente</a:t>
                </a:r>
                <a:br>
                  <a:rPr lang="en-US" sz="1600"/>
                </a:br>
                <a:r>
                  <a:rPr lang="en-US" sz="1600"/>
                  <a:t>utente</a:t>
                </a:r>
                <a:endParaRPr lang="en-US">
                  <a:latin typeface="Times New Roman" pitchFamily="64" charset="0"/>
                </a:endParaRPr>
              </a:p>
            </p:txBody>
          </p:sp>
        </p:grpSp>
      </p:grpSp>
      <p:grpSp>
        <p:nvGrpSpPr>
          <p:cNvPr id="59539" name="Group 147"/>
          <p:cNvGrpSpPr>
            <a:grpSpLocks/>
          </p:cNvGrpSpPr>
          <p:nvPr/>
        </p:nvGrpSpPr>
        <p:grpSpPr bwMode="auto">
          <a:xfrm>
            <a:off x="5194300" y="5565775"/>
            <a:ext cx="852488" cy="703263"/>
            <a:chOff x="3672" y="3146"/>
            <a:chExt cx="537" cy="443"/>
          </a:xfrm>
        </p:grpSpPr>
        <p:graphicFrame>
          <p:nvGraphicFramePr>
            <p:cNvPr id="59540" name="Object 148"/>
            <p:cNvGraphicFramePr>
              <a:graphicFrameLocks noChangeAspect="1"/>
            </p:cNvGraphicFramePr>
            <p:nvPr/>
          </p:nvGraphicFramePr>
          <p:xfrm>
            <a:off x="3672" y="3146"/>
            <a:ext cx="392" cy="315"/>
          </p:xfrm>
          <a:graphic>
            <a:graphicData uri="http://schemas.openxmlformats.org/presentationml/2006/ole">
              <p:oleObj spid="_x0000_s59540" name="Clip" r:id="rId5" imgW="1305000" imgH="1085760" progId="MS_ClipArt_Gallery.2">
                <p:embed/>
              </p:oleObj>
            </a:graphicData>
          </a:graphic>
        </p:graphicFrame>
        <p:grpSp>
          <p:nvGrpSpPr>
            <p:cNvPr id="59541" name="Group 149"/>
            <p:cNvGrpSpPr>
              <a:grpSpLocks/>
            </p:cNvGrpSpPr>
            <p:nvPr/>
          </p:nvGrpSpPr>
          <p:grpSpPr bwMode="auto">
            <a:xfrm>
              <a:off x="3692" y="3223"/>
              <a:ext cx="517" cy="366"/>
              <a:chOff x="4204" y="817"/>
              <a:chExt cx="490" cy="366"/>
            </a:xfrm>
          </p:grpSpPr>
          <p:sp>
            <p:nvSpPr>
              <p:cNvPr id="59542" name="Rectangle 150"/>
              <p:cNvSpPr>
                <a:spLocks noChangeArrowheads="1"/>
              </p:cNvSpPr>
              <p:nvPr/>
            </p:nvSpPr>
            <p:spPr bwMode="auto">
              <a:xfrm>
                <a:off x="4224" y="846"/>
                <a:ext cx="444" cy="330"/>
              </a:xfrm>
              <a:prstGeom prst="rect">
                <a:avLst/>
              </a:prstGeom>
              <a:solidFill>
                <a:schemeClr val="hlink"/>
              </a:solidFill>
              <a:ln w="19050">
                <a:solidFill>
                  <a:schemeClr val="tx1"/>
                </a:solidFill>
                <a:miter lim="800000"/>
                <a:headEnd/>
                <a:tailEnd/>
              </a:ln>
              <a:effectLst/>
            </p:spPr>
            <p:txBody>
              <a:bodyPr wrap="none" anchor="ctr"/>
              <a:lstStyle/>
              <a:p>
                <a:endParaRPr lang="en-US"/>
              </a:p>
            </p:txBody>
          </p:sp>
          <p:sp>
            <p:nvSpPr>
              <p:cNvPr id="59543" name="Text Box 151"/>
              <p:cNvSpPr txBox="1">
                <a:spLocks noChangeArrowheads="1"/>
              </p:cNvSpPr>
              <p:nvPr/>
            </p:nvSpPr>
            <p:spPr bwMode="auto">
              <a:xfrm>
                <a:off x="4204" y="817"/>
                <a:ext cx="490" cy="366"/>
              </a:xfrm>
              <a:prstGeom prst="rect">
                <a:avLst/>
              </a:prstGeom>
              <a:noFill/>
              <a:ln w="9525">
                <a:noFill/>
                <a:miter lim="800000"/>
                <a:headEnd/>
                <a:tailEnd/>
              </a:ln>
              <a:effectLst/>
            </p:spPr>
            <p:txBody>
              <a:bodyPr wrap="none">
                <a:spAutoFit/>
              </a:bodyPr>
              <a:lstStyle/>
              <a:p>
                <a:pPr algn="ctr">
                  <a:spcBef>
                    <a:spcPct val="0"/>
                  </a:spcBef>
                  <a:buClrTx/>
                  <a:buSzTx/>
                  <a:buFontTx/>
                  <a:buNone/>
                </a:pPr>
                <a:r>
                  <a:rPr lang="it-IT" sz="1600"/>
                  <a:t>a</a:t>
                </a:r>
                <a:r>
                  <a:rPr lang="en-US" sz="1600"/>
                  <a:t>gente</a:t>
                </a:r>
                <a:br>
                  <a:rPr lang="en-US" sz="1600"/>
                </a:br>
                <a:r>
                  <a:rPr lang="en-US" sz="1600"/>
                  <a:t>utente</a:t>
                </a:r>
                <a:endParaRPr lang="en-US">
                  <a:latin typeface="Times New Roman" pitchFamily="64" charset="0"/>
                </a:endParaRPr>
              </a:p>
            </p:txBody>
          </p:sp>
        </p:grpSp>
      </p:grpSp>
      <p:grpSp>
        <p:nvGrpSpPr>
          <p:cNvPr id="59544" name="Group 152"/>
          <p:cNvGrpSpPr>
            <a:grpSpLocks/>
          </p:cNvGrpSpPr>
          <p:nvPr/>
        </p:nvGrpSpPr>
        <p:grpSpPr bwMode="auto">
          <a:xfrm>
            <a:off x="6096000" y="1463675"/>
            <a:ext cx="852488" cy="703263"/>
            <a:chOff x="3672" y="3146"/>
            <a:chExt cx="537" cy="443"/>
          </a:xfrm>
        </p:grpSpPr>
        <p:graphicFrame>
          <p:nvGraphicFramePr>
            <p:cNvPr id="59545" name="Object 153"/>
            <p:cNvGraphicFramePr>
              <a:graphicFrameLocks noChangeAspect="1"/>
            </p:cNvGraphicFramePr>
            <p:nvPr/>
          </p:nvGraphicFramePr>
          <p:xfrm>
            <a:off x="3672" y="3146"/>
            <a:ext cx="392" cy="315"/>
          </p:xfrm>
          <a:graphic>
            <a:graphicData uri="http://schemas.openxmlformats.org/presentationml/2006/ole">
              <p:oleObj spid="_x0000_s59545" name="Clip" r:id="rId6" imgW="1305000" imgH="1085760" progId="MS_ClipArt_Gallery.2">
                <p:embed/>
              </p:oleObj>
            </a:graphicData>
          </a:graphic>
        </p:graphicFrame>
        <p:grpSp>
          <p:nvGrpSpPr>
            <p:cNvPr id="59546" name="Group 154"/>
            <p:cNvGrpSpPr>
              <a:grpSpLocks/>
            </p:cNvGrpSpPr>
            <p:nvPr/>
          </p:nvGrpSpPr>
          <p:grpSpPr bwMode="auto">
            <a:xfrm>
              <a:off x="3692" y="3223"/>
              <a:ext cx="517" cy="366"/>
              <a:chOff x="4204" y="817"/>
              <a:chExt cx="490" cy="366"/>
            </a:xfrm>
          </p:grpSpPr>
          <p:sp>
            <p:nvSpPr>
              <p:cNvPr id="59547" name="Rectangle 155"/>
              <p:cNvSpPr>
                <a:spLocks noChangeArrowheads="1"/>
              </p:cNvSpPr>
              <p:nvPr/>
            </p:nvSpPr>
            <p:spPr bwMode="auto">
              <a:xfrm>
                <a:off x="4224" y="846"/>
                <a:ext cx="444" cy="330"/>
              </a:xfrm>
              <a:prstGeom prst="rect">
                <a:avLst/>
              </a:prstGeom>
              <a:solidFill>
                <a:schemeClr val="hlink"/>
              </a:solidFill>
              <a:ln w="19050">
                <a:solidFill>
                  <a:schemeClr val="tx1"/>
                </a:solidFill>
                <a:miter lim="800000"/>
                <a:headEnd/>
                <a:tailEnd/>
              </a:ln>
              <a:effectLst/>
            </p:spPr>
            <p:txBody>
              <a:bodyPr wrap="none" anchor="ctr"/>
              <a:lstStyle/>
              <a:p>
                <a:endParaRPr lang="en-US"/>
              </a:p>
            </p:txBody>
          </p:sp>
          <p:sp>
            <p:nvSpPr>
              <p:cNvPr id="59548" name="Text Box 156"/>
              <p:cNvSpPr txBox="1">
                <a:spLocks noChangeArrowheads="1"/>
              </p:cNvSpPr>
              <p:nvPr/>
            </p:nvSpPr>
            <p:spPr bwMode="auto">
              <a:xfrm>
                <a:off x="4204" y="817"/>
                <a:ext cx="490" cy="366"/>
              </a:xfrm>
              <a:prstGeom prst="rect">
                <a:avLst/>
              </a:prstGeom>
              <a:noFill/>
              <a:ln w="9525">
                <a:noFill/>
                <a:miter lim="800000"/>
                <a:headEnd/>
                <a:tailEnd/>
              </a:ln>
              <a:effectLst/>
            </p:spPr>
            <p:txBody>
              <a:bodyPr wrap="none">
                <a:spAutoFit/>
              </a:bodyPr>
              <a:lstStyle/>
              <a:p>
                <a:pPr algn="ctr">
                  <a:spcBef>
                    <a:spcPct val="0"/>
                  </a:spcBef>
                  <a:buClrTx/>
                  <a:buSzTx/>
                  <a:buFontTx/>
                  <a:buNone/>
                </a:pPr>
                <a:r>
                  <a:rPr lang="it-IT" sz="1600"/>
                  <a:t>a</a:t>
                </a:r>
                <a:r>
                  <a:rPr lang="en-US" sz="1600"/>
                  <a:t>gente</a:t>
                </a:r>
                <a:br>
                  <a:rPr lang="en-US" sz="1600"/>
                </a:br>
                <a:r>
                  <a:rPr lang="en-US" sz="1600"/>
                  <a:t>utente</a:t>
                </a:r>
                <a:endParaRPr lang="en-US">
                  <a:latin typeface="Times New Roman" pitchFamily="64" charset="0"/>
                </a:endParaRPr>
              </a:p>
            </p:txBody>
          </p:sp>
        </p:grpSp>
      </p:grpSp>
      <p:grpSp>
        <p:nvGrpSpPr>
          <p:cNvPr id="59549" name="Group 157"/>
          <p:cNvGrpSpPr>
            <a:grpSpLocks/>
          </p:cNvGrpSpPr>
          <p:nvPr/>
        </p:nvGrpSpPr>
        <p:grpSpPr bwMode="auto">
          <a:xfrm>
            <a:off x="6146800" y="4994275"/>
            <a:ext cx="852488" cy="703263"/>
            <a:chOff x="3672" y="3146"/>
            <a:chExt cx="537" cy="443"/>
          </a:xfrm>
        </p:grpSpPr>
        <p:graphicFrame>
          <p:nvGraphicFramePr>
            <p:cNvPr id="59550" name="Object 158"/>
            <p:cNvGraphicFramePr>
              <a:graphicFrameLocks noChangeAspect="1"/>
            </p:cNvGraphicFramePr>
            <p:nvPr/>
          </p:nvGraphicFramePr>
          <p:xfrm>
            <a:off x="3672" y="3146"/>
            <a:ext cx="392" cy="315"/>
          </p:xfrm>
          <a:graphic>
            <a:graphicData uri="http://schemas.openxmlformats.org/presentationml/2006/ole">
              <p:oleObj spid="_x0000_s59550" name="Clip" r:id="rId7" imgW="1305000" imgH="1085760" progId="MS_ClipArt_Gallery.2">
                <p:embed/>
              </p:oleObj>
            </a:graphicData>
          </a:graphic>
        </p:graphicFrame>
        <p:grpSp>
          <p:nvGrpSpPr>
            <p:cNvPr id="59551" name="Group 159"/>
            <p:cNvGrpSpPr>
              <a:grpSpLocks/>
            </p:cNvGrpSpPr>
            <p:nvPr/>
          </p:nvGrpSpPr>
          <p:grpSpPr bwMode="auto">
            <a:xfrm>
              <a:off x="3692" y="3223"/>
              <a:ext cx="517" cy="366"/>
              <a:chOff x="4204" y="817"/>
              <a:chExt cx="490" cy="366"/>
            </a:xfrm>
          </p:grpSpPr>
          <p:sp>
            <p:nvSpPr>
              <p:cNvPr id="59552" name="Rectangle 160"/>
              <p:cNvSpPr>
                <a:spLocks noChangeArrowheads="1"/>
              </p:cNvSpPr>
              <p:nvPr/>
            </p:nvSpPr>
            <p:spPr bwMode="auto">
              <a:xfrm>
                <a:off x="4224" y="846"/>
                <a:ext cx="444" cy="330"/>
              </a:xfrm>
              <a:prstGeom prst="rect">
                <a:avLst/>
              </a:prstGeom>
              <a:solidFill>
                <a:schemeClr val="hlink"/>
              </a:solidFill>
              <a:ln w="19050">
                <a:solidFill>
                  <a:schemeClr val="tx1"/>
                </a:solidFill>
                <a:miter lim="800000"/>
                <a:headEnd/>
                <a:tailEnd/>
              </a:ln>
              <a:effectLst/>
            </p:spPr>
            <p:txBody>
              <a:bodyPr wrap="none" anchor="ctr"/>
              <a:lstStyle/>
              <a:p>
                <a:endParaRPr lang="en-US"/>
              </a:p>
            </p:txBody>
          </p:sp>
          <p:sp>
            <p:nvSpPr>
              <p:cNvPr id="59553" name="Text Box 161"/>
              <p:cNvSpPr txBox="1">
                <a:spLocks noChangeArrowheads="1"/>
              </p:cNvSpPr>
              <p:nvPr/>
            </p:nvSpPr>
            <p:spPr bwMode="auto">
              <a:xfrm>
                <a:off x="4204" y="817"/>
                <a:ext cx="490" cy="366"/>
              </a:xfrm>
              <a:prstGeom prst="rect">
                <a:avLst/>
              </a:prstGeom>
              <a:noFill/>
              <a:ln w="9525">
                <a:noFill/>
                <a:miter lim="800000"/>
                <a:headEnd/>
                <a:tailEnd/>
              </a:ln>
              <a:effectLst/>
            </p:spPr>
            <p:txBody>
              <a:bodyPr wrap="none">
                <a:spAutoFit/>
              </a:bodyPr>
              <a:lstStyle/>
              <a:p>
                <a:pPr algn="ctr">
                  <a:spcBef>
                    <a:spcPct val="0"/>
                  </a:spcBef>
                  <a:buClrTx/>
                  <a:buSzTx/>
                  <a:buFontTx/>
                  <a:buNone/>
                </a:pPr>
                <a:r>
                  <a:rPr lang="it-IT" sz="1600"/>
                  <a:t>a</a:t>
                </a:r>
                <a:r>
                  <a:rPr lang="en-US" sz="1600"/>
                  <a:t>gente</a:t>
                </a:r>
                <a:br>
                  <a:rPr lang="en-US" sz="1600"/>
                </a:br>
                <a:r>
                  <a:rPr lang="en-US" sz="1600"/>
                  <a:t>utente</a:t>
                </a:r>
                <a:endParaRPr lang="en-US">
                  <a:latin typeface="Times New Roman" pitchFamily="64" charset="0"/>
                </a:endParaRPr>
              </a:p>
            </p:txBody>
          </p:sp>
        </p:grpSp>
      </p:grpSp>
      <p:grpSp>
        <p:nvGrpSpPr>
          <p:cNvPr id="59554" name="Group 162"/>
          <p:cNvGrpSpPr>
            <a:grpSpLocks/>
          </p:cNvGrpSpPr>
          <p:nvPr/>
        </p:nvGrpSpPr>
        <p:grpSpPr bwMode="auto">
          <a:xfrm>
            <a:off x="7708900" y="4194175"/>
            <a:ext cx="852488" cy="703263"/>
            <a:chOff x="3672" y="3146"/>
            <a:chExt cx="537" cy="443"/>
          </a:xfrm>
        </p:grpSpPr>
        <p:graphicFrame>
          <p:nvGraphicFramePr>
            <p:cNvPr id="59555" name="Object 163"/>
            <p:cNvGraphicFramePr>
              <a:graphicFrameLocks noChangeAspect="1"/>
            </p:cNvGraphicFramePr>
            <p:nvPr/>
          </p:nvGraphicFramePr>
          <p:xfrm>
            <a:off x="3672" y="3146"/>
            <a:ext cx="392" cy="315"/>
          </p:xfrm>
          <a:graphic>
            <a:graphicData uri="http://schemas.openxmlformats.org/presentationml/2006/ole">
              <p:oleObj spid="_x0000_s59555" name="Clip" r:id="rId8" imgW="1305000" imgH="1085760" progId="MS_ClipArt_Gallery.2">
                <p:embed/>
              </p:oleObj>
            </a:graphicData>
          </a:graphic>
        </p:graphicFrame>
        <p:grpSp>
          <p:nvGrpSpPr>
            <p:cNvPr id="59556" name="Group 164"/>
            <p:cNvGrpSpPr>
              <a:grpSpLocks/>
            </p:cNvGrpSpPr>
            <p:nvPr/>
          </p:nvGrpSpPr>
          <p:grpSpPr bwMode="auto">
            <a:xfrm>
              <a:off x="3692" y="3223"/>
              <a:ext cx="517" cy="366"/>
              <a:chOff x="4204" y="817"/>
              <a:chExt cx="490" cy="366"/>
            </a:xfrm>
          </p:grpSpPr>
          <p:sp>
            <p:nvSpPr>
              <p:cNvPr id="59557" name="Rectangle 165"/>
              <p:cNvSpPr>
                <a:spLocks noChangeArrowheads="1"/>
              </p:cNvSpPr>
              <p:nvPr/>
            </p:nvSpPr>
            <p:spPr bwMode="auto">
              <a:xfrm>
                <a:off x="4224" y="846"/>
                <a:ext cx="444" cy="330"/>
              </a:xfrm>
              <a:prstGeom prst="rect">
                <a:avLst/>
              </a:prstGeom>
              <a:solidFill>
                <a:schemeClr val="hlink"/>
              </a:solidFill>
              <a:ln w="19050">
                <a:solidFill>
                  <a:schemeClr val="tx1"/>
                </a:solidFill>
                <a:miter lim="800000"/>
                <a:headEnd/>
                <a:tailEnd/>
              </a:ln>
              <a:effectLst/>
            </p:spPr>
            <p:txBody>
              <a:bodyPr wrap="none" anchor="ctr"/>
              <a:lstStyle/>
              <a:p>
                <a:endParaRPr lang="en-US"/>
              </a:p>
            </p:txBody>
          </p:sp>
          <p:sp>
            <p:nvSpPr>
              <p:cNvPr id="59558" name="Text Box 166"/>
              <p:cNvSpPr txBox="1">
                <a:spLocks noChangeArrowheads="1"/>
              </p:cNvSpPr>
              <p:nvPr/>
            </p:nvSpPr>
            <p:spPr bwMode="auto">
              <a:xfrm>
                <a:off x="4204" y="817"/>
                <a:ext cx="490" cy="366"/>
              </a:xfrm>
              <a:prstGeom prst="rect">
                <a:avLst/>
              </a:prstGeom>
              <a:noFill/>
              <a:ln w="9525">
                <a:noFill/>
                <a:miter lim="800000"/>
                <a:headEnd/>
                <a:tailEnd/>
              </a:ln>
              <a:effectLst/>
            </p:spPr>
            <p:txBody>
              <a:bodyPr wrap="none">
                <a:spAutoFit/>
              </a:bodyPr>
              <a:lstStyle/>
              <a:p>
                <a:pPr algn="ctr">
                  <a:spcBef>
                    <a:spcPct val="0"/>
                  </a:spcBef>
                  <a:buClrTx/>
                  <a:buSzTx/>
                  <a:buFontTx/>
                  <a:buNone/>
                </a:pPr>
                <a:r>
                  <a:rPr lang="it-IT" sz="1600"/>
                  <a:t>a</a:t>
                </a:r>
                <a:r>
                  <a:rPr lang="en-US" sz="1600"/>
                  <a:t>gente</a:t>
                </a:r>
                <a:br>
                  <a:rPr lang="en-US" sz="1600"/>
                </a:br>
                <a:r>
                  <a:rPr lang="en-US" sz="1600"/>
                  <a:t>utente</a:t>
                </a:r>
                <a:endParaRPr lang="en-US">
                  <a:latin typeface="Times New Roman" pitchFamily="64" charset="0"/>
                </a:endParaRPr>
              </a:p>
            </p:txBody>
          </p:sp>
        </p:grpSp>
      </p:grpSp>
      <p:grpSp>
        <p:nvGrpSpPr>
          <p:cNvPr id="59559" name="Group 167"/>
          <p:cNvGrpSpPr>
            <a:grpSpLocks/>
          </p:cNvGrpSpPr>
          <p:nvPr/>
        </p:nvGrpSpPr>
        <p:grpSpPr bwMode="auto">
          <a:xfrm>
            <a:off x="8128000" y="3190875"/>
            <a:ext cx="852488" cy="703263"/>
            <a:chOff x="3672" y="3146"/>
            <a:chExt cx="537" cy="443"/>
          </a:xfrm>
        </p:grpSpPr>
        <p:graphicFrame>
          <p:nvGraphicFramePr>
            <p:cNvPr id="59560" name="Object 168"/>
            <p:cNvGraphicFramePr>
              <a:graphicFrameLocks noChangeAspect="1"/>
            </p:cNvGraphicFramePr>
            <p:nvPr/>
          </p:nvGraphicFramePr>
          <p:xfrm>
            <a:off x="3672" y="3146"/>
            <a:ext cx="392" cy="315"/>
          </p:xfrm>
          <a:graphic>
            <a:graphicData uri="http://schemas.openxmlformats.org/presentationml/2006/ole">
              <p:oleObj spid="_x0000_s59560" name="Clip" r:id="rId9" imgW="1305000" imgH="1085760" progId="MS_ClipArt_Gallery.2">
                <p:embed/>
              </p:oleObj>
            </a:graphicData>
          </a:graphic>
        </p:graphicFrame>
        <p:grpSp>
          <p:nvGrpSpPr>
            <p:cNvPr id="59561" name="Group 169"/>
            <p:cNvGrpSpPr>
              <a:grpSpLocks/>
            </p:cNvGrpSpPr>
            <p:nvPr/>
          </p:nvGrpSpPr>
          <p:grpSpPr bwMode="auto">
            <a:xfrm>
              <a:off x="3692" y="3223"/>
              <a:ext cx="517" cy="366"/>
              <a:chOff x="4204" y="817"/>
              <a:chExt cx="490" cy="366"/>
            </a:xfrm>
          </p:grpSpPr>
          <p:sp>
            <p:nvSpPr>
              <p:cNvPr id="59562" name="Rectangle 170"/>
              <p:cNvSpPr>
                <a:spLocks noChangeArrowheads="1"/>
              </p:cNvSpPr>
              <p:nvPr/>
            </p:nvSpPr>
            <p:spPr bwMode="auto">
              <a:xfrm>
                <a:off x="4224" y="846"/>
                <a:ext cx="444" cy="330"/>
              </a:xfrm>
              <a:prstGeom prst="rect">
                <a:avLst/>
              </a:prstGeom>
              <a:solidFill>
                <a:schemeClr val="hlink"/>
              </a:solidFill>
              <a:ln w="19050">
                <a:solidFill>
                  <a:schemeClr val="tx1"/>
                </a:solidFill>
                <a:miter lim="800000"/>
                <a:headEnd/>
                <a:tailEnd/>
              </a:ln>
              <a:effectLst/>
            </p:spPr>
            <p:txBody>
              <a:bodyPr wrap="none" anchor="ctr"/>
              <a:lstStyle/>
              <a:p>
                <a:endParaRPr lang="en-US"/>
              </a:p>
            </p:txBody>
          </p:sp>
          <p:sp>
            <p:nvSpPr>
              <p:cNvPr id="59563" name="Text Box 171"/>
              <p:cNvSpPr txBox="1">
                <a:spLocks noChangeArrowheads="1"/>
              </p:cNvSpPr>
              <p:nvPr/>
            </p:nvSpPr>
            <p:spPr bwMode="auto">
              <a:xfrm>
                <a:off x="4204" y="817"/>
                <a:ext cx="490" cy="366"/>
              </a:xfrm>
              <a:prstGeom prst="rect">
                <a:avLst/>
              </a:prstGeom>
              <a:noFill/>
              <a:ln w="9525">
                <a:noFill/>
                <a:miter lim="800000"/>
                <a:headEnd/>
                <a:tailEnd/>
              </a:ln>
              <a:effectLst/>
            </p:spPr>
            <p:txBody>
              <a:bodyPr wrap="none">
                <a:spAutoFit/>
              </a:bodyPr>
              <a:lstStyle/>
              <a:p>
                <a:pPr algn="ctr">
                  <a:spcBef>
                    <a:spcPct val="0"/>
                  </a:spcBef>
                  <a:buClrTx/>
                  <a:buSzTx/>
                  <a:buFontTx/>
                  <a:buNone/>
                </a:pPr>
                <a:r>
                  <a:rPr lang="it-IT" sz="1600"/>
                  <a:t>a</a:t>
                </a:r>
                <a:r>
                  <a:rPr lang="en-US" sz="1600"/>
                  <a:t>gente</a:t>
                </a:r>
                <a:br>
                  <a:rPr lang="en-US" sz="1600"/>
                </a:br>
                <a:r>
                  <a:rPr lang="en-US" sz="1600"/>
                  <a:t>utente</a:t>
                </a:r>
                <a:endParaRPr lang="en-US">
                  <a:latin typeface="Times New Roman" pitchFamily="64" charset="0"/>
                </a:endParaRPr>
              </a:p>
            </p:txBody>
          </p:sp>
        </p:grpSp>
      </p:gr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6"/>
          <p:cNvSpPr>
            <a:spLocks noGrp="1"/>
          </p:cNvSpPr>
          <p:nvPr>
            <p:ph type="sldNum" sz="quarter" idx="12"/>
          </p:nvPr>
        </p:nvSpPr>
        <p:spPr/>
        <p:txBody>
          <a:bodyPr/>
          <a:lstStyle/>
          <a:p>
            <a:r>
              <a:rPr lang="en-US" altLang="it-IT"/>
              <a:t>2-</a:t>
            </a:r>
            <a:fld id="{338E142F-CBAA-4012-8B44-98C520762180}" type="slidenum">
              <a:rPr lang="en-US" altLang="it-IT"/>
              <a:pPr/>
              <a:t>51</a:t>
            </a:fld>
            <a:endParaRPr lang="en-US" altLang="it-IT"/>
          </a:p>
        </p:txBody>
      </p:sp>
      <p:sp>
        <p:nvSpPr>
          <p:cNvPr id="60418" name="Rectangle 2"/>
          <p:cNvSpPr>
            <a:spLocks noGrp="1" noChangeArrowheads="1"/>
          </p:cNvSpPr>
          <p:nvPr>
            <p:ph type="title"/>
          </p:nvPr>
        </p:nvSpPr>
        <p:spPr/>
        <p:txBody>
          <a:bodyPr/>
          <a:lstStyle/>
          <a:p>
            <a:r>
              <a:rPr lang="en-US" altLang="it-IT" sz="3600"/>
              <a:t>Posta elettronica: SMTP </a:t>
            </a:r>
            <a:r>
              <a:rPr lang="en-US" altLang="it-IT" sz="3200"/>
              <a:t>[RFC 2821]</a:t>
            </a:r>
            <a:endParaRPr lang="en-US" altLang="it-IT"/>
          </a:p>
        </p:txBody>
      </p:sp>
      <p:sp>
        <p:nvSpPr>
          <p:cNvPr id="60419" name="Rectangle 3"/>
          <p:cNvSpPr>
            <a:spLocks noGrp="1" noChangeArrowheads="1"/>
          </p:cNvSpPr>
          <p:nvPr>
            <p:ph type="body" sz="half" idx="1"/>
          </p:nvPr>
        </p:nvSpPr>
        <p:spPr>
          <a:xfrm>
            <a:off x="533400" y="1600200"/>
            <a:ext cx="7324725" cy="4648200"/>
          </a:xfrm>
        </p:spPr>
        <p:txBody>
          <a:bodyPr/>
          <a:lstStyle/>
          <a:p>
            <a:pPr>
              <a:buFont typeface="Wingdings" pitchFamily="64" charset="2"/>
              <a:buChar char="r"/>
            </a:pPr>
            <a:r>
              <a:rPr lang="it-IT" sz="2000"/>
              <a:t>usa TCP per trasferire in modo affidabile i messaggi di posta elettronica dal client al server, porta 25</a:t>
            </a:r>
          </a:p>
          <a:p>
            <a:pPr>
              <a:buFont typeface="Wingdings" pitchFamily="64" charset="2"/>
              <a:buChar char="r"/>
            </a:pPr>
            <a:r>
              <a:rPr lang="it-IT" sz="2000"/>
              <a:t>trasferimento diretto: il server trasmittente al server ricevente</a:t>
            </a:r>
          </a:p>
          <a:p>
            <a:pPr>
              <a:buFont typeface="Wingdings" pitchFamily="64" charset="2"/>
              <a:buChar char="r"/>
            </a:pPr>
            <a:r>
              <a:rPr lang="it-IT" sz="2000"/>
              <a:t>tre fasi per il trasferimento</a:t>
            </a:r>
          </a:p>
          <a:p>
            <a:pPr lvl="1"/>
            <a:r>
              <a:rPr lang="it-IT" sz="2000"/>
              <a:t>handshaking (saluto)</a:t>
            </a:r>
          </a:p>
          <a:p>
            <a:pPr lvl="1"/>
            <a:r>
              <a:rPr lang="it-IT" sz="2000"/>
              <a:t>trasferimento di messaggi</a:t>
            </a:r>
          </a:p>
          <a:p>
            <a:pPr lvl="1"/>
            <a:r>
              <a:rPr lang="it-IT" sz="2000"/>
              <a:t>chiusura</a:t>
            </a:r>
          </a:p>
          <a:p>
            <a:pPr>
              <a:buFont typeface="Wingdings" pitchFamily="64" charset="2"/>
              <a:buChar char="r"/>
            </a:pPr>
            <a:r>
              <a:rPr lang="it-IT" sz="2000"/>
              <a:t>interazione comando/risposta</a:t>
            </a:r>
            <a:endParaRPr lang="it-IT" sz="2000">
              <a:solidFill>
                <a:schemeClr val="accent2"/>
              </a:solidFill>
            </a:endParaRPr>
          </a:p>
          <a:p>
            <a:pPr lvl="1"/>
            <a:r>
              <a:rPr lang="it-IT" sz="2000">
                <a:solidFill>
                  <a:schemeClr val="accent2"/>
                </a:solidFill>
              </a:rPr>
              <a:t>comandi:</a:t>
            </a:r>
            <a:r>
              <a:rPr lang="it-IT" sz="2000"/>
              <a:t> testo ASCII</a:t>
            </a:r>
          </a:p>
          <a:p>
            <a:pPr lvl="1"/>
            <a:r>
              <a:rPr lang="it-IT" sz="2000">
                <a:solidFill>
                  <a:schemeClr val="accent2"/>
                </a:solidFill>
              </a:rPr>
              <a:t>risposta:</a:t>
            </a:r>
            <a:r>
              <a:rPr lang="it-IT" sz="2000"/>
              <a:t> codice di stato ed espressione</a:t>
            </a:r>
          </a:p>
          <a:p>
            <a:pPr>
              <a:buFont typeface="Wingdings" pitchFamily="64" charset="2"/>
              <a:buChar char="r"/>
            </a:pPr>
            <a:r>
              <a:rPr lang="it-IT" sz="2000"/>
              <a:t>i messaggi devono essere nel formato ASCII a 7 bit</a:t>
            </a:r>
            <a:endParaRPr lang="it-IT" sz="240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Segnaposto numero diapositiva 6"/>
          <p:cNvSpPr>
            <a:spLocks noGrp="1"/>
          </p:cNvSpPr>
          <p:nvPr>
            <p:ph type="sldNum" sz="quarter" idx="12"/>
          </p:nvPr>
        </p:nvSpPr>
        <p:spPr/>
        <p:txBody>
          <a:bodyPr/>
          <a:lstStyle/>
          <a:p>
            <a:r>
              <a:rPr lang="en-US" altLang="it-IT"/>
              <a:t>2-</a:t>
            </a:r>
            <a:fld id="{DE171D07-FBE9-4E2E-B930-4628C4CBF2B1}" type="slidenum">
              <a:rPr lang="en-US" altLang="it-IT"/>
              <a:pPr/>
              <a:t>52</a:t>
            </a:fld>
            <a:endParaRPr lang="en-US" altLang="it-IT"/>
          </a:p>
        </p:txBody>
      </p:sp>
      <p:sp>
        <p:nvSpPr>
          <p:cNvPr id="126978" name="Rectangle 2"/>
          <p:cNvSpPr>
            <a:spLocks noGrp="1" noChangeArrowheads="1"/>
          </p:cNvSpPr>
          <p:nvPr>
            <p:ph type="title"/>
          </p:nvPr>
        </p:nvSpPr>
        <p:spPr>
          <a:xfrm>
            <a:off x="179388" y="127000"/>
            <a:ext cx="8820150" cy="952500"/>
          </a:xfrm>
        </p:spPr>
        <p:txBody>
          <a:bodyPr/>
          <a:lstStyle/>
          <a:p>
            <a:r>
              <a:rPr lang="en-US" altLang="it-IT" sz="3200"/>
              <a:t>Scenario: Alice invia un messaggio a Roberto</a:t>
            </a:r>
            <a:endParaRPr lang="en-US" altLang="it-IT"/>
          </a:p>
        </p:txBody>
      </p:sp>
      <p:sp>
        <p:nvSpPr>
          <p:cNvPr id="126979" name="Rectangle 3"/>
          <p:cNvSpPr>
            <a:spLocks noGrp="1" noChangeArrowheads="1"/>
          </p:cNvSpPr>
          <p:nvPr>
            <p:ph type="body" sz="half" idx="1"/>
          </p:nvPr>
        </p:nvSpPr>
        <p:spPr>
          <a:xfrm>
            <a:off x="558800" y="1046163"/>
            <a:ext cx="3810000" cy="3219450"/>
          </a:xfrm>
        </p:spPr>
        <p:txBody>
          <a:bodyPr/>
          <a:lstStyle/>
          <a:p>
            <a:pPr>
              <a:lnSpc>
                <a:spcPct val="90000"/>
              </a:lnSpc>
              <a:buFont typeface="ZapfDingbats" pitchFamily="82" charset="2"/>
              <a:buNone/>
            </a:pPr>
            <a:r>
              <a:rPr lang="en-US" altLang="it-IT" sz="2000"/>
              <a:t>1) </a:t>
            </a:r>
            <a:r>
              <a:rPr lang="it-IT" sz="2000"/>
              <a:t>Alice usa il suo agente utente per comporre il messaggio da inviare “a” </a:t>
            </a:r>
            <a:r>
              <a:rPr lang="it-IT" sz="2000">
                <a:latin typeface="Courier New" pitchFamily="64" charset="0"/>
              </a:rPr>
              <a:t>rob@someschool.edu</a:t>
            </a:r>
          </a:p>
          <a:p>
            <a:pPr>
              <a:lnSpc>
                <a:spcPct val="90000"/>
              </a:lnSpc>
              <a:buFont typeface="ZapfDingbats" pitchFamily="82" charset="2"/>
              <a:buNone/>
            </a:pPr>
            <a:r>
              <a:rPr lang="it-IT" sz="2000"/>
              <a:t>2) L’agente utente di Alice invia un messaggio al</a:t>
            </a:r>
            <a:br>
              <a:rPr lang="it-IT" sz="2000"/>
            </a:br>
            <a:r>
              <a:rPr lang="it-IT" sz="2000"/>
              <a:t>server di posta di Alice;</a:t>
            </a:r>
            <a:br>
              <a:rPr lang="it-IT" sz="2000"/>
            </a:br>
            <a:r>
              <a:rPr lang="it-IT" sz="2000"/>
              <a:t>il messaggio è posto nella coda di messaggi</a:t>
            </a:r>
          </a:p>
          <a:p>
            <a:pPr>
              <a:lnSpc>
                <a:spcPct val="90000"/>
              </a:lnSpc>
              <a:buFont typeface="ZapfDingbats" pitchFamily="82" charset="2"/>
              <a:buNone/>
            </a:pPr>
            <a:r>
              <a:rPr lang="it-IT" sz="2000"/>
              <a:t>3) Il lato client di SMTP apre una connessione TCP con il server di posta di Roberto</a:t>
            </a:r>
          </a:p>
        </p:txBody>
      </p:sp>
      <p:sp>
        <p:nvSpPr>
          <p:cNvPr id="126980" name="Rectangle 4"/>
          <p:cNvSpPr>
            <a:spLocks noGrp="1" noChangeArrowheads="1"/>
          </p:cNvSpPr>
          <p:nvPr>
            <p:ph type="body" sz="half" idx="2"/>
          </p:nvPr>
        </p:nvSpPr>
        <p:spPr>
          <a:xfrm>
            <a:off x="4660900" y="1046163"/>
            <a:ext cx="3810000" cy="3268662"/>
          </a:xfrm>
        </p:spPr>
        <p:txBody>
          <a:bodyPr/>
          <a:lstStyle/>
          <a:p>
            <a:pPr>
              <a:buFont typeface="ZapfDingbats" pitchFamily="82" charset="2"/>
              <a:buNone/>
            </a:pPr>
            <a:r>
              <a:rPr lang="it-IT" sz="2000"/>
              <a:t>4) Il client SMTP invia il messaggio di Alice sulla connessione TCP</a:t>
            </a:r>
          </a:p>
          <a:p>
            <a:pPr>
              <a:buFont typeface="ZapfDingbats" pitchFamily="82" charset="2"/>
              <a:buNone/>
            </a:pPr>
            <a:r>
              <a:rPr lang="it-IT" sz="2000"/>
              <a:t>5) Il server di posta di Roberto pone il messaggio nella casella di posta di Roberto</a:t>
            </a:r>
          </a:p>
          <a:p>
            <a:pPr>
              <a:buFont typeface="ZapfDingbats" pitchFamily="82" charset="2"/>
              <a:buNone/>
            </a:pPr>
            <a:r>
              <a:rPr lang="it-IT" sz="2000"/>
              <a:t>6) Roberto invoca il suo agente utente per leggere il messaggio</a:t>
            </a:r>
          </a:p>
          <a:p>
            <a:pPr>
              <a:buFont typeface="ZapfDingbats" pitchFamily="82" charset="2"/>
              <a:buNone/>
            </a:pPr>
            <a:endParaRPr lang="en-US" sz="2400"/>
          </a:p>
        </p:txBody>
      </p:sp>
      <p:grpSp>
        <p:nvGrpSpPr>
          <p:cNvPr id="126986" name="Group 10"/>
          <p:cNvGrpSpPr>
            <a:grpSpLocks/>
          </p:cNvGrpSpPr>
          <p:nvPr/>
        </p:nvGrpSpPr>
        <p:grpSpPr bwMode="auto">
          <a:xfrm>
            <a:off x="2730500" y="5068888"/>
            <a:ext cx="933450" cy="1501775"/>
            <a:chOff x="3443" y="2522"/>
            <a:chExt cx="588" cy="946"/>
          </a:xfrm>
        </p:grpSpPr>
        <p:grpSp>
          <p:nvGrpSpPr>
            <p:cNvPr id="126987" name="Group 11"/>
            <p:cNvGrpSpPr>
              <a:grpSpLocks/>
            </p:cNvGrpSpPr>
            <p:nvPr/>
          </p:nvGrpSpPr>
          <p:grpSpPr bwMode="auto">
            <a:xfrm>
              <a:off x="3631" y="2522"/>
              <a:ext cx="224" cy="588"/>
              <a:chOff x="4180" y="783"/>
              <a:chExt cx="150" cy="307"/>
            </a:xfrm>
          </p:grpSpPr>
          <p:sp>
            <p:nvSpPr>
              <p:cNvPr id="126988" name="AutoShape 12"/>
              <p:cNvSpPr>
                <a:spLocks noChangeArrowheads="1"/>
              </p:cNvSpPr>
              <p:nvPr/>
            </p:nvSpPr>
            <p:spPr bwMode="auto">
              <a:xfrm>
                <a:off x="4180" y="1019"/>
                <a:ext cx="150" cy="71"/>
              </a:xfrm>
              <a:prstGeom prst="parallelogram">
                <a:avLst>
                  <a:gd name="adj" fmla="val 81387"/>
                </a:avLst>
              </a:prstGeom>
              <a:solidFill>
                <a:srgbClr val="33CCCC"/>
              </a:solidFill>
              <a:ln w="9525">
                <a:noFill/>
                <a:miter lim="800000"/>
                <a:headEnd/>
                <a:tailEnd/>
              </a:ln>
              <a:effectLst/>
            </p:spPr>
            <p:txBody>
              <a:bodyPr wrap="none" anchor="ctr"/>
              <a:lstStyle/>
              <a:p>
                <a:endParaRPr lang="en-US"/>
              </a:p>
            </p:txBody>
          </p:sp>
          <p:sp>
            <p:nvSpPr>
              <p:cNvPr id="126989" name="Rectangle 13"/>
              <p:cNvSpPr>
                <a:spLocks noChangeArrowheads="1"/>
              </p:cNvSpPr>
              <p:nvPr/>
            </p:nvSpPr>
            <p:spPr bwMode="auto">
              <a:xfrm>
                <a:off x="4256" y="785"/>
                <a:ext cx="69" cy="236"/>
              </a:xfrm>
              <a:prstGeom prst="rect">
                <a:avLst/>
              </a:prstGeom>
              <a:solidFill>
                <a:srgbClr val="33CCCC"/>
              </a:solidFill>
              <a:ln w="9525">
                <a:noFill/>
                <a:miter lim="800000"/>
                <a:headEnd/>
                <a:tailEnd/>
              </a:ln>
              <a:effectLst/>
            </p:spPr>
            <p:txBody>
              <a:bodyPr wrap="none" anchor="ctr"/>
              <a:lstStyle/>
              <a:p>
                <a:endParaRPr lang="en-US"/>
              </a:p>
            </p:txBody>
          </p:sp>
          <p:sp>
            <p:nvSpPr>
              <p:cNvPr id="126990" name="Rectangle 14"/>
              <p:cNvSpPr>
                <a:spLocks noChangeArrowheads="1"/>
              </p:cNvSpPr>
              <p:nvPr/>
            </p:nvSpPr>
            <p:spPr bwMode="auto">
              <a:xfrm>
                <a:off x="4181" y="852"/>
                <a:ext cx="95" cy="236"/>
              </a:xfrm>
              <a:prstGeom prst="rect">
                <a:avLst/>
              </a:prstGeom>
              <a:solidFill>
                <a:srgbClr val="33CCCC"/>
              </a:solidFill>
              <a:ln w="9525">
                <a:solidFill>
                  <a:schemeClr val="tx1"/>
                </a:solidFill>
                <a:miter lim="800000"/>
                <a:headEnd/>
                <a:tailEnd/>
              </a:ln>
              <a:effectLst/>
            </p:spPr>
            <p:txBody>
              <a:bodyPr wrap="none" anchor="ctr"/>
              <a:lstStyle/>
              <a:p>
                <a:endParaRPr lang="en-US"/>
              </a:p>
            </p:txBody>
          </p:sp>
          <p:sp>
            <p:nvSpPr>
              <p:cNvPr id="126991" name="AutoShape 15"/>
              <p:cNvSpPr>
                <a:spLocks noChangeArrowheads="1"/>
              </p:cNvSpPr>
              <p:nvPr/>
            </p:nvSpPr>
            <p:spPr bwMode="auto">
              <a:xfrm>
                <a:off x="4180" y="783"/>
                <a:ext cx="150" cy="71"/>
              </a:xfrm>
              <a:prstGeom prst="parallelogram">
                <a:avLst>
                  <a:gd name="adj" fmla="val 81387"/>
                </a:avLst>
              </a:prstGeom>
              <a:solidFill>
                <a:srgbClr val="33CCCC"/>
              </a:solidFill>
              <a:ln w="9525">
                <a:solidFill>
                  <a:schemeClr val="tx1"/>
                </a:solidFill>
                <a:miter lim="800000"/>
                <a:headEnd/>
                <a:tailEnd/>
              </a:ln>
              <a:effectLst/>
            </p:spPr>
            <p:txBody>
              <a:bodyPr wrap="none" anchor="ctr"/>
              <a:lstStyle/>
              <a:p>
                <a:endParaRPr lang="en-US"/>
              </a:p>
            </p:txBody>
          </p:sp>
          <p:sp>
            <p:nvSpPr>
              <p:cNvPr id="126992" name="Line 16"/>
              <p:cNvSpPr>
                <a:spLocks noChangeShapeType="1"/>
              </p:cNvSpPr>
              <p:nvPr/>
            </p:nvSpPr>
            <p:spPr bwMode="auto">
              <a:xfrm>
                <a:off x="4330" y="788"/>
                <a:ext cx="0" cy="231"/>
              </a:xfrm>
              <a:prstGeom prst="line">
                <a:avLst/>
              </a:prstGeom>
              <a:noFill/>
              <a:ln w="9525">
                <a:solidFill>
                  <a:schemeClr val="tx1"/>
                </a:solidFill>
                <a:round/>
                <a:headEnd/>
                <a:tailEnd/>
              </a:ln>
              <a:effectLst/>
            </p:spPr>
            <p:txBody>
              <a:bodyPr wrap="none" anchor="ctr"/>
              <a:lstStyle/>
              <a:p>
                <a:endParaRPr lang="en-US"/>
              </a:p>
            </p:txBody>
          </p:sp>
          <p:sp>
            <p:nvSpPr>
              <p:cNvPr id="126993" name="Line 17"/>
              <p:cNvSpPr>
                <a:spLocks noChangeShapeType="1"/>
              </p:cNvSpPr>
              <p:nvPr/>
            </p:nvSpPr>
            <p:spPr bwMode="auto">
              <a:xfrm flipH="1">
                <a:off x="4276" y="1019"/>
                <a:ext cx="54" cy="69"/>
              </a:xfrm>
              <a:prstGeom prst="line">
                <a:avLst/>
              </a:prstGeom>
              <a:noFill/>
              <a:ln w="9525">
                <a:solidFill>
                  <a:schemeClr val="tx1"/>
                </a:solidFill>
                <a:round/>
                <a:headEnd/>
                <a:tailEnd/>
              </a:ln>
              <a:effectLst/>
            </p:spPr>
            <p:txBody>
              <a:bodyPr wrap="none" anchor="ctr"/>
              <a:lstStyle/>
              <a:p>
                <a:endParaRPr lang="en-US"/>
              </a:p>
            </p:txBody>
          </p:sp>
          <p:sp>
            <p:nvSpPr>
              <p:cNvPr id="126994" name="Rectangle 18"/>
              <p:cNvSpPr>
                <a:spLocks noChangeArrowheads="1"/>
              </p:cNvSpPr>
              <p:nvPr/>
            </p:nvSpPr>
            <p:spPr bwMode="auto">
              <a:xfrm>
                <a:off x="4193" y="883"/>
                <a:ext cx="63" cy="136"/>
              </a:xfrm>
              <a:prstGeom prst="rect">
                <a:avLst/>
              </a:prstGeom>
              <a:solidFill>
                <a:schemeClr val="accent2"/>
              </a:solidFill>
              <a:ln w="9525">
                <a:solidFill>
                  <a:schemeClr val="tx1"/>
                </a:solidFill>
                <a:miter lim="800000"/>
                <a:headEnd/>
                <a:tailEnd/>
              </a:ln>
              <a:effectLst/>
            </p:spPr>
            <p:txBody>
              <a:bodyPr wrap="none" anchor="ctr"/>
              <a:lstStyle/>
              <a:p>
                <a:endParaRPr lang="en-US"/>
              </a:p>
            </p:txBody>
          </p:sp>
          <p:sp>
            <p:nvSpPr>
              <p:cNvPr id="126995" name="Rectangle 19"/>
              <p:cNvSpPr>
                <a:spLocks noChangeArrowheads="1"/>
              </p:cNvSpPr>
              <p:nvPr/>
            </p:nvSpPr>
            <p:spPr bwMode="auto">
              <a:xfrm>
                <a:off x="4202" y="924"/>
                <a:ext cx="48" cy="48"/>
              </a:xfrm>
              <a:prstGeom prst="rect">
                <a:avLst/>
              </a:prstGeom>
              <a:solidFill>
                <a:schemeClr val="bg1"/>
              </a:solidFill>
              <a:ln w="9525">
                <a:noFill/>
                <a:miter lim="800000"/>
                <a:headEnd/>
                <a:tailEnd/>
              </a:ln>
              <a:effectLst/>
            </p:spPr>
            <p:txBody>
              <a:bodyPr wrap="none" anchor="ctr"/>
              <a:lstStyle/>
              <a:p>
                <a:endParaRPr lang="en-US"/>
              </a:p>
            </p:txBody>
          </p:sp>
        </p:grpSp>
        <p:grpSp>
          <p:nvGrpSpPr>
            <p:cNvPr id="126996" name="Group 20"/>
            <p:cNvGrpSpPr>
              <a:grpSpLocks/>
            </p:cNvGrpSpPr>
            <p:nvPr/>
          </p:nvGrpSpPr>
          <p:grpSpPr bwMode="auto">
            <a:xfrm>
              <a:off x="3443" y="2807"/>
              <a:ext cx="588" cy="661"/>
              <a:chOff x="4247" y="2627"/>
              <a:chExt cx="588" cy="661"/>
            </a:xfrm>
          </p:grpSpPr>
          <p:sp>
            <p:nvSpPr>
              <p:cNvPr id="126997" name="Rectangle 21"/>
              <p:cNvSpPr>
                <a:spLocks noChangeArrowheads="1"/>
              </p:cNvSpPr>
              <p:nvPr/>
            </p:nvSpPr>
            <p:spPr bwMode="auto">
              <a:xfrm>
                <a:off x="4296" y="2652"/>
                <a:ext cx="510" cy="636"/>
              </a:xfrm>
              <a:prstGeom prst="rect">
                <a:avLst/>
              </a:prstGeom>
              <a:solidFill>
                <a:schemeClr val="hlink"/>
              </a:solidFill>
              <a:ln w="19050">
                <a:solidFill>
                  <a:schemeClr val="tx1"/>
                </a:solidFill>
                <a:miter lim="800000"/>
                <a:headEnd/>
                <a:tailEnd/>
              </a:ln>
              <a:effectLst/>
            </p:spPr>
            <p:txBody>
              <a:bodyPr wrap="none" anchor="ctr"/>
              <a:lstStyle/>
              <a:p>
                <a:endParaRPr lang="en-US"/>
              </a:p>
            </p:txBody>
          </p:sp>
          <p:sp>
            <p:nvSpPr>
              <p:cNvPr id="126998" name="Text Box 22"/>
              <p:cNvSpPr txBox="1">
                <a:spLocks noChangeArrowheads="1"/>
              </p:cNvSpPr>
              <p:nvPr/>
            </p:nvSpPr>
            <p:spPr bwMode="auto">
              <a:xfrm>
                <a:off x="4247" y="2627"/>
                <a:ext cx="588" cy="414"/>
              </a:xfrm>
              <a:prstGeom prst="rect">
                <a:avLst/>
              </a:prstGeom>
              <a:noFill/>
              <a:ln w="9525">
                <a:noFill/>
                <a:miter lim="800000"/>
                <a:headEnd/>
                <a:tailEnd/>
              </a:ln>
              <a:effectLst/>
            </p:spPr>
            <p:txBody>
              <a:bodyPr wrap="none">
                <a:spAutoFit/>
              </a:bodyPr>
              <a:lstStyle/>
              <a:p>
                <a:pPr algn="ctr">
                  <a:spcBef>
                    <a:spcPct val="0"/>
                  </a:spcBef>
                  <a:buClrTx/>
                  <a:buSzTx/>
                  <a:buFontTx/>
                  <a:buNone/>
                </a:pPr>
                <a:r>
                  <a:rPr lang="en-US" altLang="it-IT" sz="1600"/>
                  <a:t>server</a:t>
                </a:r>
                <a:br>
                  <a:rPr lang="en-US" altLang="it-IT" sz="1600"/>
                </a:br>
                <a:r>
                  <a:rPr lang="en-US" altLang="it-IT" sz="1600"/>
                  <a:t>di posta</a:t>
                </a:r>
                <a:endParaRPr lang="en-US" altLang="it-IT">
                  <a:latin typeface="Times New Roman" pitchFamily="64" charset="0"/>
                </a:endParaRPr>
              </a:p>
            </p:txBody>
          </p:sp>
          <p:sp>
            <p:nvSpPr>
              <p:cNvPr id="126999" name="Rectangle 23"/>
              <p:cNvSpPr>
                <a:spLocks noChangeArrowheads="1"/>
              </p:cNvSpPr>
              <p:nvPr/>
            </p:nvSpPr>
            <p:spPr bwMode="auto">
              <a:xfrm>
                <a:off x="4320" y="3006"/>
                <a:ext cx="450" cy="120"/>
              </a:xfrm>
              <a:prstGeom prst="rect">
                <a:avLst/>
              </a:prstGeom>
              <a:solidFill>
                <a:srgbClr val="00FF00"/>
              </a:solidFill>
              <a:ln w="19050">
                <a:solidFill>
                  <a:schemeClr val="tx1"/>
                </a:solidFill>
                <a:miter lim="800000"/>
                <a:headEnd/>
                <a:tailEnd/>
              </a:ln>
              <a:effectLst/>
            </p:spPr>
            <p:txBody>
              <a:bodyPr wrap="none" anchor="ctr"/>
              <a:lstStyle/>
              <a:p>
                <a:endParaRPr lang="en-US"/>
              </a:p>
            </p:txBody>
          </p:sp>
          <p:sp>
            <p:nvSpPr>
              <p:cNvPr id="127000" name="Line 24"/>
              <p:cNvSpPr>
                <a:spLocks noChangeShapeType="1"/>
              </p:cNvSpPr>
              <p:nvPr/>
            </p:nvSpPr>
            <p:spPr bwMode="auto">
              <a:xfrm>
                <a:off x="4369" y="3034"/>
                <a:ext cx="0" cy="72"/>
              </a:xfrm>
              <a:prstGeom prst="line">
                <a:avLst/>
              </a:prstGeom>
              <a:noFill/>
              <a:ln w="19050">
                <a:solidFill>
                  <a:schemeClr val="tx1"/>
                </a:solidFill>
                <a:round/>
                <a:headEnd/>
                <a:tailEnd/>
              </a:ln>
              <a:effectLst/>
            </p:spPr>
            <p:txBody>
              <a:bodyPr wrap="none" anchor="ctr"/>
              <a:lstStyle/>
              <a:p>
                <a:endParaRPr lang="en-US"/>
              </a:p>
            </p:txBody>
          </p:sp>
          <p:sp>
            <p:nvSpPr>
              <p:cNvPr id="127001" name="Line 25"/>
              <p:cNvSpPr>
                <a:spLocks noChangeShapeType="1"/>
              </p:cNvSpPr>
              <p:nvPr/>
            </p:nvSpPr>
            <p:spPr bwMode="auto">
              <a:xfrm>
                <a:off x="4478" y="3033"/>
                <a:ext cx="0" cy="72"/>
              </a:xfrm>
              <a:prstGeom prst="line">
                <a:avLst/>
              </a:prstGeom>
              <a:noFill/>
              <a:ln w="19050">
                <a:solidFill>
                  <a:schemeClr val="tx1"/>
                </a:solidFill>
                <a:round/>
                <a:headEnd/>
                <a:tailEnd/>
              </a:ln>
              <a:effectLst/>
            </p:spPr>
            <p:txBody>
              <a:bodyPr wrap="none" anchor="ctr"/>
              <a:lstStyle/>
              <a:p>
                <a:endParaRPr lang="en-US"/>
              </a:p>
            </p:txBody>
          </p:sp>
          <p:sp>
            <p:nvSpPr>
              <p:cNvPr id="127002" name="Line 26"/>
              <p:cNvSpPr>
                <a:spLocks noChangeShapeType="1"/>
              </p:cNvSpPr>
              <p:nvPr/>
            </p:nvSpPr>
            <p:spPr bwMode="auto">
              <a:xfrm>
                <a:off x="4533" y="3035"/>
                <a:ext cx="0" cy="72"/>
              </a:xfrm>
              <a:prstGeom prst="line">
                <a:avLst/>
              </a:prstGeom>
              <a:noFill/>
              <a:ln w="19050">
                <a:solidFill>
                  <a:schemeClr val="tx1"/>
                </a:solidFill>
                <a:round/>
                <a:headEnd/>
                <a:tailEnd/>
              </a:ln>
              <a:effectLst/>
            </p:spPr>
            <p:txBody>
              <a:bodyPr wrap="none" anchor="ctr"/>
              <a:lstStyle/>
              <a:p>
                <a:endParaRPr lang="en-US"/>
              </a:p>
            </p:txBody>
          </p:sp>
          <p:sp>
            <p:nvSpPr>
              <p:cNvPr id="127003" name="Line 27"/>
              <p:cNvSpPr>
                <a:spLocks noChangeShapeType="1"/>
              </p:cNvSpPr>
              <p:nvPr/>
            </p:nvSpPr>
            <p:spPr bwMode="auto">
              <a:xfrm>
                <a:off x="4590" y="3033"/>
                <a:ext cx="0" cy="72"/>
              </a:xfrm>
              <a:prstGeom prst="line">
                <a:avLst/>
              </a:prstGeom>
              <a:noFill/>
              <a:ln w="19050">
                <a:solidFill>
                  <a:schemeClr val="tx1"/>
                </a:solidFill>
                <a:round/>
                <a:headEnd/>
                <a:tailEnd/>
              </a:ln>
              <a:effectLst/>
            </p:spPr>
            <p:txBody>
              <a:bodyPr wrap="none" anchor="ctr"/>
              <a:lstStyle/>
              <a:p>
                <a:endParaRPr lang="en-US"/>
              </a:p>
            </p:txBody>
          </p:sp>
          <p:sp>
            <p:nvSpPr>
              <p:cNvPr id="127004" name="Line 28"/>
              <p:cNvSpPr>
                <a:spLocks noChangeShapeType="1"/>
              </p:cNvSpPr>
              <p:nvPr/>
            </p:nvSpPr>
            <p:spPr bwMode="auto">
              <a:xfrm>
                <a:off x="4651" y="3033"/>
                <a:ext cx="0" cy="72"/>
              </a:xfrm>
              <a:prstGeom prst="line">
                <a:avLst/>
              </a:prstGeom>
              <a:noFill/>
              <a:ln w="19050">
                <a:solidFill>
                  <a:schemeClr val="tx1"/>
                </a:solidFill>
                <a:round/>
                <a:headEnd/>
                <a:tailEnd/>
              </a:ln>
              <a:effectLst/>
            </p:spPr>
            <p:txBody>
              <a:bodyPr wrap="none" anchor="ctr"/>
              <a:lstStyle/>
              <a:p>
                <a:endParaRPr lang="en-US"/>
              </a:p>
            </p:txBody>
          </p:sp>
          <p:sp>
            <p:nvSpPr>
              <p:cNvPr id="127005" name="Line 29"/>
              <p:cNvSpPr>
                <a:spLocks noChangeShapeType="1"/>
              </p:cNvSpPr>
              <p:nvPr/>
            </p:nvSpPr>
            <p:spPr bwMode="auto">
              <a:xfrm>
                <a:off x="4707" y="3033"/>
                <a:ext cx="0" cy="72"/>
              </a:xfrm>
              <a:prstGeom prst="line">
                <a:avLst/>
              </a:prstGeom>
              <a:noFill/>
              <a:ln w="19050">
                <a:solidFill>
                  <a:schemeClr val="tx1"/>
                </a:solidFill>
                <a:round/>
                <a:headEnd/>
                <a:tailEnd/>
              </a:ln>
              <a:effectLst/>
            </p:spPr>
            <p:txBody>
              <a:bodyPr wrap="none" anchor="ctr"/>
              <a:lstStyle/>
              <a:p>
                <a:endParaRPr lang="en-US"/>
              </a:p>
            </p:txBody>
          </p:sp>
          <p:sp>
            <p:nvSpPr>
              <p:cNvPr id="127006" name="Line 30"/>
              <p:cNvSpPr>
                <a:spLocks noChangeShapeType="1"/>
              </p:cNvSpPr>
              <p:nvPr/>
            </p:nvSpPr>
            <p:spPr bwMode="auto">
              <a:xfrm>
                <a:off x="4422" y="3034"/>
                <a:ext cx="0" cy="72"/>
              </a:xfrm>
              <a:prstGeom prst="line">
                <a:avLst/>
              </a:prstGeom>
              <a:noFill/>
              <a:ln w="19050">
                <a:solidFill>
                  <a:schemeClr val="tx1"/>
                </a:solidFill>
                <a:round/>
                <a:headEnd/>
                <a:tailEnd/>
              </a:ln>
              <a:effectLst/>
            </p:spPr>
            <p:txBody>
              <a:bodyPr wrap="none" anchor="ctr"/>
              <a:lstStyle/>
              <a:p>
                <a:endParaRPr lang="en-US"/>
              </a:p>
            </p:txBody>
          </p:sp>
          <p:sp>
            <p:nvSpPr>
              <p:cNvPr id="127007" name="Rectangle 31"/>
              <p:cNvSpPr>
                <a:spLocks noChangeArrowheads="1"/>
              </p:cNvSpPr>
              <p:nvPr/>
            </p:nvSpPr>
            <p:spPr bwMode="auto">
              <a:xfrm>
                <a:off x="4328" y="3173"/>
                <a:ext cx="64" cy="93"/>
              </a:xfrm>
              <a:prstGeom prst="rect">
                <a:avLst/>
              </a:prstGeom>
              <a:solidFill>
                <a:srgbClr val="FFFF00"/>
              </a:solidFill>
              <a:ln w="9525">
                <a:solidFill>
                  <a:schemeClr val="tx1"/>
                </a:solidFill>
                <a:miter lim="800000"/>
                <a:headEnd/>
                <a:tailEnd/>
              </a:ln>
              <a:effectLst/>
            </p:spPr>
            <p:txBody>
              <a:bodyPr wrap="none" anchor="ctr"/>
              <a:lstStyle/>
              <a:p>
                <a:endParaRPr lang="en-US"/>
              </a:p>
            </p:txBody>
          </p:sp>
          <p:sp>
            <p:nvSpPr>
              <p:cNvPr id="127008" name="Rectangle 32"/>
              <p:cNvSpPr>
                <a:spLocks noChangeArrowheads="1"/>
              </p:cNvSpPr>
              <p:nvPr/>
            </p:nvSpPr>
            <p:spPr bwMode="auto">
              <a:xfrm>
                <a:off x="4414" y="3173"/>
                <a:ext cx="64" cy="93"/>
              </a:xfrm>
              <a:prstGeom prst="rect">
                <a:avLst/>
              </a:prstGeom>
              <a:solidFill>
                <a:srgbClr val="FFFF00"/>
              </a:solidFill>
              <a:ln w="9525">
                <a:solidFill>
                  <a:schemeClr val="tx1"/>
                </a:solidFill>
                <a:miter lim="800000"/>
                <a:headEnd/>
                <a:tailEnd/>
              </a:ln>
              <a:effectLst/>
            </p:spPr>
            <p:txBody>
              <a:bodyPr wrap="none" anchor="ctr"/>
              <a:lstStyle/>
              <a:p>
                <a:endParaRPr lang="en-US"/>
              </a:p>
            </p:txBody>
          </p:sp>
          <p:sp>
            <p:nvSpPr>
              <p:cNvPr id="127009" name="Rectangle 33"/>
              <p:cNvSpPr>
                <a:spLocks noChangeArrowheads="1"/>
              </p:cNvSpPr>
              <p:nvPr/>
            </p:nvSpPr>
            <p:spPr bwMode="auto">
              <a:xfrm>
                <a:off x="4500" y="3172"/>
                <a:ext cx="64" cy="93"/>
              </a:xfrm>
              <a:prstGeom prst="rect">
                <a:avLst/>
              </a:prstGeom>
              <a:solidFill>
                <a:srgbClr val="FFFF00"/>
              </a:solidFill>
              <a:ln w="9525">
                <a:solidFill>
                  <a:schemeClr val="tx1"/>
                </a:solidFill>
                <a:miter lim="800000"/>
                <a:headEnd/>
                <a:tailEnd/>
              </a:ln>
              <a:effectLst/>
            </p:spPr>
            <p:txBody>
              <a:bodyPr wrap="none" anchor="ctr"/>
              <a:lstStyle/>
              <a:p>
                <a:endParaRPr lang="en-US"/>
              </a:p>
            </p:txBody>
          </p:sp>
          <p:sp>
            <p:nvSpPr>
              <p:cNvPr id="127010" name="Rectangle 34"/>
              <p:cNvSpPr>
                <a:spLocks noChangeArrowheads="1"/>
              </p:cNvSpPr>
              <p:nvPr/>
            </p:nvSpPr>
            <p:spPr bwMode="auto">
              <a:xfrm>
                <a:off x="4597" y="3170"/>
                <a:ext cx="64" cy="93"/>
              </a:xfrm>
              <a:prstGeom prst="rect">
                <a:avLst/>
              </a:prstGeom>
              <a:solidFill>
                <a:srgbClr val="FFFF00"/>
              </a:solidFill>
              <a:ln w="9525">
                <a:solidFill>
                  <a:schemeClr val="tx1"/>
                </a:solidFill>
                <a:miter lim="800000"/>
                <a:headEnd/>
                <a:tailEnd/>
              </a:ln>
              <a:effectLst/>
            </p:spPr>
            <p:txBody>
              <a:bodyPr wrap="none" anchor="ctr"/>
              <a:lstStyle/>
              <a:p>
                <a:endParaRPr lang="en-US"/>
              </a:p>
            </p:txBody>
          </p:sp>
          <p:sp>
            <p:nvSpPr>
              <p:cNvPr id="127011" name="Rectangle 35"/>
              <p:cNvSpPr>
                <a:spLocks noChangeArrowheads="1"/>
              </p:cNvSpPr>
              <p:nvPr/>
            </p:nvSpPr>
            <p:spPr bwMode="auto">
              <a:xfrm>
                <a:off x="4693" y="3170"/>
                <a:ext cx="64" cy="93"/>
              </a:xfrm>
              <a:prstGeom prst="rect">
                <a:avLst/>
              </a:prstGeom>
              <a:solidFill>
                <a:srgbClr val="FFFF00"/>
              </a:solidFill>
              <a:ln w="9525">
                <a:solidFill>
                  <a:schemeClr val="tx1"/>
                </a:solidFill>
                <a:miter lim="800000"/>
                <a:headEnd/>
                <a:tailEnd/>
              </a:ln>
              <a:effectLst/>
            </p:spPr>
            <p:txBody>
              <a:bodyPr wrap="none" anchor="ctr"/>
              <a:lstStyle/>
              <a:p>
                <a:endParaRPr lang="en-US"/>
              </a:p>
            </p:txBody>
          </p:sp>
        </p:grpSp>
      </p:grpSp>
      <p:pic>
        <p:nvPicPr>
          <p:cNvPr id="127012" name="Picture 36" descr="Alice"/>
          <p:cNvPicPr>
            <a:picLocks noChangeAspect="1" noChangeArrowheads="1"/>
          </p:cNvPicPr>
          <p:nvPr/>
        </p:nvPicPr>
        <p:blipFill>
          <a:blip r:embed="rId4" cstate="print"/>
          <a:srcRect/>
          <a:stretch>
            <a:fillRect/>
          </a:stretch>
        </p:blipFill>
        <p:spPr bwMode="auto">
          <a:xfrm>
            <a:off x="403225" y="5686425"/>
            <a:ext cx="561975" cy="693738"/>
          </a:xfrm>
          <a:prstGeom prst="rect">
            <a:avLst/>
          </a:prstGeom>
          <a:noFill/>
        </p:spPr>
      </p:pic>
      <p:pic>
        <p:nvPicPr>
          <p:cNvPr id="127013" name="Picture 37" descr="Bob"/>
          <p:cNvPicPr>
            <a:picLocks noChangeAspect="1" noChangeArrowheads="1"/>
          </p:cNvPicPr>
          <p:nvPr/>
        </p:nvPicPr>
        <p:blipFill>
          <a:blip r:embed="rId5" cstate="print"/>
          <a:srcRect/>
          <a:stretch>
            <a:fillRect/>
          </a:stretch>
        </p:blipFill>
        <p:spPr bwMode="auto">
          <a:xfrm>
            <a:off x="7793038" y="5591175"/>
            <a:ext cx="676275" cy="690563"/>
          </a:xfrm>
          <a:prstGeom prst="rect">
            <a:avLst/>
          </a:prstGeom>
          <a:noFill/>
        </p:spPr>
      </p:pic>
      <p:grpSp>
        <p:nvGrpSpPr>
          <p:cNvPr id="127014" name="Group 38"/>
          <p:cNvGrpSpPr>
            <a:grpSpLocks/>
          </p:cNvGrpSpPr>
          <p:nvPr/>
        </p:nvGrpSpPr>
        <p:grpSpPr bwMode="auto">
          <a:xfrm>
            <a:off x="4921250" y="5053013"/>
            <a:ext cx="933450" cy="1501775"/>
            <a:chOff x="3443" y="2522"/>
            <a:chExt cx="588" cy="946"/>
          </a:xfrm>
        </p:grpSpPr>
        <p:grpSp>
          <p:nvGrpSpPr>
            <p:cNvPr id="127015" name="Group 39"/>
            <p:cNvGrpSpPr>
              <a:grpSpLocks/>
            </p:cNvGrpSpPr>
            <p:nvPr/>
          </p:nvGrpSpPr>
          <p:grpSpPr bwMode="auto">
            <a:xfrm>
              <a:off x="3631" y="2522"/>
              <a:ext cx="224" cy="588"/>
              <a:chOff x="4180" y="783"/>
              <a:chExt cx="150" cy="307"/>
            </a:xfrm>
          </p:grpSpPr>
          <p:sp>
            <p:nvSpPr>
              <p:cNvPr id="127016" name="AutoShape 40"/>
              <p:cNvSpPr>
                <a:spLocks noChangeArrowheads="1"/>
              </p:cNvSpPr>
              <p:nvPr/>
            </p:nvSpPr>
            <p:spPr bwMode="auto">
              <a:xfrm>
                <a:off x="4180" y="1019"/>
                <a:ext cx="150" cy="71"/>
              </a:xfrm>
              <a:prstGeom prst="parallelogram">
                <a:avLst>
                  <a:gd name="adj" fmla="val 81387"/>
                </a:avLst>
              </a:prstGeom>
              <a:solidFill>
                <a:srgbClr val="33CCCC"/>
              </a:solidFill>
              <a:ln w="9525">
                <a:noFill/>
                <a:miter lim="800000"/>
                <a:headEnd/>
                <a:tailEnd/>
              </a:ln>
              <a:effectLst/>
            </p:spPr>
            <p:txBody>
              <a:bodyPr wrap="none" anchor="ctr"/>
              <a:lstStyle/>
              <a:p>
                <a:endParaRPr lang="en-US"/>
              </a:p>
            </p:txBody>
          </p:sp>
          <p:sp>
            <p:nvSpPr>
              <p:cNvPr id="127017" name="Rectangle 41"/>
              <p:cNvSpPr>
                <a:spLocks noChangeArrowheads="1"/>
              </p:cNvSpPr>
              <p:nvPr/>
            </p:nvSpPr>
            <p:spPr bwMode="auto">
              <a:xfrm>
                <a:off x="4256" y="785"/>
                <a:ext cx="69" cy="236"/>
              </a:xfrm>
              <a:prstGeom prst="rect">
                <a:avLst/>
              </a:prstGeom>
              <a:solidFill>
                <a:srgbClr val="33CCCC"/>
              </a:solidFill>
              <a:ln w="9525">
                <a:noFill/>
                <a:miter lim="800000"/>
                <a:headEnd/>
                <a:tailEnd/>
              </a:ln>
              <a:effectLst/>
            </p:spPr>
            <p:txBody>
              <a:bodyPr wrap="none" anchor="ctr"/>
              <a:lstStyle/>
              <a:p>
                <a:endParaRPr lang="en-US"/>
              </a:p>
            </p:txBody>
          </p:sp>
          <p:sp>
            <p:nvSpPr>
              <p:cNvPr id="127018" name="Rectangle 42"/>
              <p:cNvSpPr>
                <a:spLocks noChangeArrowheads="1"/>
              </p:cNvSpPr>
              <p:nvPr/>
            </p:nvSpPr>
            <p:spPr bwMode="auto">
              <a:xfrm>
                <a:off x="4181" y="852"/>
                <a:ext cx="95" cy="236"/>
              </a:xfrm>
              <a:prstGeom prst="rect">
                <a:avLst/>
              </a:prstGeom>
              <a:solidFill>
                <a:srgbClr val="33CCCC"/>
              </a:solidFill>
              <a:ln w="9525">
                <a:solidFill>
                  <a:schemeClr val="tx1"/>
                </a:solidFill>
                <a:miter lim="800000"/>
                <a:headEnd/>
                <a:tailEnd/>
              </a:ln>
              <a:effectLst/>
            </p:spPr>
            <p:txBody>
              <a:bodyPr wrap="none" anchor="ctr"/>
              <a:lstStyle/>
              <a:p>
                <a:endParaRPr lang="en-US"/>
              </a:p>
            </p:txBody>
          </p:sp>
          <p:sp>
            <p:nvSpPr>
              <p:cNvPr id="127019" name="AutoShape 43"/>
              <p:cNvSpPr>
                <a:spLocks noChangeArrowheads="1"/>
              </p:cNvSpPr>
              <p:nvPr/>
            </p:nvSpPr>
            <p:spPr bwMode="auto">
              <a:xfrm>
                <a:off x="4180" y="783"/>
                <a:ext cx="150" cy="71"/>
              </a:xfrm>
              <a:prstGeom prst="parallelogram">
                <a:avLst>
                  <a:gd name="adj" fmla="val 81387"/>
                </a:avLst>
              </a:prstGeom>
              <a:solidFill>
                <a:srgbClr val="33CCCC"/>
              </a:solidFill>
              <a:ln w="9525">
                <a:solidFill>
                  <a:schemeClr val="tx1"/>
                </a:solidFill>
                <a:miter lim="800000"/>
                <a:headEnd/>
                <a:tailEnd/>
              </a:ln>
              <a:effectLst/>
            </p:spPr>
            <p:txBody>
              <a:bodyPr wrap="none" anchor="ctr"/>
              <a:lstStyle/>
              <a:p>
                <a:endParaRPr lang="en-US"/>
              </a:p>
            </p:txBody>
          </p:sp>
          <p:sp>
            <p:nvSpPr>
              <p:cNvPr id="127020" name="Line 44"/>
              <p:cNvSpPr>
                <a:spLocks noChangeShapeType="1"/>
              </p:cNvSpPr>
              <p:nvPr/>
            </p:nvSpPr>
            <p:spPr bwMode="auto">
              <a:xfrm>
                <a:off x="4330" y="788"/>
                <a:ext cx="0" cy="231"/>
              </a:xfrm>
              <a:prstGeom prst="line">
                <a:avLst/>
              </a:prstGeom>
              <a:noFill/>
              <a:ln w="9525">
                <a:solidFill>
                  <a:schemeClr val="tx1"/>
                </a:solidFill>
                <a:round/>
                <a:headEnd/>
                <a:tailEnd/>
              </a:ln>
              <a:effectLst/>
            </p:spPr>
            <p:txBody>
              <a:bodyPr wrap="none" anchor="ctr"/>
              <a:lstStyle/>
              <a:p>
                <a:endParaRPr lang="en-US"/>
              </a:p>
            </p:txBody>
          </p:sp>
          <p:sp>
            <p:nvSpPr>
              <p:cNvPr id="127021" name="Line 45"/>
              <p:cNvSpPr>
                <a:spLocks noChangeShapeType="1"/>
              </p:cNvSpPr>
              <p:nvPr/>
            </p:nvSpPr>
            <p:spPr bwMode="auto">
              <a:xfrm flipH="1">
                <a:off x="4276" y="1019"/>
                <a:ext cx="54" cy="69"/>
              </a:xfrm>
              <a:prstGeom prst="line">
                <a:avLst/>
              </a:prstGeom>
              <a:noFill/>
              <a:ln w="9525">
                <a:solidFill>
                  <a:schemeClr val="tx1"/>
                </a:solidFill>
                <a:round/>
                <a:headEnd/>
                <a:tailEnd/>
              </a:ln>
              <a:effectLst/>
            </p:spPr>
            <p:txBody>
              <a:bodyPr wrap="none" anchor="ctr"/>
              <a:lstStyle/>
              <a:p>
                <a:endParaRPr lang="en-US"/>
              </a:p>
            </p:txBody>
          </p:sp>
          <p:sp>
            <p:nvSpPr>
              <p:cNvPr id="127022" name="Rectangle 46"/>
              <p:cNvSpPr>
                <a:spLocks noChangeArrowheads="1"/>
              </p:cNvSpPr>
              <p:nvPr/>
            </p:nvSpPr>
            <p:spPr bwMode="auto">
              <a:xfrm>
                <a:off x="4193" y="883"/>
                <a:ext cx="63" cy="136"/>
              </a:xfrm>
              <a:prstGeom prst="rect">
                <a:avLst/>
              </a:prstGeom>
              <a:solidFill>
                <a:schemeClr val="accent2"/>
              </a:solidFill>
              <a:ln w="9525">
                <a:solidFill>
                  <a:schemeClr val="tx1"/>
                </a:solidFill>
                <a:miter lim="800000"/>
                <a:headEnd/>
                <a:tailEnd/>
              </a:ln>
              <a:effectLst/>
            </p:spPr>
            <p:txBody>
              <a:bodyPr wrap="none" anchor="ctr"/>
              <a:lstStyle/>
              <a:p>
                <a:endParaRPr lang="en-US"/>
              </a:p>
            </p:txBody>
          </p:sp>
          <p:sp>
            <p:nvSpPr>
              <p:cNvPr id="127023" name="Rectangle 47"/>
              <p:cNvSpPr>
                <a:spLocks noChangeArrowheads="1"/>
              </p:cNvSpPr>
              <p:nvPr/>
            </p:nvSpPr>
            <p:spPr bwMode="auto">
              <a:xfrm>
                <a:off x="4202" y="924"/>
                <a:ext cx="48" cy="48"/>
              </a:xfrm>
              <a:prstGeom prst="rect">
                <a:avLst/>
              </a:prstGeom>
              <a:solidFill>
                <a:schemeClr val="bg1"/>
              </a:solidFill>
              <a:ln w="9525">
                <a:noFill/>
                <a:miter lim="800000"/>
                <a:headEnd/>
                <a:tailEnd/>
              </a:ln>
              <a:effectLst/>
            </p:spPr>
            <p:txBody>
              <a:bodyPr wrap="none" anchor="ctr"/>
              <a:lstStyle/>
              <a:p>
                <a:endParaRPr lang="en-US"/>
              </a:p>
            </p:txBody>
          </p:sp>
        </p:grpSp>
        <p:grpSp>
          <p:nvGrpSpPr>
            <p:cNvPr id="127024" name="Group 48"/>
            <p:cNvGrpSpPr>
              <a:grpSpLocks/>
            </p:cNvGrpSpPr>
            <p:nvPr/>
          </p:nvGrpSpPr>
          <p:grpSpPr bwMode="auto">
            <a:xfrm>
              <a:off x="3443" y="2807"/>
              <a:ext cx="588" cy="661"/>
              <a:chOff x="4247" y="2627"/>
              <a:chExt cx="588" cy="661"/>
            </a:xfrm>
          </p:grpSpPr>
          <p:sp>
            <p:nvSpPr>
              <p:cNvPr id="127025" name="Rectangle 49"/>
              <p:cNvSpPr>
                <a:spLocks noChangeArrowheads="1"/>
              </p:cNvSpPr>
              <p:nvPr/>
            </p:nvSpPr>
            <p:spPr bwMode="auto">
              <a:xfrm>
                <a:off x="4296" y="2652"/>
                <a:ext cx="510" cy="636"/>
              </a:xfrm>
              <a:prstGeom prst="rect">
                <a:avLst/>
              </a:prstGeom>
              <a:solidFill>
                <a:schemeClr val="hlink"/>
              </a:solidFill>
              <a:ln w="19050">
                <a:solidFill>
                  <a:schemeClr val="tx1"/>
                </a:solidFill>
                <a:miter lim="800000"/>
                <a:headEnd/>
                <a:tailEnd/>
              </a:ln>
              <a:effectLst/>
            </p:spPr>
            <p:txBody>
              <a:bodyPr wrap="none" anchor="ctr"/>
              <a:lstStyle/>
              <a:p>
                <a:endParaRPr lang="en-US"/>
              </a:p>
            </p:txBody>
          </p:sp>
          <p:sp>
            <p:nvSpPr>
              <p:cNvPr id="127026" name="Text Box 50"/>
              <p:cNvSpPr txBox="1">
                <a:spLocks noChangeArrowheads="1"/>
              </p:cNvSpPr>
              <p:nvPr/>
            </p:nvSpPr>
            <p:spPr bwMode="auto">
              <a:xfrm>
                <a:off x="4247" y="2627"/>
                <a:ext cx="588" cy="414"/>
              </a:xfrm>
              <a:prstGeom prst="rect">
                <a:avLst/>
              </a:prstGeom>
              <a:noFill/>
              <a:ln w="9525">
                <a:noFill/>
                <a:miter lim="800000"/>
                <a:headEnd/>
                <a:tailEnd/>
              </a:ln>
              <a:effectLst/>
            </p:spPr>
            <p:txBody>
              <a:bodyPr wrap="none">
                <a:spAutoFit/>
              </a:bodyPr>
              <a:lstStyle/>
              <a:p>
                <a:pPr algn="ctr">
                  <a:spcBef>
                    <a:spcPct val="0"/>
                  </a:spcBef>
                  <a:buClrTx/>
                  <a:buSzTx/>
                  <a:buFontTx/>
                  <a:buNone/>
                </a:pPr>
                <a:r>
                  <a:rPr lang="en-US" altLang="it-IT" sz="1600"/>
                  <a:t>server</a:t>
                </a:r>
                <a:br>
                  <a:rPr lang="en-US" altLang="it-IT" sz="1600"/>
                </a:br>
                <a:r>
                  <a:rPr lang="en-US" altLang="it-IT" sz="1600"/>
                  <a:t>di posta</a:t>
                </a:r>
                <a:endParaRPr lang="en-US" altLang="it-IT">
                  <a:latin typeface="Times New Roman" pitchFamily="64" charset="0"/>
                </a:endParaRPr>
              </a:p>
            </p:txBody>
          </p:sp>
          <p:sp>
            <p:nvSpPr>
              <p:cNvPr id="127027" name="Rectangle 51"/>
              <p:cNvSpPr>
                <a:spLocks noChangeArrowheads="1"/>
              </p:cNvSpPr>
              <p:nvPr/>
            </p:nvSpPr>
            <p:spPr bwMode="auto">
              <a:xfrm>
                <a:off x="4320" y="3006"/>
                <a:ext cx="450" cy="120"/>
              </a:xfrm>
              <a:prstGeom prst="rect">
                <a:avLst/>
              </a:prstGeom>
              <a:solidFill>
                <a:srgbClr val="00FF00"/>
              </a:solidFill>
              <a:ln w="19050">
                <a:solidFill>
                  <a:schemeClr val="tx1"/>
                </a:solidFill>
                <a:miter lim="800000"/>
                <a:headEnd/>
                <a:tailEnd/>
              </a:ln>
              <a:effectLst/>
            </p:spPr>
            <p:txBody>
              <a:bodyPr wrap="none" anchor="ctr"/>
              <a:lstStyle/>
              <a:p>
                <a:endParaRPr lang="en-US"/>
              </a:p>
            </p:txBody>
          </p:sp>
          <p:sp>
            <p:nvSpPr>
              <p:cNvPr id="127028" name="Line 52"/>
              <p:cNvSpPr>
                <a:spLocks noChangeShapeType="1"/>
              </p:cNvSpPr>
              <p:nvPr/>
            </p:nvSpPr>
            <p:spPr bwMode="auto">
              <a:xfrm>
                <a:off x="4369" y="3034"/>
                <a:ext cx="0" cy="72"/>
              </a:xfrm>
              <a:prstGeom prst="line">
                <a:avLst/>
              </a:prstGeom>
              <a:noFill/>
              <a:ln w="19050">
                <a:solidFill>
                  <a:schemeClr val="tx1"/>
                </a:solidFill>
                <a:round/>
                <a:headEnd/>
                <a:tailEnd/>
              </a:ln>
              <a:effectLst/>
            </p:spPr>
            <p:txBody>
              <a:bodyPr wrap="none" anchor="ctr"/>
              <a:lstStyle/>
              <a:p>
                <a:endParaRPr lang="en-US"/>
              </a:p>
            </p:txBody>
          </p:sp>
          <p:sp>
            <p:nvSpPr>
              <p:cNvPr id="127029" name="Line 53"/>
              <p:cNvSpPr>
                <a:spLocks noChangeShapeType="1"/>
              </p:cNvSpPr>
              <p:nvPr/>
            </p:nvSpPr>
            <p:spPr bwMode="auto">
              <a:xfrm>
                <a:off x="4478" y="3033"/>
                <a:ext cx="0" cy="72"/>
              </a:xfrm>
              <a:prstGeom prst="line">
                <a:avLst/>
              </a:prstGeom>
              <a:noFill/>
              <a:ln w="19050">
                <a:solidFill>
                  <a:schemeClr val="tx1"/>
                </a:solidFill>
                <a:round/>
                <a:headEnd/>
                <a:tailEnd/>
              </a:ln>
              <a:effectLst/>
            </p:spPr>
            <p:txBody>
              <a:bodyPr wrap="none" anchor="ctr"/>
              <a:lstStyle/>
              <a:p>
                <a:endParaRPr lang="en-US"/>
              </a:p>
            </p:txBody>
          </p:sp>
          <p:sp>
            <p:nvSpPr>
              <p:cNvPr id="127030" name="Line 54"/>
              <p:cNvSpPr>
                <a:spLocks noChangeShapeType="1"/>
              </p:cNvSpPr>
              <p:nvPr/>
            </p:nvSpPr>
            <p:spPr bwMode="auto">
              <a:xfrm>
                <a:off x="4533" y="3035"/>
                <a:ext cx="0" cy="72"/>
              </a:xfrm>
              <a:prstGeom prst="line">
                <a:avLst/>
              </a:prstGeom>
              <a:noFill/>
              <a:ln w="19050">
                <a:solidFill>
                  <a:schemeClr val="tx1"/>
                </a:solidFill>
                <a:round/>
                <a:headEnd/>
                <a:tailEnd/>
              </a:ln>
              <a:effectLst/>
            </p:spPr>
            <p:txBody>
              <a:bodyPr wrap="none" anchor="ctr"/>
              <a:lstStyle/>
              <a:p>
                <a:endParaRPr lang="en-US"/>
              </a:p>
            </p:txBody>
          </p:sp>
          <p:sp>
            <p:nvSpPr>
              <p:cNvPr id="127031" name="Line 55"/>
              <p:cNvSpPr>
                <a:spLocks noChangeShapeType="1"/>
              </p:cNvSpPr>
              <p:nvPr/>
            </p:nvSpPr>
            <p:spPr bwMode="auto">
              <a:xfrm>
                <a:off x="4590" y="3033"/>
                <a:ext cx="0" cy="72"/>
              </a:xfrm>
              <a:prstGeom prst="line">
                <a:avLst/>
              </a:prstGeom>
              <a:noFill/>
              <a:ln w="19050">
                <a:solidFill>
                  <a:schemeClr val="tx1"/>
                </a:solidFill>
                <a:round/>
                <a:headEnd/>
                <a:tailEnd/>
              </a:ln>
              <a:effectLst/>
            </p:spPr>
            <p:txBody>
              <a:bodyPr wrap="none" anchor="ctr"/>
              <a:lstStyle/>
              <a:p>
                <a:endParaRPr lang="en-US"/>
              </a:p>
            </p:txBody>
          </p:sp>
          <p:sp>
            <p:nvSpPr>
              <p:cNvPr id="127032" name="Line 56"/>
              <p:cNvSpPr>
                <a:spLocks noChangeShapeType="1"/>
              </p:cNvSpPr>
              <p:nvPr/>
            </p:nvSpPr>
            <p:spPr bwMode="auto">
              <a:xfrm>
                <a:off x="4651" y="3033"/>
                <a:ext cx="0" cy="72"/>
              </a:xfrm>
              <a:prstGeom prst="line">
                <a:avLst/>
              </a:prstGeom>
              <a:noFill/>
              <a:ln w="19050">
                <a:solidFill>
                  <a:schemeClr val="tx1"/>
                </a:solidFill>
                <a:round/>
                <a:headEnd/>
                <a:tailEnd/>
              </a:ln>
              <a:effectLst/>
            </p:spPr>
            <p:txBody>
              <a:bodyPr wrap="none" anchor="ctr"/>
              <a:lstStyle/>
              <a:p>
                <a:endParaRPr lang="en-US"/>
              </a:p>
            </p:txBody>
          </p:sp>
          <p:sp>
            <p:nvSpPr>
              <p:cNvPr id="127033" name="Line 57"/>
              <p:cNvSpPr>
                <a:spLocks noChangeShapeType="1"/>
              </p:cNvSpPr>
              <p:nvPr/>
            </p:nvSpPr>
            <p:spPr bwMode="auto">
              <a:xfrm>
                <a:off x="4707" y="3033"/>
                <a:ext cx="0" cy="72"/>
              </a:xfrm>
              <a:prstGeom prst="line">
                <a:avLst/>
              </a:prstGeom>
              <a:noFill/>
              <a:ln w="19050">
                <a:solidFill>
                  <a:schemeClr val="tx1"/>
                </a:solidFill>
                <a:round/>
                <a:headEnd/>
                <a:tailEnd/>
              </a:ln>
              <a:effectLst/>
            </p:spPr>
            <p:txBody>
              <a:bodyPr wrap="none" anchor="ctr"/>
              <a:lstStyle/>
              <a:p>
                <a:endParaRPr lang="en-US"/>
              </a:p>
            </p:txBody>
          </p:sp>
          <p:sp>
            <p:nvSpPr>
              <p:cNvPr id="127034" name="Line 58"/>
              <p:cNvSpPr>
                <a:spLocks noChangeShapeType="1"/>
              </p:cNvSpPr>
              <p:nvPr/>
            </p:nvSpPr>
            <p:spPr bwMode="auto">
              <a:xfrm>
                <a:off x="4422" y="3034"/>
                <a:ext cx="0" cy="72"/>
              </a:xfrm>
              <a:prstGeom prst="line">
                <a:avLst/>
              </a:prstGeom>
              <a:noFill/>
              <a:ln w="19050">
                <a:solidFill>
                  <a:schemeClr val="tx1"/>
                </a:solidFill>
                <a:round/>
                <a:headEnd/>
                <a:tailEnd/>
              </a:ln>
              <a:effectLst/>
            </p:spPr>
            <p:txBody>
              <a:bodyPr wrap="none" anchor="ctr"/>
              <a:lstStyle/>
              <a:p>
                <a:endParaRPr lang="en-US"/>
              </a:p>
            </p:txBody>
          </p:sp>
          <p:sp>
            <p:nvSpPr>
              <p:cNvPr id="127035" name="Rectangle 59"/>
              <p:cNvSpPr>
                <a:spLocks noChangeArrowheads="1"/>
              </p:cNvSpPr>
              <p:nvPr/>
            </p:nvSpPr>
            <p:spPr bwMode="auto">
              <a:xfrm>
                <a:off x="4328" y="3173"/>
                <a:ext cx="64" cy="93"/>
              </a:xfrm>
              <a:prstGeom prst="rect">
                <a:avLst/>
              </a:prstGeom>
              <a:solidFill>
                <a:srgbClr val="FFFF00"/>
              </a:solidFill>
              <a:ln w="9525">
                <a:solidFill>
                  <a:schemeClr val="tx1"/>
                </a:solidFill>
                <a:miter lim="800000"/>
                <a:headEnd/>
                <a:tailEnd/>
              </a:ln>
              <a:effectLst/>
            </p:spPr>
            <p:txBody>
              <a:bodyPr wrap="none" anchor="ctr"/>
              <a:lstStyle/>
              <a:p>
                <a:endParaRPr lang="en-US"/>
              </a:p>
            </p:txBody>
          </p:sp>
          <p:sp>
            <p:nvSpPr>
              <p:cNvPr id="127036" name="Rectangle 60"/>
              <p:cNvSpPr>
                <a:spLocks noChangeArrowheads="1"/>
              </p:cNvSpPr>
              <p:nvPr/>
            </p:nvSpPr>
            <p:spPr bwMode="auto">
              <a:xfrm>
                <a:off x="4414" y="3173"/>
                <a:ext cx="64" cy="93"/>
              </a:xfrm>
              <a:prstGeom prst="rect">
                <a:avLst/>
              </a:prstGeom>
              <a:solidFill>
                <a:srgbClr val="FFFF00"/>
              </a:solidFill>
              <a:ln w="9525">
                <a:solidFill>
                  <a:schemeClr val="tx1"/>
                </a:solidFill>
                <a:miter lim="800000"/>
                <a:headEnd/>
                <a:tailEnd/>
              </a:ln>
              <a:effectLst/>
            </p:spPr>
            <p:txBody>
              <a:bodyPr wrap="none" anchor="ctr"/>
              <a:lstStyle/>
              <a:p>
                <a:endParaRPr lang="en-US"/>
              </a:p>
            </p:txBody>
          </p:sp>
          <p:sp>
            <p:nvSpPr>
              <p:cNvPr id="127037" name="Rectangle 61"/>
              <p:cNvSpPr>
                <a:spLocks noChangeArrowheads="1"/>
              </p:cNvSpPr>
              <p:nvPr/>
            </p:nvSpPr>
            <p:spPr bwMode="auto">
              <a:xfrm>
                <a:off x="4500" y="3172"/>
                <a:ext cx="64" cy="93"/>
              </a:xfrm>
              <a:prstGeom prst="rect">
                <a:avLst/>
              </a:prstGeom>
              <a:solidFill>
                <a:srgbClr val="FFFF00"/>
              </a:solidFill>
              <a:ln w="9525">
                <a:solidFill>
                  <a:schemeClr val="tx1"/>
                </a:solidFill>
                <a:miter lim="800000"/>
                <a:headEnd/>
                <a:tailEnd/>
              </a:ln>
              <a:effectLst/>
            </p:spPr>
            <p:txBody>
              <a:bodyPr wrap="none" anchor="ctr"/>
              <a:lstStyle/>
              <a:p>
                <a:endParaRPr lang="en-US"/>
              </a:p>
            </p:txBody>
          </p:sp>
          <p:sp>
            <p:nvSpPr>
              <p:cNvPr id="127038" name="Rectangle 62"/>
              <p:cNvSpPr>
                <a:spLocks noChangeArrowheads="1"/>
              </p:cNvSpPr>
              <p:nvPr/>
            </p:nvSpPr>
            <p:spPr bwMode="auto">
              <a:xfrm>
                <a:off x="4597" y="3170"/>
                <a:ext cx="64" cy="93"/>
              </a:xfrm>
              <a:prstGeom prst="rect">
                <a:avLst/>
              </a:prstGeom>
              <a:solidFill>
                <a:srgbClr val="FFFF00"/>
              </a:solidFill>
              <a:ln w="9525">
                <a:solidFill>
                  <a:schemeClr val="tx1"/>
                </a:solidFill>
                <a:miter lim="800000"/>
                <a:headEnd/>
                <a:tailEnd/>
              </a:ln>
              <a:effectLst/>
            </p:spPr>
            <p:txBody>
              <a:bodyPr wrap="none" anchor="ctr"/>
              <a:lstStyle/>
              <a:p>
                <a:endParaRPr lang="en-US"/>
              </a:p>
            </p:txBody>
          </p:sp>
          <p:sp>
            <p:nvSpPr>
              <p:cNvPr id="127039" name="Rectangle 63"/>
              <p:cNvSpPr>
                <a:spLocks noChangeArrowheads="1"/>
              </p:cNvSpPr>
              <p:nvPr/>
            </p:nvSpPr>
            <p:spPr bwMode="auto">
              <a:xfrm>
                <a:off x="4693" y="3170"/>
                <a:ext cx="64" cy="93"/>
              </a:xfrm>
              <a:prstGeom prst="rect">
                <a:avLst/>
              </a:prstGeom>
              <a:solidFill>
                <a:srgbClr val="FFFF00"/>
              </a:solidFill>
              <a:ln w="9525">
                <a:solidFill>
                  <a:schemeClr val="tx1"/>
                </a:solidFill>
                <a:miter lim="800000"/>
                <a:headEnd/>
                <a:tailEnd/>
              </a:ln>
              <a:effectLst/>
            </p:spPr>
            <p:txBody>
              <a:bodyPr wrap="none" anchor="ctr"/>
              <a:lstStyle/>
              <a:p>
                <a:endParaRPr lang="en-US"/>
              </a:p>
            </p:txBody>
          </p:sp>
        </p:grpSp>
      </p:grpSp>
      <p:sp>
        <p:nvSpPr>
          <p:cNvPr id="127045" name="Line 69"/>
          <p:cNvSpPr>
            <a:spLocks noChangeShapeType="1"/>
          </p:cNvSpPr>
          <p:nvPr/>
        </p:nvSpPr>
        <p:spPr bwMode="auto">
          <a:xfrm>
            <a:off x="1928813" y="6059488"/>
            <a:ext cx="892175" cy="146050"/>
          </a:xfrm>
          <a:prstGeom prst="line">
            <a:avLst/>
          </a:prstGeom>
          <a:noFill/>
          <a:ln w="12700">
            <a:solidFill>
              <a:schemeClr val="accent2"/>
            </a:solidFill>
            <a:round/>
            <a:headEnd/>
            <a:tailEnd type="triangle" w="med" len="med"/>
          </a:ln>
          <a:effectLst/>
        </p:spPr>
        <p:txBody>
          <a:bodyPr wrap="none" anchor="ctr"/>
          <a:lstStyle/>
          <a:p>
            <a:endParaRPr lang="en-US"/>
          </a:p>
        </p:txBody>
      </p:sp>
      <p:sp>
        <p:nvSpPr>
          <p:cNvPr id="127046" name="Line 70"/>
          <p:cNvSpPr>
            <a:spLocks noChangeShapeType="1"/>
          </p:cNvSpPr>
          <p:nvPr/>
        </p:nvSpPr>
        <p:spPr bwMode="auto">
          <a:xfrm>
            <a:off x="3614738" y="6194425"/>
            <a:ext cx="1379537" cy="219075"/>
          </a:xfrm>
          <a:prstGeom prst="line">
            <a:avLst/>
          </a:prstGeom>
          <a:noFill/>
          <a:ln w="12700">
            <a:solidFill>
              <a:schemeClr val="accent2"/>
            </a:solidFill>
            <a:round/>
            <a:headEnd/>
            <a:tailEnd type="triangle" w="med" len="med"/>
          </a:ln>
          <a:effectLst/>
        </p:spPr>
        <p:txBody>
          <a:bodyPr wrap="none" anchor="ctr"/>
          <a:lstStyle/>
          <a:p>
            <a:endParaRPr lang="en-US"/>
          </a:p>
        </p:txBody>
      </p:sp>
      <p:sp>
        <p:nvSpPr>
          <p:cNvPr id="127047" name="Line 71"/>
          <p:cNvSpPr>
            <a:spLocks noChangeShapeType="1"/>
          </p:cNvSpPr>
          <p:nvPr/>
        </p:nvSpPr>
        <p:spPr bwMode="auto">
          <a:xfrm flipV="1">
            <a:off x="5811838" y="5973763"/>
            <a:ext cx="1027112" cy="427037"/>
          </a:xfrm>
          <a:prstGeom prst="line">
            <a:avLst/>
          </a:prstGeom>
          <a:noFill/>
          <a:ln w="12700">
            <a:solidFill>
              <a:schemeClr val="accent2"/>
            </a:solidFill>
            <a:round/>
            <a:headEnd/>
            <a:tailEnd type="triangle" w="med" len="med"/>
          </a:ln>
          <a:effectLst/>
        </p:spPr>
        <p:txBody>
          <a:bodyPr wrap="none" anchor="ctr"/>
          <a:lstStyle/>
          <a:p>
            <a:endParaRPr lang="en-US"/>
          </a:p>
        </p:txBody>
      </p:sp>
      <p:sp>
        <p:nvSpPr>
          <p:cNvPr id="127050" name="Oval 74"/>
          <p:cNvSpPr>
            <a:spLocks noChangeArrowheads="1"/>
          </p:cNvSpPr>
          <p:nvPr/>
        </p:nvSpPr>
        <p:spPr bwMode="auto">
          <a:xfrm>
            <a:off x="2168525" y="6003925"/>
            <a:ext cx="292100" cy="244475"/>
          </a:xfrm>
          <a:prstGeom prst="ellipse">
            <a:avLst/>
          </a:prstGeom>
          <a:solidFill>
            <a:schemeClr val="bg1"/>
          </a:solidFill>
          <a:ln w="12700">
            <a:solidFill>
              <a:schemeClr val="accent2"/>
            </a:solidFill>
            <a:round/>
            <a:headEnd/>
            <a:tailEnd/>
          </a:ln>
          <a:effectLst/>
        </p:spPr>
        <p:txBody>
          <a:bodyPr wrap="none" anchor="ctr"/>
          <a:lstStyle/>
          <a:p>
            <a:pPr algn="ctr"/>
            <a:r>
              <a:rPr lang="en-US" altLang="it-IT" sz="1600"/>
              <a:t>2</a:t>
            </a:r>
            <a:endParaRPr lang="en-US" altLang="it-IT"/>
          </a:p>
        </p:txBody>
      </p:sp>
      <p:sp>
        <p:nvSpPr>
          <p:cNvPr id="127051" name="Oval 75"/>
          <p:cNvSpPr>
            <a:spLocks noChangeArrowheads="1"/>
          </p:cNvSpPr>
          <p:nvPr/>
        </p:nvSpPr>
        <p:spPr bwMode="auto">
          <a:xfrm>
            <a:off x="3040063" y="6083300"/>
            <a:ext cx="292100" cy="244475"/>
          </a:xfrm>
          <a:prstGeom prst="ellipse">
            <a:avLst/>
          </a:prstGeom>
          <a:solidFill>
            <a:schemeClr val="bg1"/>
          </a:solidFill>
          <a:ln w="12700">
            <a:solidFill>
              <a:schemeClr val="accent2"/>
            </a:solidFill>
            <a:round/>
            <a:headEnd/>
            <a:tailEnd/>
          </a:ln>
          <a:effectLst/>
        </p:spPr>
        <p:txBody>
          <a:bodyPr wrap="none" anchor="ctr"/>
          <a:lstStyle/>
          <a:p>
            <a:pPr algn="ctr"/>
            <a:r>
              <a:rPr lang="en-US" altLang="it-IT" sz="1600"/>
              <a:t>3</a:t>
            </a:r>
            <a:endParaRPr lang="en-US" altLang="it-IT"/>
          </a:p>
        </p:txBody>
      </p:sp>
      <p:sp>
        <p:nvSpPr>
          <p:cNvPr id="127052" name="Oval 76"/>
          <p:cNvSpPr>
            <a:spLocks noChangeArrowheads="1"/>
          </p:cNvSpPr>
          <p:nvPr/>
        </p:nvSpPr>
        <p:spPr bwMode="auto">
          <a:xfrm>
            <a:off x="4151313" y="6169025"/>
            <a:ext cx="292100" cy="244475"/>
          </a:xfrm>
          <a:prstGeom prst="ellipse">
            <a:avLst/>
          </a:prstGeom>
          <a:solidFill>
            <a:schemeClr val="bg1"/>
          </a:solidFill>
          <a:ln w="12700">
            <a:solidFill>
              <a:schemeClr val="accent2"/>
            </a:solidFill>
            <a:round/>
            <a:headEnd/>
            <a:tailEnd/>
          </a:ln>
          <a:effectLst/>
        </p:spPr>
        <p:txBody>
          <a:bodyPr wrap="none" anchor="ctr"/>
          <a:lstStyle/>
          <a:p>
            <a:pPr algn="ctr"/>
            <a:r>
              <a:rPr lang="en-US" altLang="it-IT" sz="1600"/>
              <a:t>4</a:t>
            </a:r>
            <a:endParaRPr lang="en-US" altLang="it-IT"/>
          </a:p>
        </p:txBody>
      </p:sp>
      <p:sp>
        <p:nvSpPr>
          <p:cNvPr id="127053" name="Oval 77"/>
          <p:cNvSpPr>
            <a:spLocks noChangeArrowheads="1"/>
          </p:cNvSpPr>
          <p:nvPr/>
        </p:nvSpPr>
        <p:spPr bwMode="auto">
          <a:xfrm>
            <a:off x="5300663" y="6267450"/>
            <a:ext cx="292100" cy="244475"/>
          </a:xfrm>
          <a:prstGeom prst="ellipse">
            <a:avLst/>
          </a:prstGeom>
          <a:solidFill>
            <a:schemeClr val="bg1"/>
          </a:solidFill>
          <a:ln w="12700">
            <a:solidFill>
              <a:schemeClr val="accent2"/>
            </a:solidFill>
            <a:round/>
            <a:headEnd/>
            <a:tailEnd/>
          </a:ln>
          <a:effectLst/>
        </p:spPr>
        <p:txBody>
          <a:bodyPr wrap="none" anchor="ctr"/>
          <a:lstStyle/>
          <a:p>
            <a:pPr algn="ctr"/>
            <a:r>
              <a:rPr lang="en-US" altLang="it-IT" sz="1600"/>
              <a:t>5</a:t>
            </a:r>
            <a:endParaRPr lang="en-US" altLang="it-IT"/>
          </a:p>
        </p:txBody>
      </p:sp>
      <p:sp>
        <p:nvSpPr>
          <p:cNvPr id="127054" name="Oval 78"/>
          <p:cNvSpPr>
            <a:spLocks noChangeArrowheads="1"/>
          </p:cNvSpPr>
          <p:nvPr/>
        </p:nvSpPr>
        <p:spPr bwMode="auto">
          <a:xfrm>
            <a:off x="6178550" y="6070600"/>
            <a:ext cx="292100" cy="244475"/>
          </a:xfrm>
          <a:prstGeom prst="ellipse">
            <a:avLst/>
          </a:prstGeom>
          <a:solidFill>
            <a:schemeClr val="bg1"/>
          </a:solidFill>
          <a:ln w="12700">
            <a:solidFill>
              <a:schemeClr val="accent2"/>
            </a:solidFill>
            <a:round/>
            <a:headEnd/>
            <a:tailEnd/>
          </a:ln>
          <a:effectLst/>
        </p:spPr>
        <p:txBody>
          <a:bodyPr wrap="none" anchor="ctr"/>
          <a:lstStyle/>
          <a:p>
            <a:pPr algn="ctr"/>
            <a:r>
              <a:rPr lang="en-US" altLang="it-IT" sz="1600"/>
              <a:t>6</a:t>
            </a:r>
            <a:endParaRPr lang="en-US" altLang="it-IT"/>
          </a:p>
        </p:txBody>
      </p:sp>
      <p:grpSp>
        <p:nvGrpSpPr>
          <p:cNvPr id="127055" name="Group 79"/>
          <p:cNvGrpSpPr>
            <a:grpSpLocks/>
          </p:cNvGrpSpPr>
          <p:nvPr/>
        </p:nvGrpSpPr>
        <p:grpSpPr bwMode="auto">
          <a:xfrm>
            <a:off x="1155700" y="5661025"/>
            <a:ext cx="852488" cy="779463"/>
            <a:chOff x="3672" y="3146"/>
            <a:chExt cx="537" cy="491"/>
          </a:xfrm>
        </p:grpSpPr>
        <p:graphicFrame>
          <p:nvGraphicFramePr>
            <p:cNvPr id="127056" name="Object 80"/>
            <p:cNvGraphicFramePr>
              <a:graphicFrameLocks noChangeAspect="1"/>
            </p:cNvGraphicFramePr>
            <p:nvPr/>
          </p:nvGraphicFramePr>
          <p:xfrm>
            <a:off x="3672" y="3146"/>
            <a:ext cx="392" cy="315"/>
          </p:xfrm>
          <a:graphic>
            <a:graphicData uri="http://schemas.openxmlformats.org/presentationml/2006/ole">
              <p:oleObj spid="_x0000_s127056" name="Clip" r:id="rId6" imgW="1305000" imgH="1085760" progId="MS_ClipArt_Gallery.2">
                <p:embed/>
              </p:oleObj>
            </a:graphicData>
          </a:graphic>
        </p:graphicFrame>
        <p:grpSp>
          <p:nvGrpSpPr>
            <p:cNvPr id="127057" name="Group 81"/>
            <p:cNvGrpSpPr>
              <a:grpSpLocks/>
            </p:cNvGrpSpPr>
            <p:nvPr/>
          </p:nvGrpSpPr>
          <p:grpSpPr bwMode="auto">
            <a:xfrm>
              <a:off x="3692" y="3223"/>
              <a:ext cx="517" cy="414"/>
              <a:chOff x="4204" y="817"/>
              <a:chExt cx="490" cy="414"/>
            </a:xfrm>
          </p:grpSpPr>
          <p:sp>
            <p:nvSpPr>
              <p:cNvPr id="127058" name="Rectangle 82"/>
              <p:cNvSpPr>
                <a:spLocks noChangeArrowheads="1"/>
              </p:cNvSpPr>
              <p:nvPr/>
            </p:nvSpPr>
            <p:spPr bwMode="auto">
              <a:xfrm>
                <a:off x="4224" y="846"/>
                <a:ext cx="444" cy="330"/>
              </a:xfrm>
              <a:prstGeom prst="rect">
                <a:avLst/>
              </a:prstGeom>
              <a:solidFill>
                <a:schemeClr val="hlink"/>
              </a:solidFill>
              <a:ln w="19050">
                <a:solidFill>
                  <a:schemeClr val="tx1"/>
                </a:solidFill>
                <a:miter lim="800000"/>
                <a:headEnd/>
                <a:tailEnd/>
              </a:ln>
              <a:effectLst/>
            </p:spPr>
            <p:txBody>
              <a:bodyPr wrap="none" anchor="ctr"/>
              <a:lstStyle/>
              <a:p>
                <a:endParaRPr lang="en-US"/>
              </a:p>
            </p:txBody>
          </p:sp>
          <p:sp>
            <p:nvSpPr>
              <p:cNvPr id="127059" name="Text Box 83"/>
              <p:cNvSpPr txBox="1">
                <a:spLocks noChangeArrowheads="1"/>
              </p:cNvSpPr>
              <p:nvPr/>
            </p:nvSpPr>
            <p:spPr bwMode="auto">
              <a:xfrm>
                <a:off x="4204" y="817"/>
                <a:ext cx="490" cy="414"/>
              </a:xfrm>
              <a:prstGeom prst="rect">
                <a:avLst/>
              </a:prstGeom>
              <a:noFill/>
              <a:ln w="9525">
                <a:noFill/>
                <a:miter lim="800000"/>
                <a:headEnd/>
                <a:tailEnd/>
              </a:ln>
              <a:effectLst/>
            </p:spPr>
            <p:txBody>
              <a:bodyPr wrap="none">
                <a:spAutoFit/>
              </a:bodyPr>
              <a:lstStyle/>
              <a:p>
                <a:pPr algn="ctr">
                  <a:spcBef>
                    <a:spcPct val="0"/>
                  </a:spcBef>
                  <a:buClrTx/>
                  <a:buSzTx/>
                  <a:buFontTx/>
                  <a:buNone/>
                </a:pPr>
                <a:r>
                  <a:rPr lang="it-IT" sz="1600"/>
                  <a:t>a</a:t>
                </a:r>
                <a:r>
                  <a:rPr lang="en-US" sz="1600"/>
                  <a:t>gente</a:t>
                </a:r>
                <a:br>
                  <a:rPr lang="en-US" sz="1600"/>
                </a:br>
                <a:r>
                  <a:rPr lang="en-US" sz="1600"/>
                  <a:t>utente</a:t>
                </a:r>
                <a:endParaRPr lang="en-US">
                  <a:latin typeface="Times New Roman" pitchFamily="64" charset="0"/>
                </a:endParaRPr>
              </a:p>
            </p:txBody>
          </p:sp>
        </p:grpSp>
      </p:grpSp>
      <p:sp>
        <p:nvSpPr>
          <p:cNvPr id="127048" name="Oval 72"/>
          <p:cNvSpPr>
            <a:spLocks noChangeArrowheads="1"/>
          </p:cNvSpPr>
          <p:nvPr/>
        </p:nvSpPr>
        <p:spPr bwMode="auto">
          <a:xfrm>
            <a:off x="1441450" y="5435600"/>
            <a:ext cx="292100" cy="244475"/>
          </a:xfrm>
          <a:prstGeom prst="ellipse">
            <a:avLst/>
          </a:prstGeom>
          <a:solidFill>
            <a:schemeClr val="bg1"/>
          </a:solidFill>
          <a:ln w="12700">
            <a:solidFill>
              <a:schemeClr val="accent2"/>
            </a:solidFill>
            <a:round/>
            <a:headEnd/>
            <a:tailEnd/>
          </a:ln>
          <a:effectLst/>
        </p:spPr>
        <p:txBody>
          <a:bodyPr wrap="none" anchor="ctr"/>
          <a:lstStyle/>
          <a:p>
            <a:pPr algn="ctr"/>
            <a:r>
              <a:rPr lang="en-US" altLang="it-IT" sz="1600"/>
              <a:t>1</a:t>
            </a:r>
            <a:endParaRPr lang="en-US" altLang="it-IT"/>
          </a:p>
        </p:txBody>
      </p:sp>
      <p:grpSp>
        <p:nvGrpSpPr>
          <p:cNvPr id="127060" name="Group 84"/>
          <p:cNvGrpSpPr>
            <a:grpSpLocks/>
          </p:cNvGrpSpPr>
          <p:nvPr/>
        </p:nvGrpSpPr>
        <p:grpSpPr bwMode="auto">
          <a:xfrm>
            <a:off x="6858000" y="5635625"/>
            <a:ext cx="852488" cy="779463"/>
            <a:chOff x="3672" y="3146"/>
            <a:chExt cx="537" cy="491"/>
          </a:xfrm>
        </p:grpSpPr>
        <p:graphicFrame>
          <p:nvGraphicFramePr>
            <p:cNvPr id="127061" name="Object 85"/>
            <p:cNvGraphicFramePr>
              <a:graphicFrameLocks noChangeAspect="1"/>
            </p:cNvGraphicFramePr>
            <p:nvPr/>
          </p:nvGraphicFramePr>
          <p:xfrm>
            <a:off x="3672" y="3146"/>
            <a:ext cx="392" cy="315"/>
          </p:xfrm>
          <a:graphic>
            <a:graphicData uri="http://schemas.openxmlformats.org/presentationml/2006/ole">
              <p:oleObj spid="_x0000_s127061" name="Clip" r:id="rId7" imgW="1305000" imgH="1085760" progId="MS_ClipArt_Gallery.2">
                <p:embed/>
              </p:oleObj>
            </a:graphicData>
          </a:graphic>
        </p:graphicFrame>
        <p:grpSp>
          <p:nvGrpSpPr>
            <p:cNvPr id="127062" name="Group 86"/>
            <p:cNvGrpSpPr>
              <a:grpSpLocks/>
            </p:cNvGrpSpPr>
            <p:nvPr/>
          </p:nvGrpSpPr>
          <p:grpSpPr bwMode="auto">
            <a:xfrm>
              <a:off x="3692" y="3223"/>
              <a:ext cx="517" cy="414"/>
              <a:chOff x="4204" y="817"/>
              <a:chExt cx="490" cy="414"/>
            </a:xfrm>
          </p:grpSpPr>
          <p:sp>
            <p:nvSpPr>
              <p:cNvPr id="127063" name="Rectangle 87"/>
              <p:cNvSpPr>
                <a:spLocks noChangeArrowheads="1"/>
              </p:cNvSpPr>
              <p:nvPr/>
            </p:nvSpPr>
            <p:spPr bwMode="auto">
              <a:xfrm>
                <a:off x="4224" y="846"/>
                <a:ext cx="444" cy="330"/>
              </a:xfrm>
              <a:prstGeom prst="rect">
                <a:avLst/>
              </a:prstGeom>
              <a:solidFill>
                <a:schemeClr val="hlink"/>
              </a:solidFill>
              <a:ln w="19050">
                <a:solidFill>
                  <a:schemeClr val="tx1"/>
                </a:solidFill>
                <a:miter lim="800000"/>
                <a:headEnd/>
                <a:tailEnd/>
              </a:ln>
              <a:effectLst/>
            </p:spPr>
            <p:txBody>
              <a:bodyPr wrap="none" anchor="ctr"/>
              <a:lstStyle/>
              <a:p>
                <a:endParaRPr lang="en-US"/>
              </a:p>
            </p:txBody>
          </p:sp>
          <p:sp>
            <p:nvSpPr>
              <p:cNvPr id="127064" name="Text Box 88"/>
              <p:cNvSpPr txBox="1">
                <a:spLocks noChangeArrowheads="1"/>
              </p:cNvSpPr>
              <p:nvPr/>
            </p:nvSpPr>
            <p:spPr bwMode="auto">
              <a:xfrm>
                <a:off x="4204" y="817"/>
                <a:ext cx="490" cy="414"/>
              </a:xfrm>
              <a:prstGeom prst="rect">
                <a:avLst/>
              </a:prstGeom>
              <a:noFill/>
              <a:ln w="9525">
                <a:noFill/>
                <a:miter lim="800000"/>
                <a:headEnd/>
                <a:tailEnd/>
              </a:ln>
              <a:effectLst/>
            </p:spPr>
            <p:txBody>
              <a:bodyPr wrap="none">
                <a:spAutoFit/>
              </a:bodyPr>
              <a:lstStyle/>
              <a:p>
                <a:pPr algn="ctr">
                  <a:spcBef>
                    <a:spcPct val="0"/>
                  </a:spcBef>
                  <a:buClrTx/>
                  <a:buSzTx/>
                  <a:buFontTx/>
                  <a:buNone/>
                </a:pPr>
                <a:r>
                  <a:rPr lang="it-IT" sz="1600"/>
                  <a:t>a</a:t>
                </a:r>
                <a:r>
                  <a:rPr lang="en-US" sz="1600"/>
                  <a:t>gente</a:t>
                </a:r>
                <a:br>
                  <a:rPr lang="en-US" sz="1600"/>
                </a:br>
                <a:r>
                  <a:rPr lang="en-US" sz="1600"/>
                  <a:t>utente</a:t>
                </a:r>
                <a:endParaRPr lang="en-US">
                  <a:latin typeface="Times New Roman" pitchFamily="64" charset="0"/>
                </a:endParaRPr>
              </a:p>
            </p:txBody>
          </p:sp>
        </p:grpSp>
      </p:gr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4"/>
          <p:cNvSpPr>
            <a:spLocks noGrp="1"/>
          </p:cNvSpPr>
          <p:nvPr>
            <p:ph type="sldNum" sz="quarter" idx="12"/>
          </p:nvPr>
        </p:nvSpPr>
        <p:spPr/>
        <p:txBody>
          <a:bodyPr/>
          <a:lstStyle/>
          <a:p>
            <a:r>
              <a:rPr lang="en-US" altLang="it-IT"/>
              <a:t>2-</a:t>
            </a:r>
            <a:fld id="{80B15CB6-D7F3-4F0B-BB0E-026F0A491D29}" type="slidenum">
              <a:rPr lang="en-US" altLang="it-IT"/>
              <a:pPr/>
              <a:t>53</a:t>
            </a:fld>
            <a:endParaRPr lang="en-US" altLang="it-IT"/>
          </a:p>
        </p:txBody>
      </p:sp>
      <p:sp>
        <p:nvSpPr>
          <p:cNvPr id="61442" name="Rectangle 2"/>
          <p:cNvSpPr>
            <a:spLocks noGrp="1" noChangeArrowheads="1"/>
          </p:cNvSpPr>
          <p:nvPr>
            <p:ph type="title"/>
          </p:nvPr>
        </p:nvSpPr>
        <p:spPr/>
        <p:txBody>
          <a:bodyPr/>
          <a:lstStyle/>
          <a:p>
            <a:r>
              <a:rPr lang="en-US" altLang="it-IT" sz="3600"/>
              <a:t>Esempio di in</a:t>
            </a:r>
            <a:r>
              <a:rPr lang="it-IT" sz="3600"/>
              <a:t>terazione</a:t>
            </a:r>
            <a:r>
              <a:rPr lang="en-US" sz="3600"/>
              <a:t> SMTP</a:t>
            </a:r>
            <a:endParaRPr lang="en-US"/>
          </a:p>
        </p:txBody>
      </p:sp>
      <p:sp>
        <p:nvSpPr>
          <p:cNvPr id="61443" name="Rectangle 3"/>
          <p:cNvSpPr>
            <a:spLocks noChangeArrowheads="1"/>
          </p:cNvSpPr>
          <p:nvPr/>
        </p:nvSpPr>
        <p:spPr bwMode="auto">
          <a:xfrm>
            <a:off x="0" y="1273175"/>
            <a:ext cx="8870950" cy="4664075"/>
          </a:xfrm>
          <a:prstGeom prst="rect">
            <a:avLst/>
          </a:prstGeom>
          <a:noFill/>
          <a:ln w="9525">
            <a:noFill/>
            <a:miter lim="800000"/>
            <a:headEnd/>
            <a:tailEnd/>
          </a:ln>
          <a:effectLst/>
        </p:spPr>
        <p:txBody>
          <a:bodyPr wrap="none">
            <a:spAutoFit/>
          </a:bodyPr>
          <a:lstStyle/>
          <a:p>
            <a:pPr>
              <a:spcBef>
                <a:spcPct val="0"/>
              </a:spcBef>
              <a:buClrTx/>
              <a:buSzTx/>
              <a:buFontTx/>
              <a:buNone/>
            </a:pPr>
            <a:r>
              <a:rPr lang="en-US" altLang="it-IT" sz="2000" b="1">
                <a:latin typeface="Courier New" pitchFamily="64" charset="0"/>
              </a:rPr>
              <a:t>     S: 220 hamburger.edu </a:t>
            </a:r>
          </a:p>
          <a:p>
            <a:pPr>
              <a:spcBef>
                <a:spcPct val="0"/>
              </a:spcBef>
              <a:buClrTx/>
              <a:buSzTx/>
              <a:buFontTx/>
              <a:buNone/>
            </a:pPr>
            <a:r>
              <a:rPr lang="en-US" altLang="it-IT" sz="2000" b="1">
                <a:latin typeface="Courier New" pitchFamily="64" charset="0"/>
              </a:rPr>
              <a:t>     C: HELO crepes.fr </a:t>
            </a:r>
          </a:p>
          <a:p>
            <a:pPr>
              <a:spcBef>
                <a:spcPct val="0"/>
              </a:spcBef>
              <a:buClrTx/>
              <a:buSzTx/>
              <a:buFontTx/>
              <a:buNone/>
            </a:pPr>
            <a:r>
              <a:rPr lang="en-US" altLang="it-IT" sz="2000" b="1">
                <a:latin typeface="Courier New" pitchFamily="64" charset="0"/>
              </a:rPr>
              <a:t>     S: 250  Hello crepes.fr, pleased to meet you </a:t>
            </a:r>
          </a:p>
          <a:p>
            <a:pPr>
              <a:spcBef>
                <a:spcPct val="0"/>
              </a:spcBef>
              <a:buClrTx/>
              <a:buSzTx/>
              <a:buFontTx/>
              <a:buNone/>
            </a:pPr>
            <a:r>
              <a:rPr lang="en-US" altLang="it-IT" sz="2000" b="1">
                <a:latin typeface="Courier New" pitchFamily="64" charset="0"/>
              </a:rPr>
              <a:t>     C: MAIL FROM: &lt;alice@crepes.fr&gt; </a:t>
            </a:r>
          </a:p>
          <a:p>
            <a:pPr>
              <a:spcBef>
                <a:spcPct val="0"/>
              </a:spcBef>
              <a:buClrTx/>
              <a:buSzTx/>
              <a:buFontTx/>
              <a:buNone/>
            </a:pPr>
            <a:r>
              <a:rPr lang="en-US" altLang="it-IT" sz="2000" b="1">
                <a:latin typeface="Courier New" pitchFamily="64" charset="0"/>
              </a:rPr>
              <a:t>     S: 250 alice@crepes.fr... Sender ok </a:t>
            </a:r>
          </a:p>
          <a:p>
            <a:pPr>
              <a:spcBef>
                <a:spcPct val="0"/>
              </a:spcBef>
              <a:buClrTx/>
              <a:buSzTx/>
              <a:buFontTx/>
              <a:buNone/>
            </a:pPr>
            <a:r>
              <a:rPr lang="en-US" altLang="it-IT" sz="2000" b="1">
                <a:latin typeface="Courier New" pitchFamily="64" charset="0"/>
              </a:rPr>
              <a:t>     C: RCPT TO: &lt;rob@hamburger.edu&gt; </a:t>
            </a:r>
          </a:p>
          <a:p>
            <a:pPr>
              <a:spcBef>
                <a:spcPct val="0"/>
              </a:spcBef>
              <a:buClrTx/>
              <a:buSzTx/>
              <a:buFontTx/>
              <a:buNone/>
            </a:pPr>
            <a:r>
              <a:rPr lang="en-US" altLang="it-IT" sz="2000" b="1">
                <a:latin typeface="Courier New" pitchFamily="64" charset="0"/>
              </a:rPr>
              <a:t>     S: 250 rob@hamburger.edu ... Recipient ok </a:t>
            </a:r>
          </a:p>
          <a:p>
            <a:pPr>
              <a:spcBef>
                <a:spcPct val="0"/>
              </a:spcBef>
              <a:buClrTx/>
              <a:buSzTx/>
              <a:buFontTx/>
              <a:buNone/>
            </a:pPr>
            <a:r>
              <a:rPr lang="en-US" altLang="it-IT" sz="2000" b="1">
                <a:latin typeface="Courier New" pitchFamily="64" charset="0"/>
              </a:rPr>
              <a:t>     C: DATA </a:t>
            </a:r>
          </a:p>
          <a:p>
            <a:pPr>
              <a:spcBef>
                <a:spcPct val="0"/>
              </a:spcBef>
              <a:buClrTx/>
              <a:buSzTx/>
              <a:buFontTx/>
              <a:buNone/>
            </a:pPr>
            <a:r>
              <a:rPr lang="en-US" altLang="it-IT" sz="2000" b="1">
                <a:latin typeface="Courier New" pitchFamily="64" charset="0"/>
              </a:rPr>
              <a:t>     S: 354 Enter mail, end with "." on a line by itself </a:t>
            </a:r>
          </a:p>
          <a:p>
            <a:pPr>
              <a:spcBef>
                <a:spcPct val="0"/>
              </a:spcBef>
              <a:buClrTx/>
              <a:buSzTx/>
              <a:buFontTx/>
              <a:buNone/>
            </a:pPr>
            <a:r>
              <a:rPr lang="en-US" altLang="it-IT" sz="2000" b="1">
                <a:latin typeface="Courier New" pitchFamily="64" charset="0"/>
              </a:rPr>
              <a:t>     C: Do you like ketchup? </a:t>
            </a:r>
          </a:p>
          <a:p>
            <a:pPr>
              <a:spcBef>
                <a:spcPct val="0"/>
              </a:spcBef>
              <a:buClrTx/>
              <a:buSzTx/>
              <a:buFontTx/>
              <a:buNone/>
            </a:pPr>
            <a:r>
              <a:rPr lang="en-US" altLang="it-IT" sz="2000" b="1">
                <a:latin typeface="Courier New" pitchFamily="64" charset="0"/>
              </a:rPr>
              <a:t>     C: How about pickles? </a:t>
            </a:r>
          </a:p>
          <a:p>
            <a:pPr>
              <a:spcBef>
                <a:spcPct val="0"/>
              </a:spcBef>
              <a:buClrTx/>
              <a:buSzTx/>
              <a:buFontTx/>
              <a:buNone/>
            </a:pPr>
            <a:r>
              <a:rPr lang="en-US" altLang="it-IT" sz="2000" b="1">
                <a:latin typeface="Courier New" pitchFamily="64" charset="0"/>
              </a:rPr>
              <a:t>     C: . </a:t>
            </a:r>
          </a:p>
          <a:p>
            <a:pPr>
              <a:spcBef>
                <a:spcPct val="0"/>
              </a:spcBef>
              <a:buClrTx/>
              <a:buSzTx/>
              <a:buFontTx/>
              <a:buNone/>
            </a:pPr>
            <a:r>
              <a:rPr lang="en-US" altLang="it-IT" sz="2000" b="1">
                <a:latin typeface="Courier New" pitchFamily="64" charset="0"/>
              </a:rPr>
              <a:t>     S: 250 Message accepted for delivery </a:t>
            </a:r>
          </a:p>
          <a:p>
            <a:pPr>
              <a:spcBef>
                <a:spcPct val="0"/>
              </a:spcBef>
              <a:buClrTx/>
              <a:buSzTx/>
              <a:buFontTx/>
              <a:buNone/>
            </a:pPr>
            <a:r>
              <a:rPr lang="en-US" altLang="it-IT" sz="2000" b="1">
                <a:latin typeface="Courier New" pitchFamily="64" charset="0"/>
              </a:rPr>
              <a:t>     C: QUIT </a:t>
            </a:r>
          </a:p>
          <a:p>
            <a:pPr>
              <a:spcBef>
                <a:spcPct val="0"/>
              </a:spcBef>
              <a:buClrTx/>
              <a:buSzTx/>
              <a:buFontTx/>
              <a:buNone/>
            </a:pPr>
            <a:r>
              <a:rPr lang="en-US" altLang="it-IT" sz="2000" b="1">
                <a:latin typeface="Courier New" pitchFamily="64" charset="0"/>
              </a:rPr>
              <a:t>     S: 221 hamburger.edu closing connection</a:t>
            </a:r>
            <a:endParaRPr lang="en-US" altLang="it-IT" sz="2000">
              <a:latin typeface="Times New Roman" pitchFamily="64" charset="0"/>
            </a:endParaRP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5"/>
          <p:cNvSpPr>
            <a:spLocks noGrp="1"/>
          </p:cNvSpPr>
          <p:nvPr>
            <p:ph type="sldNum" sz="quarter" idx="12"/>
          </p:nvPr>
        </p:nvSpPr>
        <p:spPr/>
        <p:txBody>
          <a:bodyPr/>
          <a:lstStyle/>
          <a:p>
            <a:r>
              <a:rPr lang="en-US" altLang="it-IT"/>
              <a:t>2-</a:t>
            </a:r>
            <a:fld id="{75393C1B-08A0-4CD9-B06B-260B882B431F}" type="slidenum">
              <a:rPr lang="en-US" altLang="it-IT"/>
              <a:pPr/>
              <a:t>54</a:t>
            </a:fld>
            <a:endParaRPr lang="en-US" altLang="it-IT"/>
          </a:p>
        </p:txBody>
      </p:sp>
      <p:sp>
        <p:nvSpPr>
          <p:cNvPr id="73730" name="Rectangle 2"/>
          <p:cNvSpPr>
            <a:spLocks noGrp="1" noChangeArrowheads="1"/>
          </p:cNvSpPr>
          <p:nvPr>
            <p:ph type="title"/>
          </p:nvPr>
        </p:nvSpPr>
        <p:spPr>
          <a:xfrm>
            <a:off x="373063" y="414338"/>
            <a:ext cx="7772400" cy="884237"/>
          </a:xfrm>
        </p:spPr>
        <p:txBody>
          <a:bodyPr/>
          <a:lstStyle/>
          <a:p>
            <a:r>
              <a:rPr lang="en-US" altLang="it-IT" sz="3200">
                <a:solidFill>
                  <a:srgbClr val="FF0000"/>
                </a:solidFill>
              </a:rPr>
              <a:t>Provate un’interazione SMTP:</a:t>
            </a:r>
            <a:endParaRPr lang="en-US" altLang="it-IT"/>
          </a:p>
        </p:txBody>
      </p:sp>
      <p:sp>
        <p:nvSpPr>
          <p:cNvPr id="73731" name="Rectangle 3"/>
          <p:cNvSpPr>
            <a:spLocks noGrp="1" noChangeArrowheads="1"/>
          </p:cNvSpPr>
          <p:nvPr>
            <p:ph type="body" idx="1"/>
          </p:nvPr>
        </p:nvSpPr>
        <p:spPr/>
        <p:txBody>
          <a:bodyPr/>
          <a:lstStyle/>
          <a:p>
            <a:pPr>
              <a:buFont typeface="Wingdings" pitchFamily="64" charset="2"/>
              <a:buChar char="r"/>
            </a:pPr>
            <a:r>
              <a:rPr lang="it-IT" sz="2400" b="1">
                <a:latin typeface="Courier New" pitchFamily="64" charset="0"/>
              </a:rPr>
              <a:t>telnet servername 25</a:t>
            </a:r>
            <a:endParaRPr lang="it-IT" sz="2400"/>
          </a:p>
          <a:p>
            <a:pPr>
              <a:buFont typeface="Wingdings" pitchFamily="64" charset="2"/>
              <a:buChar char="r"/>
            </a:pPr>
            <a:r>
              <a:rPr lang="it-IT" sz="2400"/>
              <a:t>Riceverete la risposta </a:t>
            </a:r>
            <a:r>
              <a:rPr lang="it-IT" sz="2400" b="1">
                <a:latin typeface="Courier New" pitchFamily="64" charset="0"/>
              </a:rPr>
              <a:t>220</a:t>
            </a:r>
            <a:r>
              <a:rPr lang="it-IT" sz="2400"/>
              <a:t> dal server</a:t>
            </a:r>
          </a:p>
          <a:p>
            <a:pPr>
              <a:buFont typeface="Wingdings" pitchFamily="64" charset="2"/>
              <a:buChar char="r"/>
            </a:pPr>
            <a:r>
              <a:rPr lang="it-IT" sz="2400"/>
              <a:t>Digitate i comandi HELO, MAIL FROM, RCPT TO, DATA, QUIT</a:t>
            </a:r>
            <a:endParaRPr lang="it-IT"/>
          </a:p>
          <a:p>
            <a:pPr>
              <a:buFont typeface="ZapfDingbats" pitchFamily="82" charset="2"/>
              <a:buNone/>
            </a:pPr>
            <a:r>
              <a:rPr lang="it-IT" sz="2400"/>
              <a:t>Questo vi consente di inviare messaggi di posta elettronica senza usare il client di posta (lettore)</a:t>
            </a:r>
            <a:endParaRPr lang="it-IT"/>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6"/>
          <p:cNvSpPr>
            <a:spLocks noGrp="1"/>
          </p:cNvSpPr>
          <p:nvPr>
            <p:ph type="sldNum" sz="quarter" idx="12"/>
          </p:nvPr>
        </p:nvSpPr>
        <p:spPr/>
        <p:txBody>
          <a:bodyPr/>
          <a:lstStyle/>
          <a:p>
            <a:r>
              <a:rPr lang="en-US" altLang="it-IT"/>
              <a:t>2-</a:t>
            </a:r>
            <a:fld id="{61706449-EE6B-4DF4-8F5E-E538382AAAFE}" type="slidenum">
              <a:rPr lang="en-US" altLang="it-IT"/>
              <a:pPr/>
              <a:t>55</a:t>
            </a:fld>
            <a:endParaRPr lang="en-US" altLang="it-IT"/>
          </a:p>
        </p:txBody>
      </p:sp>
      <p:sp>
        <p:nvSpPr>
          <p:cNvPr id="62466" name="Rectangle 2"/>
          <p:cNvSpPr>
            <a:spLocks noGrp="1" noChangeArrowheads="1"/>
          </p:cNvSpPr>
          <p:nvPr>
            <p:ph type="title"/>
          </p:nvPr>
        </p:nvSpPr>
        <p:spPr/>
        <p:txBody>
          <a:bodyPr/>
          <a:lstStyle/>
          <a:p>
            <a:r>
              <a:rPr lang="en-US" altLang="it-IT"/>
              <a:t>SMTP: note finali</a:t>
            </a:r>
          </a:p>
        </p:txBody>
      </p:sp>
      <p:sp>
        <p:nvSpPr>
          <p:cNvPr id="62467" name="Rectangle 3"/>
          <p:cNvSpPr>
            <a:spLocks noGrp="1" noChangeArrowheads="1"/>
          </p:cNvSpPr>
          <p:nvPr>
            <p:ph type="body" sz="half" idx="1"/>
          </p:nvPr>
        </p:nvSpPr>
        <p:spPr/>
        <p:txBody>
          <a:bodyPr/>
          <a:lstStyle/>
          <a:p>
            <a:pPr>
              <a:buFont typeface="Wingdings" pitchFamily="64" charset="2"/>
              <a:buChar char="r"/>
            </a:pPr>
            <a:r>
              <a:rPr lang="it-IT" sz="2000"/>
              <a:t>SMTP usa connessioni persistenti</a:t>
            </a:r>
          </a:p>
          <a:p>
            <a:pPr>
              <a:buFont typeface="Wingdings" pitchFamily="64" charset="2"/>
              <a:buChar char="r"/>
            </a:pPr>
            <a:r>
              <a:rPr lang="it-IT" sz="2000"/>
              <a:t>SMTP richiede che il messaggio (intestazione e corpo) sia nel formato ASCII a 7 bit</a:t>
            </a:r>
          </a:p>
          <a:p>
            <a:pPr>
              <a:buFont typeface="Wingdings" pitchFamily="64" charset="2"/>
              <a:buChar char="r"/>
            </a:pPr>
            <a:r>
              <a:rPr lang="it-IT" sz="2000"/>
              <a:t>Il server SMTP usa </a:t>
            </a:r>
            <a:r>
              <a:rPr lang="it-IT" sz="2000">
                <a:latin typeface="Courier New" pitchFamily="64" charset="0"/>
              </a:rPr>
              <a:t>CRLF.CRLF</a:t>
            </a:r>
            <a:r>
              <a:rPr lang="it-IT" sz="2000"/>
              <a:t> per determinare la fine</a:t>
            </a:r>
            <a:br>
              <a:rPr lang="it-IT" sz="2000"/>
            </a:br>
            <a:r>
              <a:rPr lang="it-IT" sz="2000"/>
              <a:t>del messaggio</a:t>
            </a:r>
          </a:p>
        </p:txBody>
      </p:sp>
      <p:sp>
        <p:nvSpPr>
          <p:cNvPr id="62468" name="Rectangle 4"/>
          <p:cNvSpPr>
            <a:spLocks noGrp="1" noChangeArrowheads="1"/>
          </p:cNvSpPr>
          <p:nvPr>
            <p:ph type="body" sz="half" idx="2"/>
          </p:nvPr>
        </p:nvSpPr>
        <p:spPr/>
        <p:txBody>
          <a:bodyPr/>
          <a:lstStyle/>
          <a:p>
            <a:pPr>
              <a:lnSpc>
                <a:spcPct val="90000"/>
              </a:lnSpc>
              <a:buFont typeface="ZapfDingbats" pitchFamily="82" charset="2"/>
              <a:buNone/>
            </a:pPr>
            <a:r>
              <a:rPr lang="it-IT" sz="2400">
                <a:solidFill>
                  <a:srgbClr val="FF0000"/>
                </a:solidFill>
              </a:rPr>
              <a:t>Confronto con HTTP:</a:t>
            </a:r>
          </a:p>
          <a:p>
            <a:pPr>
              <a:lnSpc>
                <a:spcPct val="90000"/>
              </a:lnSpc>
              <a:spcBef>
                <a:spcPct val="50000"/>
              </a:spcBef>
              <a:buFont typeface="Wingdings" pitchFamily="64" charset="2"/>
              <a:buChar char="r"/>
            </a:pPr>
            <a:r>
              <a:rPr lang="it-IT" sz="2000"/>
              <a:t>HTTP: pull</a:t>
            </a:r>
          </a:p>
          <a:p>
            <a:pPr>
              <a:lnSpc>
                <a:spcPct val="90000"/>
              </a:lnSpc>
              <a:spcAft>
                <a:spcPct val="50000"/>
              </a:spcAft>
              <a:buFont typeface="Wingdings" pitchFamily="64" charset="2"/>
              <a:buChar char="r"/>
            </a:pPr>
            <a:r>
              <a:rPr lang="it-IT" sz="2000"/>
              <a:t>SMTP: push</a:t>
            </a:r>
          </a:p>
          <a:p>
            <a:pPr>
              <a:lnSpc>
                <a:spcPct val="90000"/>
              </a:lnSpc>
              <a:spcAft>
                <a:spcPct val="50000"/>
              </a:spcAft>
              <a:buFont typeface="Wingdings" pitchFamily="64" charset="2"/>
              <a:buChar char="r"/>
            </a:pPr>
            <a:r>
              <a:rPr lang="it-IT" sz="2000"/>
              <a:t>Entrambi hanno un’interazione comando/risposta</a:t>
            </a:r>
            <a:br>
              <a:rPr lang="it-IT" sz="2000"/>
            </a:br>
            <a:r>
              <a:rPr lang="it-IT" sz="2000"/>
              <a:t>in ASCII, codici di stato</a:t>
            </a:r>
          </a:p>
          <a:p>
            <a:pPr>
              <a:lnSpc>
                <a:spcPct val="90000"/>
              </a:lnSpc>
              <a:buFont typeface="Wingdings" pitchFamily="64" charset="2"/>
              <a:buChar char="r"/>
            </a:pPr>
            <a:r>
              <a:rPr lang="it-IT" sz="2000"/>
              <a:t>HTTP: ciascun oggetto è incapsulato nel suo messaggio di risposta</a:t>
            </a:r>
          </a:p>
          <a:p>
            <a:pPr>
              <a:lnSpc>
                <a:spcPct val="90000"/>
              </a:lnSpc>
              <a:buFont typeface="Wingdings" pitchFamily="64" charset="2"/>
              <a:buChar char="r"/>
            </a:pPr>
            <a:r>
              <a:rPr lang="it-IT" sz="2000"/>
              <a:t>SMTP: più oggetti vengono trasmessi in un unico messaggio</a:t>
            </a: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egnaposto numero diapositiva 6"/>
          <p:cNvSpPr>
            <a:spLocks noGrp="1"/>
          </p:cNvSpPr>
          <p:nvPr>
            <p:ph type="sldNum" sz="quarter" idx="12"/>
          </p:nvPr>
        </p:nvSpPr>
        <p:spPr/>
        <p:txBody>
          <a:bodyPr/>
          <a:lstStyle/>
          <a:p>
            <a:r>
              <a:rPr lang="en-US" altLang="it-IT"/>
              <a:t>2-</a:t>
            </a:r>
            <a:fld id="{95923DEE-1F06-4A5B-A156-FC5B3DEFB69B}" type="slidenum">
              <a:rPr lang="en-US" altLang="it-IT"/>
              <a:pPr/>
              <a:t>56</a:t>
            </a:fld>
            <a:endParaRPr lang="en-US" altLang="it-IT"/>
          </a:p>
        </p:txBody>
      </p:sp>
      <p:sp>
        <p:nvSpPr>
          <p:cNvPr id="63490" name="Rectangle 2"/>
          <p:cNvSpPr>
            <a:spLocks noGrp="1" noChangeArrowheads="1"/>
          </p:cNvSpPr>
          <p:nvPr>
            <p:ph type="title"/>
          </p:nvPr>
        </p:nvSpPr>
        <p:spPr/>
        <p:txBody>
          <a:bodyPr/>
          <a:lstStyle/>
          <a:p>
            <a:r>
              <a:rPr lang="en-US" altLang="it-IT" sz="3600"/>
              <a:t>Form</a:t>
            </a:r>
            <a:r>
              <a:rPr lang="it-IT" sz="3600"/>
              <a:t>ato dei messaggi</a:t>
            </a:r>
            <a:br>
              <a:rPr lang="it-IT" sz="3600"/>
            </a:br>
            <a:r>
              <a:rPr lang="it-IT" sz="3600"/>
              <a:t>di posta elettronica</a:t>
            </a:r>
            <a:endParaRPr lang="en-US"/>
          </a:p>
        </p:txBody>
      </p:sp>
      <p:sp>
        <p:nvSpPr>
          <p:cNvPr id="63491" name="Rectangle 3"/>
          <p:cNvSpPr>
            <a:spLocks noGrp="1" noChangeArrowheads="1"/>
          </p:cNvSpPr>
          <p:nvPr>
            <p:ph type="body" sz="half" idx="1"/>
          </p:nvPr>
        </p:nvSpPr>
        <p:spPr/>
        <p:txBody>
          <a:bodyPr/>
          <a:lstStyle/>
          <a:p>
            <a:pPr>
              <a:buFont typeface="ZapfDingbats" pitchFamily="82" charset="2"/>
              <a:buNone/>
            </a:pPr>
            <a:r>
              <a:rPr lang="it-IT" sz="1800"/>
              <a:t>SMTP: protocollo per scambiare messaggi di posta elettronica</a:t>
            </a:r>
          </a:p>
          <a:p>
            <a:pPr>
              <a:buFont typeface="ZapfDingbats" pitchFamily="82" charset="2"/>
              <a:buNone/>
            </a:pPr>
            <a:r>
              <a:rPr lang="it-IT" sz="1800"/>
              <a:t>RFC 822: standard per il formato dei messaggi di testo:</a:t>
            </a:r>
          </a:p>
          <a:p>
            <a:r>
              <a:rPr lang="it-IT" sz="1800"/>
              <a:t>Righe di intestazione, per esempio</a:t>
            </a:r>
          </a:p>
          <a:p>
            <a:pPr lvl="1"/>
            <a:r>
              <a:rPr lang="it-IT" sz="1800"/>
              <a:t>To/A:</a:t>
            </a:r>
          </a:p>
          <a:p>
            <a:pPr lvl="1"/>
            <a:r>
              <a:rPr lang="it-IT" sz="1800"/>
              <a:t>From/Da:</a:t>
            </a:r>
          </a:p>
          <a:p>
            <a:pPr lvl="1"/>
            <a:r>
              <a:rPr lang="it-IT" sz="1800"/>
              <a:t>Subject/Oggetto:</a:t>
            </a:r>
          </a:p>
          <a:p>
            <a:pPr lvl="1">
              <a:buFont typeface="Wingdings" pitchFamily="64" charset="2"/>
              <a:buNone/>
            </a:pPr>
            <a:r>
              <a:rPr lang="it-IT" sz="1800" i="1">
                <a:solidFill>
                  <a:srgbClr val="FF0000"/>
                </a:solidFill>
              </a:rPr>
              <a:t>differenti</a:t>
            </a:r>
            <a:r>
              <a:rPr lang="it-IT" sz="1800" i="1">
                <a:solidFill>
                  <a:srgbClr val="66FFCC"/>
                </a:solidFill>
              </a:rPr>
              <a:t> </a:t>
            </a:r>
            <a:r>
              <a:rPr lang="it-IT" sz="1800" i="1"/>
              <a:t>dai</a:t>
            </a:r>
            <a:br>
              <a:rPr lang="it-IT" sz="1800" i="1"/>
            </a:br>
            <a:r>
              <a:rPr lang="it-IT" sz="1800" i="1"/>
              <a:t>comandi SMTP </a:t>
            </a:r>
            <a:r>
              <a:rPr lang="it-IT" sz="1800"/>
              <a:t>!</a:t>
            </a:r>
          </a:p>
          <a:p>
            <a:r>
              <a:rPr lang="it-IT" sz="1800"/>
              <a:t>corpo</a:t>
            </a:r>
          </a:p>
          <a:p>
            <a:pPr lvl="1"/>
            <a:r>
              <a:rPr lang="it-IT" sz="1800"/>
              <a:t>il “messaggio”, soltanto caratteri ASCII</a:t>
            </a:r>
          </a:p>
        </p:txBody>
      </p:sp>
      <p:sp>
        <p:nvSpPr>
          <p:cNvPr id="63493" name="Rectangle 5"/>
          <p:cNvSpPr>
            <a:spLocks noChangeArrowheads="1"/>
          </p:cNvSpPr>
          <p:nvPr/>
        </p:nvSpPr>
        <p:spPr bwMode="auto">
          <a:xfrm>
            <a:off x="4978400" y="1892300"/>
            <a:ext cx="2832100" cy="431800"/>
          </a:xfrm>
          <a:prstGeom prst="rect">
            <a:avLst/>
          </a:prstGeom>
          <a:solidFill>
            <a:schemeClr val="accent1"/>
          </a:solidFill>
          <a:ln w="9525">
            <a:solidFill>
              <a:schemeClr val="tx1"/>
            </a:solidFill>
            <a:miter lim="800000"/>
            <a:headEnd/>
            <a:tailEnd/>
          </a:ln>
          <a:effectLst/>
        </p:spPr>
        <p:txBody>
          <a:bodyPr wrap="none" anchor="ctr"/>
          <a:lstStyle/>
          <a:p>
            <a:pPr algn="ctr">
              <a:spcBef>
                <a:spcPct val="0"/>
              </a:spcBef>
              <a:buClrTx/>
              <a:buSzTx/>
              <a:buFontTx/>
              <a:buNone/>
            </a:pPr>
            <a:r>
              <a:rPr lang="en-US" altLang="it-IT">
                <a:solidFill>
                  <a:schemeClr val="bg1"/>
                </a:solidFill>
              </a:rPr>
              <a:t>intestaz</a:t>
            </a:r>
            <a:r>
              <a:rPr lang="it-IT">
                <a:solidFill>
                  <a:schemeClr val="bg1"/>
                </a:solidFill>
              </a:rPr>
              <a:t>ione</a:t>
            </a:r>
            <a:endParaRPr lang="en-US">
              <a:solidFill>
                <a:schemeClr val="bg1"/>
              </a:solidFill>
            </a:endParaRPr>
          </a:p>
        </p:txBody>
      </p:sp>
      <p:sp>
        <p:nvSpPr>
          <p:cNvPr id="63495" name="Rectangle 7"/>
          <p:cNvSpPr>
            <a:spLocks noChangeArrowheads="1"/>
          </p:cNvSpPr>
          <p:nvPr/>
        </p:nvSpPr>
        <p:spPr bwMode="auto">
          <a:xfrm>
            <a:off x="4978400" y="2705100"/>
            <a:ext cx="2832100" cy="1739900"/>
          </a:xfrm>
          <a:prstGeom prst="rect">
            <a:avLst/>
          </a:prstGeom>
          <a:solidFill>
            <a:schemeClr val="accent2"/>
          </a:solidFill>
          <a:ln w="9525">
            <a:solidFill>
              <a:schemeClr val="tx1"/>
            </a:solidFill>
            <a:miter lim="800000"/>
            <a:headEnd/>
            <a:tailEnd/>
          </a:ln>
          <a:effectLst/>
        </p:spPr>
        <p:txBody>
          <a:bodyPr wrap="none" anchor="ctr"/>
          <a:lstStyle/>
          <a:p>
            <a:pPr algn="ctr">
              <a:spcBef>
                <a:spcPct val="0"/>
              </a:spcBef>
              <a:buClrTx/>
              <a:buSzTx/>
              <a:buFontTx/>
              <a:buNone/>
            </a:pPr>
            <a:r>
              <a:rPr lang="en-US" altLang="it-IT">
                <a:solidFill>
                  <a:schemeClr val="bg1"/>
                </a:solidFill>
              </a:rPr>
              <a:t>corpo</a:t>
            </a:r>
          </a:p>
        </p:txBody>
      </p:sp>
      <p:sp>
        <p:nvSpPr>
          <p:cNvPr id="63497" name="Rectangle 9"/>
          <p:cNvSpPr>
            <a:spLocks noChangeArrowheads="1"/>
          </p:cNvSpPr>
          <p:nvPr/>
        </p:nvSpPr>
        <p:spPr bwMode="auto">
          <a:xfrm>
            <a:off x="4775200" y="1778000"/>
            <a:ext cx="3238500" cy="3073400"/>
          </a:xfrm>
          <a:prstGeom prst="rect">
            <a:avLst/>
          </a:prstGeom>
          <a:noFill/>
          <a:ln w="12700">
            <a:solidFill>
              <a:schemeClr val="tx1"/>
            </a:solidFill>
            <a:miter lim="800000"/>
            <a:headEnd/>
            <a:tailEnd/>
          </a:ln>
          <a:effectLst/>
        </p:spPr>
        <p:txBody>
          <a:bodyPr wrap="none" anchor="ctr"/>
          <a:lstStyle/>
          <a:p>
            <a:endParaRPr lang="en-US"/>
          </a:p>
        </p:txBody>
      </p:sp>
      <p:sp>
        <p:nvSpPr>
          <p:cNvPr id="63498" name="Line 10"/>
          <p:cNvSpPr>
            <a:spLocks noChangeShapeType="1"/>
          </p:cNvSpPr>
          <p:nvPr/>
        </p:nvSpPr>
        <p:spPr bwMode="auto">
          <a:xfrm flipV="1">
            <a:off x="3524250" y="2190750"/>
            <a:ext cx="1403350" cy="1320800"/>
          </a:xfrm>
          <a:prstGeom prst="line">
            <a:avLst/>
          </a:prstGeom>
          <a:noFill/>
          <a:ln w="19050">
            <a:solidFill>
              <a:srgbClr val="FF0000"/>
            </a:solidFill>
            <a:round/>
            <a:headEnd/>
            <a:tailEnd type="triangle" w="med" len="med"/>
          </a:ln>
          <a:effectLst/>
        </p:spPr>
        <p:txBody>
          <a:bodyPr wrap="none" anchor="ctr"/>
          <a:lstStyle/>
          <a:p>
            <a:endParaRPr lang="en-US"/>
          </a:p>
        </p:txBody>
      </p:sp>
      <p:sp>
        <p:nvSpPr>
          <p:cNvPr id="63499" name="Line 11"/>
          <p:cNvSpPr>
            <a:spLocks noChangeShapeType="1"/>
          </p:cNvSpPr>
          <p:nvPr/>
        </p:nvSpPr>
        <p:spPr bwMode="auto">
          <a:xfrm flipV="1">
            <a:off x="3209925" y="3327400"/>
            <a:ext cx="1704975" cy="2463800"/>
          </a:xfrm>
          <a:prstGeom prst="line">
            <a:avLst/>
          </a:prstGeom>
          <a:noFill/>
          <a:ln w="19050">
            <a:solidFill>
              <a:srgbClr val="FF0000"/>
            </a:solidFill>
            <a:round/>
            <a:headEnd/>
            <a:tailEnd type="triangle" w="med" len="med"/>
          </a:ln>
          <a:effectLst/>
        </p:spPr>
        <p:txBody>
          <a:bodyPr wrap="none" anchor="ctr"/>
          <a:lstStyle/>
          <a:p>
            <a:endParaRPr lang="en-US"/>
          </a:p>
        </p:txBody>
      </p:sp>
      <p:sp>
        <p:nvSpPr>
          <p:cNvPr id="63501" name="Text Box 13"/>
          <p:cNvSpPr txBox="1">
            <a:spLocks noChangeArrowheads="1"/>
          </p:cNvSpPr>
          <p:nvPr/>
        </p:nvSpPr>
        <p:spPr bwMode="auto">
          <a:xfrm>
            <a:off x="8124825" y="2112963"/>
            <a:ext cx="822325" cy="701675"/>
          </a:xfrm>
          <a:prstGeom prst="rect">
            <a:avLst/>
          </a:prstGeom>
          <a:noFill/>
          <a:ln w="9525">
            <a:noFill/>
            <a:miter lim="800000"/>
            <a:headEnd/>
            <a:tailEnd/>
          </a:ln>
          <a:effectLst/>
        </p:spPr>
        <p:txBody>
          <a:bodyPr wrap="none">
            <a:spAutoFit/>
          </a:bodyPr>
          <a:lstStyle/>
          <a:p>
            <a:pPr algn="ctr">
              <a:spcBef>
                <a:spcPct val="0"/>
              </a:spcBef>
              <a:buClrTx/>
              <a:buSzTx/>
              <a:buFontTx/>
              <a:buNone/>
            </a:pPr>
            <a:r>
              <a:rPr lang="en-US" altLang="it-IT" sz="2000"/>
              <a:t>riga</a:t>
            </a:r>
          </a:p>
          <a:p>
            <a:pPr algn="ctr">
              <a:spcBef>
                <a:spcPct val="0"/>
              </a:spcBef>
              <a:buClrTx/>
              <a:buSzTx/>
              <a:buFontTx/>
              <a:buNone/>
            </a:pPr>
            <a:r>
              <a:rPr lang="en-US" altLang="it-IT" sz="2000"/>
              <a:t>vuota</a:t>
            </a:r>
          </a:p>
        </p:txBody>
      </p:sp>
      <p:sp>
        <p:nvSpPr>
          <p:cNvPr id="63502" name="Line 14"/>
          <p:cNvSpPr>
            <a:spLocks noChangeShapeType="1"/>
          </p:cNvSpPr>
          <p:nvPr/>
        </p:nvSpPr>
        <p:spPr bwMode="auto">
          <a:xfrm flipH="1">
            <a:off x="7251700" y="2514600"/>
            <a:ext cx="965200" cy="0"/>
          </a:xfrm>
          <a:prstGeom prst="line">
            <a:avLst/>
          </a:prstGeom>
          <a:noFill/>
          <a:ln w="19050">
            <a:solidFill>
              <a:srgbClr val="FF0000"/>
            </a:solidFill>
            <a:round/>
            <a:headEnd/>
            <a:tailEnd type="triangle" w="med" len="med"/>
          </a:ln>
          <a:effectLst/>
        </p:spPr>
        <p:txBody>
          <a:bodyPr wrap="none" anchor="ctr"/>
          <a:lstStyle/>
          <a:p>
            <a:endParaRPr lang="en-US"/>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egnaposto numero diapositiva 6"/>
          <p:cNvSpPr>
            <a:spLocks noGrp="1"/>
          </p:cNvSpPr>
          <p:nvPr>
            <p:ph type="sldNum" sz="quarter" idx="12"/>
          </p:nvPr>
        </p:nvSpPr>
        <p:spPr/>
        <p:txBody>
          <a:bodyPr/>
          <a:lstStyle/>
          <a:p>
            <a:r>
              <a:rPr lang="en-US" altLang="it-IT"/>
              <a:t>2-</a:t>
            </a:r>
            <a:fld id="{E957C888-933F-438B-9193-385ABFDE78AE}" type="slidenum">
              <a:rPr lang="en-US" altLang="it-IT"/>
              <a:pPr/>
              <a:t>57</a:t>
            </a:fld>
            <a:endParaRPr lang="en-US" altLang="it-IT"/>
          </a:p>
        </p:txBody>
      </p:sp>
      <p:sp>
        <p:nvSpPr>
          <p:cNvPr id="64518" name="Rectangle 6"/>
          <p:cNvSpPr>
            <a:spLocks noGrp="1" noChangeArrowheads="1"/>
          </p:cNvSpPr>
          <p:nvPr>
            <p:ph type="title"/>
          </p:nvPr>
        </p:nvSpPr>
        <p:spPr>
          <a:xfrm>
            <a:off x="533400" y="228600"/>
            <a:ext cx="8382000" cy="1143000"/>
          </a:xfrm>
        </p:spPr>
        <p:txBody>
          <a:bodyPr/>
          <a:lstStyle/>
          <a:p>
            <a:r>
              <a:rPr lang="en-US" altLang="it-IT" sz="3200"/>
              <a:t>Formato del messaggio: es</a:t>
            </a:r>
            <a:r>
              <a:rPr lang="it-IT" sz="3200"/>
              <a:t>tensioni</a:t>
            </a:r>
            <a:br>
              <a:rPr lang="it-IT" sz="3200"/>
            </a:br>
            <a:r>
              <a:rPr lang="it-IT" sz="3200"/>
              <a:t>di messaggi </a:t>
            </a:r>
            <a:r>
              <a:rPr lang="en-US" sz="3200"/>
              <a:t>multimediali</a:t>
            </a:r>
            <a:endParaRPr lang="en-US"/>
          </a:p>
        </p:txBody>
      </p:sp>
      <p:sp>
        <p:nvSpPr>
          <p:cNvPr id="64519" name="Rectangle 7"/>
          <p:cNvSpPr>
            <a:spLocks noGrp="1" noChangeArrowheads="1"/>
          </p:cNvSpPr>
          <p:nvPr>
            <p:ph type="body" sz="half" idx="1"/>
          </p:nvPr>
        </p:nvSpPr>
        <p:spPr>
          <a:xfrm>
            <a:off x="495300" y="1384300"/>
            <a:ext cx="7327900" cy="4648200"/>
          </a:xfrm>
        </p:spPr>
        <p:txBody>
          <a:bodyPr/>
          <a:lstStyle/>
          <a:p>
            <a:pPr>
              <a:buFont typeface="Wingdings" pitchFamily="64" charset="2"/>
              <a:buChar char="r"/>
            </a:pPr>
            <a:r>
              <a:rPr lang="it-IT" sz="2000"/>
              <a:t>MIME: estensioni di messaggi di posta multimediali,</a:t>
            </a:r>
            <a:br>
              <a:rPr lang="it-IT" sz="2000"/>
            </a:br>
            <a:r>
              <a:rPr lang="it-IT" sz="2000"/>
              <a:t>RFC 2045, 2056</a:t>
            </a:r>
          </a:p>
          <a:p>
            <a:pPr>
              <a:buFont typeface="Wingdings" pitchFamily="64" charset="2"/>
              <a:buChar char="r"/>
            </a:pPr>
            <a:r>
              <a:rPr lang="it-IT" sz="2000"/>
              <a:t>Alcune righe aggiuntive nell’intestazione dei messaggi dichiarano il tipo di contenuto MIME</a:t>
            </a:r>
            <a:endParaRPr lang="it-IT" sz="2400"/>
          </a:p>
        </p:txBody>
      </p:sp>
      <p:grpSp>
        <p:nvGrpSpPr>
          <p:cNvPr id="64522" name="Group 10"/>
          <p:cNvGrpSpPr>
            <a:grpSpLocks/>
          </p:cNvGrpSpPr>
          <p:nvPr/>
        </p:nvGrpSpPr>
        <p:grpSpPr bwMode="auto">
          <a:xfrm>
            <a:off x="3943350" y="2851150"/>
            <a:ext cx="5003800" cy="3113088"/>
            <a:chOff x="1424" y="1808"/>
            <a:chExt cx="3152" cy="2152"/>
          </a:xfrm>
        </p:grpSpPr>
        <p:sp>
          <p:nvSpPr>
            <p:cNvPr id="64517" name="Text Box 5"/>
            <p:cNvSpPr txBox="1">
              <a:spLocks noChangeArrowheads="1"/>
            </p:cNvSpPr>
            <p:nvPr/>
          </p:nvSpPr>
          <p:spPr bwMode="auto">
            <a:xfrm>
              <a:off x="1440" y="1808"/>
              <a:ext cx="3136" cy="2152"/>
            </a:xfrm>
            <a:prstGeom prst="rect">
              <a:avLst/>
            </a:prstGeom>
            <a:noFill/>
            <a:ln w="9525">
              <a:noFill/>
              <a:miter lim="800000"/>
              <a:headEnd/>
              <a:tailEnd/>
            </a:ln>
            <a:effectLst/>
          </p:spPr>
          <p:txBody>
            <a:bodyPr>
              <a:spAutoFit/>
            </a:bodyPr>
            <a:lstStyle/>
            <a:p>
              <a:pPr>
                <a:spcBef>
                  <a:spcPct val="0"/>
                </a:spcBef>
                <a:buClrTx/>
                <a:buSzTx/>
                <a:buFontTx/>
                <a:buNone/>
              </a:pPr>
              <a:r>
                <a:rPr lang="en-US" altLang="it-IT" sz="1800" b="1">
                  <a:latin typeface="Courier New" pitchFamily="64" charset="0"/>
                </a:rPr>
                <a:t>From: alice@crepes.fr </a:t>
              </a:r>
            </a:p>
            <a:p>
              <a:pPr>
                <a:spcBef>
                  <a:spcPct val="0"/>
                </a:spcBef>
                <a:buClrTx/>
                <a:buSzTx/>
                <a:buFontTx/>
                <a:buNone/>
              </a:pPr>
              <a:r>
                <a:rPr lang="en-US" altLang="it-IT" sz="1800" b="1">
                  <a:latin typeface="Courier New" pitchFamily="64" charset="0"/>
                </a:rPr>
                <a:t>To: bob@hamburger.edu </a:t>
              </a:r>
            </a:p>
            <a:p>
              <a:pPr>
                <a:spcBef>
                  <a:spcPct val="0"/>
                </a:spcBef>
                <a:buClrTx/>
                <a:buSzTx/>
                <a:buFontTx/>
                <a:buNone/>
              </a:pPr>
              <a:r>
                <a:rPr lang="en-US" altLang="it-IT" sz="1800" b="1">
                  <a:latin typeface="Courier New" pitchFamily="64" charset="0"/>
                </a:rPr>
                <a:t>Subject: Picture of yummy crepe. </a:t>
              </a:r>
            </a:p>
            <a:p>
              <a:pPr>
                <a:spcBef>
                  <a:spcPct val="0"/>
                </a:spcBef>
                <a:buClrTx/>
                <a:buSzTx/>
                <a:buFontTx/>
                <a:buNone/>
              </a:pPr>
              <a:r>
                <a:rPr lang="en-US" altLang="it-IT" sz="1800" b="1">
                  <a:latin typeface="Courier New" pitchFamily="64" charset="0"/>
                </a:rPr>
                <a:t>MIME-Version: 1.0 </a:t>
              </a:r>
            </a:p>
            <a:p>
              <a:pPr>
                <a:spcBef>
                  <a:spcPct val="0"/>
                </a:spcBef>
                <a:buClrTx/>
                <a:buSzTx/>
                <a:buFontTx/>
                <a:buNone/>
              </a:pPr>
              <a:r>
                <a:rPr lang="en-US" altLang="it-IT" sz="1800" b="1">
                  <a:latin typeface="Courier New" pitchFamily="64" charset="0"/>
                </a:rPr>
                <a:t>Content-Transfer-Encoding: base64 </a:t>
              </a:r>
            </a:p>
            <a:p>
              <a:pPr>
                <a:spcBef>
                  <a:spcPct val="0"/>
                </a:spcBef>
                <a:buClrTx/>
                <a:buSzTx/>
                <a:buFontTx/>
                <a:buNone/>
              </a:pPr>
              <a:r>
                <a:rPr lang="en-US" altLang="it-IT" sz="1800" b="1">
                  <a:latin typeface="Courier New" pitchFamily="64" charset="0"/>
                </a:rPr>
                <a:t>Content-Type: image/jpeg </a:t>
              </a:r>
            </a:p>
            <a:p>
              <a:pPr>
                <a:spcBef>
                  <a:spcPct val="0"/>
                </a:spcBef>
                <a:buClrTx/>
                <a:buSzTx/>
                <a:buFontTx/>
                <a:buNone/>
              </a:pPr>
              <a:endParaRPr lang="en-US" altLang="it-IT" sz="1800" b="1">
                <a:latin typeface="Courier New" pitchFamily="64" charset="0"/>
              </a:endParaRPr>
            </a:p>
            <a:p>
              <a:pPr>
                <a:spcBef>
                  <a:spcPct val="0"/>
                </a:spcBef>
                <a:buClrTx/>
                <a:buSzTx/>
                <a:buFontTx/>
                <a:buNone/>
              </a:pPr>
              <a:r>
                <a:rPr lang="en-US" altLang="it-IT" sz="1800" b="1">
                  <a:latin typeface="Courier New" pitchFamily="64" charset="0"/>
                </a:rPr>
                <a:t>base64 encoded data ..... </a:t>
              </a:r>
            </a:p>
            <a:p>
              <a:pPr>
                <a:spcBef>
                  <a:spcPct val="0"/>
                </a:spcBef>
                <a:buClrTx/>
                <a:buSzTx/>
                <a:buFontTx/>
                <a:buNone/>
              </a:pPr>
              <a:r>
                <a:rPr lang="en-US" altLang="it-IT" sz="1800" b="1">
                  <a:latin typeface="Courier New" pitchFamily="64" charset="0"/>
                </a:rPr>
                <a:t>......................... </a:t>
              </a:r>
            </a:p>
            <a:p>
              <a:pPr>
                <a:spcBef>
                  <a:spcPct val="0"/>
                </a:spcBef>
                <a:buClrTx/>
                <a:buSzTx/>
                <a:buFontTx/>
                <a:buNone/>
              </a:pPr>
              <a:r>
                <a:rPr lang="en-US" altLang="it-IT" sz="1800" b="1">
                  <a:latin typeface="Courier New" pitchFamily="64" charset="0"/>
                </a:rPr>
                <a:t>......base64 encoded data </a:t>
              </a:r>
            </a:p>
            <a:p>
              <a:pPr>
                <a:spcBef>
                  <a:spcPct val="0"/>
                </a:spcBef>
                <a:buClrTx/>
                <a:buSzTx/>
                <a:buFontTx/>
                <a:buNone/>
              </a:pPr>
              <a:r>
                <a:rPr lang="en-US" altLang="it-IT" sz="1800" b="1">
                  <a:latin typeface="Courier New" pitchFamily="64" charset="0"/>
                </a:rPr>
                <a:t> </a:t>
              </a:r>
            </a:p>
          </p:txBody>
        </p:sp>
        <p:sp>
          <p:nvSpPr>
            <p:cNvPr id="64521" name="Rectangle 9"/>
            <p:cNvSpPr>
              <a:spLocks noChangeArrowheads="1"/>
            </p:cNvSpPr>
            <p:nvPr/>
          </p:nvSpPr>
          <p:spPr bwMode="auto">
            <a:xfrm>
              <a:off x="1424" y="1808"/>
              <a:ext cx="2984" cy="2024"/>
            </a:xfrm>
            <a:prstGeom prst="rect">
              <a:avLst/>
            </a:prstGeom>
            <a:noFill/>
            <a:ln w="12700">
              <a:solidFill>
                <a:schemeClr val="tx1"/>
              </a:solidFill>
              <a:miter lim="800000"/>
              <a:headEnd/>
              <a:tailEnd/>
            </a:ln>
            <a:effectLst/>
          </p:spPr>
          <p:txBody>
            <a:bodyPr wrap="none" anchor="ctr"/>
            <a:lstStyle/>
            <a:p>
              <a:pPr algn="ctr">
                <a:spcBef>
                  <a:spcPct val="0"/>
                </a:spcBef>
                <a:buClrTx/>
                <a:buSzTx/>
                <a:buFontTx/>
                <a:buNone/>
              </a:pPr>
              <a:endParaRPr lang="it-IT">
                <a:latin typeface="Times New Roman" pitchFamily="64" charset="0"/>
              </a:endParaRPr>
            </a:p>
          </p:txBody>
        </p:sp>
      </p:grpSp>
      <p:sp>
        <p:nvSpPr>
          <p:cNvPr id="64523" name="Text Box 11"/>
          <p:cNvSpPr txBox="1">
            <a:spLocks noChangeArrowheads="1"/>
          </p:cNvSpPr>
          <p:nvPr/>
        </p:nvSpPr>
        <p:spPr bwMode="auto">
          <a:xfrm>
            <a:off x="134938" y="4183063"/>
            <a:ext cx="2906712" cy="1311275"/>
          </a:xfrm>
          <a:prstGeom prst="rect">
            <a:avLst/>
          </a:prstGeom>
          <a:noFill/>
          <a:ln w="9525">
            <a:noFill/>
            <a:miter lim="800000"/>
            <a:headEnd/>
            <a:tailEnd/>
          </a:ln>
          <a:effectLst/>
        </p:spPr>
        <p:txBody>
          <a:bodyPr wrap="none">
            <a:spAutoFit/>
          </a:bodyPr>
          <a:lstStyle/>
          <a:p>
            <a:pPr algn="r">
              <a:spcBef>
                <a:spcPct val="0"/>
              </a:spcBef>
              <a:buClrTx/>
              <a:buSzTx/>
              <a:buFontTx/>
              <a:buNone/>
            </a:pPr>
            <a:r>
              <a:rPr lang="en-US" altLang="it-IT" sz="2000"/>
              <a:t>Tipo di dati</a:t>
            </a:r>
            <a:r>
              <a:rPr lang="it-IT" sz="2000"/>
              <a:t/>
            </a:r>
            <a:br>
              <a:rPr lang="it-IT" sz="2000"/>
            </a:br>
            <a:r>
              <a:rPr lang="en-US" sz="2000"/>
              <a:t>multimedia</a:t>
            </a:r>
            <a:r>
              <a:rPr lang="it-IT" sz="2000"/>
              <a:t>li</a:t>
            </a:r>
            <a:r>
              <a:rPr lang="en-US" sz="2000"/>
              <a:t>,</a:t>
            </a:r>
            <a:r>
              <a:rPr lang="it-IT" sz="2000"/>
              <a:t> </a:t>
            </a:r>
            <a:r>
              <a:rPr lang="en-US" sz="2000"/>
              <a:t>sottotipo,</a:t>
            </a:r>
          </a:p>
          <a:p>
            <a:pPr algn="r">
              <a:spcBef>
                <a:spcPct val="0"/>
              </a:spcBef>
              <a:buClrTx/>
              <a:buSzTx/>
              <a:buFontTx/>
              <a:buNone/>
            </a:pPr>
            <a:r>
              <a:rPr lang="en-US" sz="2000"/>
              <a:t>dichiarazione</a:t>
            </a:r>
            <a:r>
              <a:rPr lang="it-IT" sz="2000"/>
              <a:t/>
            </a:r>
            <a:br>
              <a:rPr lang="it-IT" sz="2000"/>
            </a:br>
            <a:r>
              <a:rPr lang="en-US" sz="2000"/>
              <a:t>d</a:t>
            </a:r>
            <a:r>
              <a:rPr lang="it-IT" sz="2000"/>
              <a:t>ei </a:t>
            </a:r>
            <a:r>
              <a:rPr lang="en-US" sz="2000"/>
              <a:t>parametri</a:t>
            </a:r>
            <a:endParaRPr lang="en-US">
              <a:latin typeface="Times New Roman" pitchFamily="64" charset="0"/>
            </a:endParaRPr>
          </a:p>
        </p:txBody>
      </p:sp>
      <p:sp>
        <p:nvSpPr>
          <p:cNvPr id="64524" name="Text Box 12"/>
          <p:cNvSpPr txBox="1">
            <a:spLocks noChangeArrowheads="1"/>
          </p:cNvSpPr>
          <p:nvPr/>
        </p:nvSpPr>
        <p:spPr bwMode="auto">
          <a:xfrm>
            <a:off x="385763" y="3382963"/>
            <a:ext cx="2559050" cy="701675"/>
          </a:xfrm>
          <a:prstGeom prst="rect">
            <a:avLst/>
          </a:prstGeom>
          <a:noFill/>
          <a:ln w="9525">
            <a:noFill/>
            <a:miter lim="800000"/>
            <a:headEnd/>
            <a:tailEnd/>
          </a:ln>
          <a:effectLst/>
        </p:spPr>
        <p:txBody>
          <a:bodyPr wrap="none">
            <a:spAutoFit/>
          </a:bodyPr>
          <a:lstStyle/>
          <a:p>
            <a:pPr algn="r">
              <a:spcBef>
                <a:spcPct val="0"/>
              </a:spcBef>
              <a:buClrTx/>
              <a:buSzTx/>
              <a:buFontTx/>
              <a:buNone/>
            </a:pPr>
            <a:r>
              <a:rPr lang="it-IT" sz="2000"/>
              <a:t>metodo usato</a:t>
            </a:r>
            <a:br>
              <a:rPr lang="it-IT" sz="2000"/>
            </a:br>
            <a:r>
              <a:rPr lang="it-IT" sz="2000"/>
              <a:t>per codificare i dati</a:t>
            </a:r>
            <a:endParaRPr lang="it-IT">
              <a:latin typeface="Times New Roman" pitchFamily="64" charset="0"/>
            </a:endParaRPr>
          </a:p>
        </p:txBody>
      </p:sp>
      <p:sp>
        <p:nvSpPr>
          <p:cNvPr id="64525" name="Text Box 13"/>
          <p:cNvSpPr txBox="1">
            <a:spLocks noChangeArrowheads="1"/>
          </p:cNvSpPr>
          <p:nvPr/>
        </p:nvSpPr>
        <p:spPr bwMode="auto">
          <a:xfrm>
            <a:off x="985838" y="2938463"/>
            <a:ext cx="2033587" cy="396875"/>
          </a:xfrm>
          <a:prstGeom prst="rect">
            <a:avLst/>
          </a:prstGeom>
          <a:noFill/>
          <a:ln w="9525">
            <a:noFill/>
            <a:miter lim="800000"/>
            <a:headEnd/>
            <a:tailEnd/>
          </a:ln>
          <a:effectLst/>
        </p:spPr>
        <p:txBody>
          <a:bodyPr wrap="none">
            <a:spAutoFit/>
          </a:bodyPr>
          <a:lstStyle/>
          <a:p>
            <a:pPr algn="ctr">
              <a:spcBef>
                <a:spcPct val="0"/>
              </a:spcBef>
              <a:buClrTx/>
              <a:buSzTx/>
              <a:buFontTx/>
              <a:buNone/>
            </a:pPr>
            <a:r>
              <a:rPr lang="en-US" altLang="it-IT" sz="2000"/>
              <a:t>Versione MIME</a:t>
            </a:r>
            <a:endParaRPr lang="en-US" altLang="it-IT">
              <a:latin typeface="Times New Roman" pitchFamily="64" charset="0"/>
            </a:endParaRPr>
          </a:p>
        </p:txBody>
      </p:sp>
      <p:sp>
        <p:nvSpPr>
          <p:cNvPr id="64526" name="Text Box 14"/>
          <p:cNvSpPr txBox="1">
            <a:spLocks noChangeArrowheads="1"/>
          </p:cNvSpPr>
          <p:nvPr/>
        </p:nvSpPr>
        <p:spPr bwMode="auto">
          <a:xfrm>
            <a:off x="1144588" y="5643563"/>
            <a:ext cx="1898650" cy="396875"/>
          </a:xfrm>
          <a:prstGeom prst="rect">
            <a:avLst/>
          </a:prstGeom>
          <a:noFill/>
          <a:ln w="9525">
            <a:noFill/>
            <a:miter lim="800000"/>
            <a:headEnd/>
            <a:tailEnd/>
          </a:ln>
          <a:effectLst/>
        </p:spPr>
        <p:txBody>
          <a:bodyPr wrap="none">
            <a:spAutoFit/>
          </a:bodyPr>
          <a:lstStyle/>
          <a:p>
            <a:pPr algn="ctr">
              <a:spcBef>
                <a:spcPct val="0"/>
              </a:spcBef>
              <a:buClrTx/>
              <a:buSzTx/>
              <a:buFontTx/>
              <a:buNone/>
            </a:pPr>
            <a:r>
              <a:rPr lang="en-US" altLang="it-IT" sz="2000"/>
              <a:t>Dati codificati</a:t>
            </a:r>
            <a:endParaRPr lang="en-US" altLang="it-IT">
              <a:latin typeface="Times New Roman" pitchFamily="64" charset="0"/>
            </a:endParaRPr>
          </a:p>
        </p:txBody>
      </p:sp>
      <p:sp>
        <p:nvSpPr>
          <p:cNvPr id="64527" name="Line 15"/>
          <p:cNvSpPr>
            <a:spLocks noChangeShapeType="1"/>
          </p:cNvSpPr>
          <p:nvPr/>
        </p:nvSpPr>
        <p:spPr bwMode="auto">
          <a:xfrm>
            <a:off x="2984500" y="3263900"/>
            <a:ext cx="1041400" cy="520700"/>
          </a:xfrm>
          <a:prstGeom prst="line">
            <a:avLst/>
          </a:prstGeom>
          <a:noFill/>
          <a:ln w="19050">
            <a:solidFill>
              <a:srgbClr val="FF0000"/>
            </a:solidFill>
            <a:round/>
            <a:headEnd/>
            <a:tailEnd type="triangle" w="med" len="med"/>
          </a:ln>
          <a:effectLst/>
        </p:spPr>
        <p:txBody>
          <a:bodyPr wrap="none" anchor="ctr"/>
          <a:lstStyle/>
          <a:p>
            <a:endParaRPr lang="en-US"/>
          </a:p>
        </p:txBody>
      </p:sp>
      <p:sp>
        <p:nvSpPr>
          <p:cNvPr id="64528" name="Line 16"/>
          <p:cNvSpPr>
            <a:spLocks noChangeShapeType="1"/>
          </p:cNvSpPr>
          <p:nvPr/>
        </p:nvSpPr>
        <p:spPr bwMode="auto">
          <a:xfrm>
            <a:off x="2933700" y="3797300"/>
            <a:ext cx="1079500" cy="304800"/>
          </a:xfrm>
          <a:prstGeom prst="line">
            <a:avLst/>
          </a:prstGeom>
          <a:noFill/>
          <a:ln w="19050">
            <a:solidFill>
              <a:srgbClr val="FF0000"/>
            </a:solidFill>
            <a:round/>
            <a:headEnd/>
            <a:tailEnd type="triangle" w="med" len="med"/>
          </a:ln>
          <a:effectLst/>
        </p:spPr>
        <p:txBody>
          <a:bodyPr wrap="none" anchor="ctr"/>
          <a:lstStyle/>
          <a:p>
            <a:endParaRPr lang="en-US"/>
          </a:p>
        </p:txBody>
      </p:sp>
      <p:sp>
        <p:nvSpPr>
          <p:cNvPr id="64529" name="Line 17"/>
          <p:cNvSpPr>
            <a:spLocks noChangeShapeType="1"/>
          </p:cNvSpPr>
          <p:nvPr/>
        </p:nvSpPr>
        <p:spPr bwMode="auto">
          <a:xfrm flipV="1">
            <a:off x="3022600" y="4419600"/>
            <a:ext cx="1028700" cy="419100"/>
          </a:xfrm>
          <a:prstGeom prst="line">
            <a:avLst/>
          </a:prstGeom>
          <a:noFill/>
          <a:ln w="19050">
            <a:solidFill>
              <a:srgbClr val="FF0000"/>
            </a:solidFill>
            <a:round/>
            <a:headEnd/>
            <a:tailEnd type="triangle" w="med" len="med"/>
          </a:ln>
          <a:effectLst/>
        </p:spPr>
        <p:txBody>
          <a:bodyPr wrap="none" anchor="ctr"/>
          <a:lstStyle/>
          <a:p>
            <a:endParaRPr lang="en-US"/>
          </a:p>
        </p:txBody>
      </p:sp>
      <p:sp>
        <p:nvSpPr>
          <p:cNvPr id="64530" name="Line 18"/>
          <p:cNvSpPr>
            <a:spLocks noChangeShapeType="1"/>
          </p:cNvSpPr>
          <p:nvPr/>
        </p:nvSpPr>
        <p:spPr bwMode="auto">
          <a:xfrm flipV="1">
            <a:off x="3016250" y="5168900"/>
            <a:ext cx="831850" cy="660400"/>
          </a:xfrm>
          <a:prstGeom prst="line">
            <a:avLst/>
          </a:prstGeom>
          <a:noFill/>
          <a:ln w="19050">
            <a:solidFill>
              <a:srgbClr val="FF0000"/>
            </a:solidFill>
            <a:round/>
            <a:headEnd/>
            <a:tailEnd type="triangle" w="med" len="med"/>
          </a:ln>
          <a:effectLst/>
        </p:spPr>
        <p:txBody>
          <a:bodyPr wrap="none" anchor="ctr"/>
          <a:lstStyle/>
          <a:p>
            <a:endParaRPr lang="en-US"/>
          </a:p>
        </p:txBody>
      </p:sp>
      <p:sp>
        <p:nvSpPr>
          <p:cNvPr id="64531" name="Freeform 19"/>
          <p:cNvSpPr>
            <a:spLocks/>
          </p:cNvSpPr>
          <p:nvPr/>
        </p:nvSpPr>
        <p:spPr bwMode="auto">
          <a:xfrm>
            <a:off x="3871913" y="4810125"/>
            <a:ext cx="309562" cy="881063"/>
          </a:xfrm>
          <a:custGeom>
            <a:avLst/>
            <a:gdLst/>
            <a:ahLst/>
            <a:cxnLst>
              <a:cxn ang="0">
                <a:pos x="159" y="3"/>
              </a:cxn>
              <a:cxn ang="0">
                <a:pos x="0" y="0"/>
              </a:cxn>
              <a:cxn ang="0">
                <a:pos x="0" y="555"/>
              </a:cxn>
              <a:cxn ang="0">
                <a:pos x="195" y="552"/>
              </a:cxn>
            </a:cxnLst>
            <a:rect l="0" t="0" r="r" b="b"/>
            <a:pathLst>
              <a:path w="195" h="555">
                <a:moveTo>
                  <a:pt x="159" y="3"/>
                </a:moveTo>
                <a:lnTo>
                  <a:pt x="0" y="0"/>
                </a:lnTo>
                <a:lnTo>
                  <a:pt x="0" y="555"/>
                </a:lnTo>
                <a:lnTo>
                  <a:pt x="195" y="552"/>
                </a:lnTo>
              </a:path>
            </a:pathLst>
          </a:custGeom>
          <a:noFill/>
          <a:ln w="19050" cap="flat" cmpd="sng">
            <a:solidFill>
              <a:srgbClr val="FF0000"/>
            </a:solidFill>
            <a:prstDash val="solid"/>
            <a:round/>
            <a:headEnd/>
            <a:tailEnd/>
          </a:ln>
          <a:effectLst/>
        </p:spPr>
        <p:txBody>
          <a:bodyPr wrap="none" anchor="ctr"/>
          <a:lstStyle/>
          <a:p>
            <a:endParaRPr lang="en-US"/>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Segnaposto numero diapositiva 6"/>
          <p:cNvSpPr>
            <a:spLocks noGrp="1"/>
          </p:cNvSpPr>
          <p:nvPr>
            <p:ph type="sldNum" sz="quarter" idx="12"/>
          </p:nvPr>
        </p:nvSpPr>
        <p:spPr/>
        <p:txBody>
          <a:bodyPr/>
          <a:lstStyle/>
          <a:p>
            <a:r>
              <a:rPr lang="en-US" altLang="it-IT"/>
              <a:t>2-</a:t>
            </a:r>
            <a:fld id="{798C738E-A219-460B-9C31-FE8D719F28CF}" type="slidenum">
              <a:rPr lang="en-US" altLang="it-IT"/>
              <a:pPr/>
              <a:t>58</a:t>
            </a:fld>
            <a:endParaRPr lang="en-US" altLang="it-IT"/>
          </a:p>
        </p:txBody>
      </p:sp>
      <p:sp>
        <p:nvSpPr>
          <p:cNvPr id="67586" name="Rectangle 2"/>
          <p:cNvSpPr>
            <a:spLocks noGrp="1" noChangeArrowheads="1"/>
          </p:cNvSpPr>
          <p:nvPr>
            <p:ph type="title"/>
          </p:nvPr>
        </p:nvSpPr>
        <p:spPr/>
        <p:txBody>
          <a:bodyPr/>
          <a:lstStyle/>
          <a:p>
            <a:r>
              <a:rPr lang="en-US" altLang="it-IT"/>
              <a:t>Protocolli di access</a:t>
            </a:r>
            <a:r>
              <a:rPr lang="it-IT"/>
              <a:t>o alla </a:t>
            </a:r>
            <a:r>
              <a:rPr lang="en-US"/>
              <a:t>posta</a:t>
            </a:r>
          </a:p>
        </p:txBody>
      </p:sp>
      <p:sp>
        <p:nvSpPr>
          <p:cNvPr id="67587" name="Rectangle 3"/>
          <p:cNvSpPr>
            <a:spLocks noGrp="1" noChangeArrowheads="1"/>
          </p:cNvSpPr>
          <p:nvPr>
            <p:ph type="body" sz="half" idx="1"/>
          </p:nvPr>
        </p:nvSpPr>
        <p:spPr>
          <a:xfrm>
            <a:off x="581025" y="3219450"/>
            <a:ext cx="7381875" cy="2209800"/>
          </a:xfrm>
        </p:spPr>
        <p:txBody>
          <a:bodyPr/>
          <a:lstStyle/>
          <a:p>
            <a:pPr>
              <a:lnSpc>
                <a:spcPct val="90000"/>
              </a:lnSpc>
              <a:buFont typeface="Wingdings" pitchFamily="64" charset="2"/>
              <a:buChar char="r"/>
            </a:pPr>
            <a:r>
              <a:rPr lang="it-IT" sz="1800"/>
              <a:t>SMTP: consegna/memorizzazione sul server del destinatario</a:t>
            </a:r>
          </a:p>
          <a:p>
            <a:pPr>
              <a:lnSpc>
                <a:spcPct val="90000"/>
              </a:lnSpc>
              <a:buFont typeface="Wingdings" pitchFamily="64" charset="2"/>
              <a:buChar char="r"/>
            </a:pPr>
            <a:r>
              <a:rPr lang="it-IT" sz="1800"/>
              <a:t>Protocollo di accesso alla posta: ottenere i messaggi dal server</a:t>
            </a:r>
          </a:p>
          <a:p>
            <a:pPr lvl="1">
              <a:lnSpc>
                <a:spcPct val="90000"/>
              </a:lnSpc>
            </a:pPr>
            <a:r>
              <a:rPr lang="it-IT" sz="1800"/>
              <a:t>POP: Post Office Protocol [RFC 1939]</a:t>
            </a:r>
          </a:p>
          <a:p>
            <a:pPr lvl="2">
              <a:lnSpc>
                <a:spcPct val="90000"/>
              </a:lnSpc>
            </a:pPr>
            <a:r>
              <a:rPr lang="it-IT" sz="1800"/>
              <a:t>autorizzazione (agente &lt;--&gt; server) e download</a:t>
            </a:r>
          </a:p>
          <a:p>
            <a:pPr lvl="1">
              <a:lnSpc>
                <a:spcPct val="90000"/>
              </a:lnSpc>
            </a:pPr>
            <a:r>
              <a:rPr lang="it-IT" sz="1800"/>
              <a:t>IMAP: Internet Mail Access Protocol [RFC 1730]</a:t>
            </a:r>
          </a:p>
          <a:p>
            <a:pPr lvl="2">
              <a:lnSpc>
                <a:spcPct val="90000"/>
              </a:lnSpc>
            </a:pPr>
            <a:r>
              <a:rPr lang="it-IT" sz="1800"/>
              <a:t>più funzioni (più complesse)</a:t>
            </a:r>
          </a:p>
          <a:p>
            <a:pPr lvl="2">
              <a:lnSpc>
                <a:spcPct val="90000"/>
              </a:lnSpc>
            </a:pPr>
            <a:r>
              <a:rPr lang="it-IT" sz="1800"/>
              <a:t>manipolazione di messaggi memorizzati sul server</a:t>
            </a:r>
          </a:p>
          <a:p>
            <a:pPr lvl="1">
              <a:lnSpc>
                <a:spcPct val="90000"/>
              </a:lnSpc>
            </a:pPr>
            <a:r>
              <a:rPr lang="it-IT" sz="1800"/>
              <a:t>HTTP: gmail, Hotmail , Yahoo! Mail, ecc.</a:t>
            </a:r>
          </a:p>
          <a:p>
            <a:pPr lvl="1">
              <a:lnSpc>
                <a:spcPct val="90000"/>
              </a:lnSpc>
            </a:pPr>
            <a:endParaRPr lang="it-IT" sz="1800"/>
          </a:p>
        </p:txBody>
      </p:sp>
      <p:sp>
        <p:nvSpPr>
          <p:cNvPr id="67590" name="Line 6"/>
          <p:cNvSpPr>
            <a:spLocks noChangeShapeType="1"/>
          </p:cNvSpPr>
          <p:nvPr/>
        </p:nvSpPr>
        <p:spPr bwMode="auto">
          <a:xfrm>
            <a:off x="2238375" y="1847850"/>
            <a:ext cx="847725" cy="9525"/>
          </a:xfrm>
          <a:prstGeom prst="line">
            <a:avLst/>
          </a:prstGeom>
          <a:noFill/>
          <a:ln w="28575">
            <a:solidFill>
              <a:srgbClr val="FF0000"/>
            </a:solidFill>
            <a:round/>
            <a:headEnd/>
            <a:tailEnd type="triangle" w="med" len="med"/>
          </a:ln>
          <a:effectLst/>
        </p:spPr>
        <p:txBody>
          <a:bodyPr wrap="none" anchor="ctr"/>
          <a:lstStyle/>
          <a:p>
            <a:endParaRPr lang="en-US"/>
          </a:p>
        </p:txBody>
      </p:sp>
      <p:grpSp>
        <p:nvGrpSpPr>
          <p:cNvPr id="67668" name="Group 84"/>
          <p:cNvGrpSpPr>
            <a:grpSpLocks/>
          </p:cNvGrpSpPr>
          <p:nvPr/>
        </p:nvGrpSpPr>
        <p:grpSpPr bwMode="auto">
          <a:xfrm>
            <a:off x="3135313" y="1631950"/>
            <a:ext cx="355600" cy="933450"/>
            <a:chOff x="4180" y="783"/>
            <a:chExt cx="150" cy="307"/>
          </a:xfrm>
        </p:grpSpPr>
        <p:sp>
          <p:nvSpPr>
            <p:cNvPr id="67669" name="AutoShape 85"/>
            <p:cNvSpPr>
              <a:spLocks noChangeArrowheads="1"/>
            </p:cNvSpPr>
            <p:nvPr/>
          </p:nvSpPr>
          <p:spPr bwMode="auto">
            <a:xfrm>
              <a:off x="4180" y="1019"/>
              <a:ext cx="150" cy="71"/>
            </a:xfrm>
            <a:prstGeom prst="parallelogram">
              <a:avLst>
                <a:gd name="adj" fmla="val 81387"/>
              </a:avLst>
            </a:prstGeom>
            <a:solidFill>
              <a:srgbClr val="33CCCC"/>
            </a:solidFill>
            <a:ln w="9525">
              <a:noFill/>
              <a:miter lim="800000"/>
              <a:headEnd/>
              <a:tailEnd/>
            </a:ln>
            <a:effectLst/>
          </p:spPr>
          <p:txBody>
            <a:bodyPr wrap="none" anchor="ctr"/>
            <a:lstStyle/>
            <a:p>
              <a:endParaRPr lang="en-US"/>
            </a:p>
          </p:txBody>
        </p:sp>
        <p:sp>
          <p:nvSpPr>
            <p:cNvPr id="67670" name="Rectangle 86"/>
            <p:cNvSpPr>
              <a:spLocks noChangeArrowheads="1"/>
            </p:cNvSpPr>
            <p:nvPr/>
          </p:nvSpPr>
          <p:spPr bwMode="auto">
            <a:xfrm>
              <a:off x="4256" y="785"/>
              <a:ext cx="69" cy="236"/>
            </a:xfrm>
            <a:prstGeom prst="rect">
              <a:avLst/>
            </a:prstGeom>
            <a:solidFill>
              <a:srgbClr val="33CCCC"/>
            </a:solidFill>
            <a:ln w="9525">
              <a:noFill/>
              <a:miter lim="800000"/>
              <a:headEnd/>
              <a:tailEnd/>
            </a:ln>
            <a:effectLst/>
          </p:spPr>
          <p:txBody>
            <a:bodyPr wrap="none" anchor="ctr"/>
            <a:lstStyle/>
            <a:p>
              <a:endParaRPr lang="en-US"/>
            </a:p>
          </p:txBody>
        </p:sp>
        <p:sp>
          <p:nvSpPr>
            <p:cNvPr id="67671" name="Rectangle 87"/>
            <p:cNvSpPr>
              <a:spLocks noChangeArrowheads="1"/>
            </p:cNvSpPr>
            <p:nvPr/>
          </p:nvSpPr>
          <p:spPr bwMode="auto">
            <a:xfrm>
              <a:off x="4181" y="852"/>
              <a:ext cx="95" cy="236"/>
            </a:xfrm>
            <a:prstGeom prst="rect">
              <a:avLst/>
            </a:prstGeom>
            <a:solidFill>
              <a:srgbClr val="33CCCC"/>
            </a:solidFill>
            <a:ln w="9525">
              <a:solidFill>
                <a:schemeClr val="tx1"/>
              </a:solidFill>
              <a:miter lim="800000"/>
              <a:headEnd/>
              <a:tailEnd/>
            </a:ln>
            <a:effectLst/>
          </p:spPr>
          <p:txBody>
            <a:bodyPr wrap="none" anchor="ctr"/>
            <a:lstStyle/>
            <a:p>
              <a:endParaRPr lang="en-US"/>
            </a:p>
          </p:txBody>
        </p:sp>
        <p:sp>
          <p:nvSpPr>
            <p:cNvPr id="67672" name="AutoShape 88"/>
            <p:cNvSpPr>
              <a:spLocks noChangeArrowheads="1"/>
            </p:cNvSpPr>
            <p:nvPr/>
          </p:nvSpPr>
          <p:spPr bwMode="auto">
            <a:xfrm>
              <a:off x="4180" y="783"/>
              <a:ext cx="150" cy="71"/>
            </a:xfrm>
            <a:prstGeom prst="parallelogram">
              <a:avLst>
                <a:gd name="adj" fmla="val 81387"/>
              </a:avLst>
            </a:prstGeom>
            <a:solidFill>
              <a:srgbClr val="33CCCC"/>
            </a:solidFill>
            <a:ln w="9525">
              <a:solidFill>
                <a:schemeClr val="tx1"/>
              </a:solidFill>
              <a:miter lim="800000"/>
              <a:headEnd/>
              <a:tailEnd/>
            </a:ln>
            <a:effectLst/>
          </p:spPr>
          <p:txBody>
            <a:bodyPr wrap="none" anchor="ctr"/>
            <a:lstStyle/>
            <a:p>
              <a:endParaRPr lang="en-US"/>
            </a:p>
          </p:txBody>
        </p:sp>
        <p:sp>
          <p:nvSpPr>
            <p:cNvPr id="67673" name="Line 89"/>
            <p:cNvSpPr>
              <a:spLocks noChangeShapeType="1"/>
            </p:cNvSpPr>
            <p:nvPr/>
          </p:nvSpPr>
          <p:spPr bwMode="auto">
            <a:xfrm>
              <a:off x="4330" y="788"/>
              <a:ext cx="0" cy="231"/>
            </a:xfrm>
            <a:prstGeom prst="line">
              <a:avLst/>
            </a:prstGeom>
            <a:noFill/>
            <a:ln w="9525">
              <a:solidFill>
                <a:schemeClr val="tx1"/>
              </a:solidFill>
              <a:round/>
              <a:headEnd/>
              <a:tailEnd/>
            </a:ln>
            <a:effectLst/>
          </p:spPr>
          <p:txBody>
            <a:bodyPr wrap="none" anchor="ctr"/>
            <a:lstStyle/>
            <a:p>
              <a:endParaRPr lang="en-US"/>
            </a:p>
          </p:txBody>
        </p:sp>
        <p:sp>
          <p:nvSpPr>
            <p:cNvPr id="67674" name="Line 90"/>
            <p:cNvSpPr>
              <a:spLocks noChangeShapeType="1"/>
            </p:cNvSpPr>
            <p:nvPr/>
          </p:nvSpPr>
          <p:spPr bwMode="auto">
            <a:xfrm flipH="1">
              <a:off x="4276" y="1019"/>
              <a:ext cx="54" cy="69"/>
            </a:xfrm>
            <a:prstGeom prst="line">
              <a:avLst/>
            </a:prstGeom>
            <a:noFill/>
            <a:ln w="9525">
              <a:solidFill>
                <a:schemeClr val="tx1"/>
              </a:solidFill>
              <a:round/>
              <a:headEnd/>
              <a:tailEnd/>
            </a:ln>
            <a:effectLst/>
          </p:spPr>
          <p:txBody>
            <a:bodyPr wrap="none" anchor="ctr"/>
            <a:lstStyle/>
            <a:p>
              <a:endParaRPr lang="en-US"/>
            </a:p>
          </p:txBody>
        </p:sp>
        <p:sp>
          <p:nvSpPr>
            <p:cNvPr id="67675" name="Rectangle 91"/>
            <p:cNvSpPr>
              <a:spLocks noChangeArrowheads="1"/>
            </p:cNvSpPr>
            <p:nvPr/>
          </p:nvSpPr>
          <p:spPr bwMode="auto">
            <a:xfrm>
              <a:off x="4193" y="883"/>
              <a:ext cx="63" cy="136"/>
            </a:xfrm>
            <a:prstGeom prst="rect">
              <a:avLst/>
            </a:prstGeom>
            <a:solidFill>
              <a:schemeClr val="accent2"/>
            </a:solidFill>
            <a:ln w="9525">
              <a:solidFill>
                <a:schemeClr val="tx1"/>
              </a:solidFill>
              <a:miter lim="800000"/>
              <a:headEnd/>
              <a:tailEnd/>
            </a:ln>
            <a:effectLst/>
          </p:spPr>
          <p:txBody>
            <a:bodyPr wrap="none" anchor="ctr"/>
            <a:lstStyle/>
            <a:p>
              <a:endParaRPr lang="en-US"/>
            </a:p>
          </p:txBody>
        </p:sp>
        <p:sp>
          <p:nvSpPr>
            <p:cNvPr id="67676" name="Rectangle 92"/>
            <p:cNvSpPr>
              <a:spLocks noChangeArrowheads="1"/>
            </p:cNvSpPr>
            <p:nvPr/>
          </p:nvSpPr>
          <p:spPr bwMode="auto">
            <a:xfrm>
              <a:off x="4202" y="924"/>
              <a:ext cx="48" cy="48"/>
            </a:xfrm>
            <a:prstGeom prst="rect">
              <a:avLst/>
            </a:prstGeom>
            <a:solidFill>
              <a:schemeClr val="bg1"/>
            </a:solidFill>
            <a:ln w="9525">
              <a:noFill/>
              <a:miter lim="800000"/>
              <a:headEnd/>
              <a:tailEnd/>
            </a:ln>
            <a:effectLst/>
          </p:spPr>
          <p:txBody>
            <a:bodyPr wrap="none" anchor="ctr"/>
            <a:lstStyle/>
            <a:p>
              <a:endParaRPr lang="en-US"/>
            </a:p>
          </p:txBody>
        </p:sp>
      </p:grpSp>
      <p:grpSp>
        <p:nvGrpSpPr>
          <p:cNvPr id="67742" name="Group 158"/>
          <p:cNvGrpSpPr>
            <a:grpSpLocks/>
          </p:cNvGrpSpPr>
          <p:nvPr/>
        </p:nvGrpSpPr>
        <p:grpSpPr bwMode="auto">
          <a:xfrm>
            <a:off x="2471738" y="2009775"/>
            <a:ext cx="1652587" cy="1179513"/>
            <a:chOff x="1731" y="1206"/>
            <a:chExt cx="1041" cy="743"/>
          </a:xfrm>
        </p:grpSpPr>
        <p:sp>
          <p:nvSpPr>
            <p:cNvPr id="67679" name="Text Box 95"/>
            <p:cNvSpPr txBox="1">
              <a:spLocks noChangeArrowheads="1"/>
            </p:cNvSpPr>
            <p:nvPr/>
          </p:nvSpPr>
          <p:spPr bwMode="auto">
            <a:xfrm>
              <a:off x="1731" y="1583"/>
              <a:ext cx="1041" cy="366"/>
            </a:xfrm>
            <a:prstGeom prst="rect">
              <a:avLst/>
            </a:prstGeom>
            <a:noFill/>
            <a:ln w="9525">
              <a:noFill/>
              <a:miter lim="800000"/>
              <a:headEnd/>
              <a:tailEnd/>
            </a:ln>
            <a:effectLst/>
          </p:spPr>
          <p:txBody>
            <a:bodyPr wrap="none">
              <a:spAutoFit/>
            </a:bodyPr>
            <a:lstStyle/>
            <a:p>
              <a:pPr algn="ctr">
                <a:spcBef>
                  <a:spcPct val="0"/>
                </a:spcBef>
                <a:buClrTx/>
                <a:buSzTx/>
                <a:buFontTx/>
                <a:buNone/>
              </a:pPr>
              <a:r>
                <a:rPr lang="en-US" altLang="it-IT" sz="1600"/>
                <a:t>Server di posta</a:t>
              </a:r>
              <a:r>
                <a:rPr lang="it-IT" sz="1600"/>
                <a:t/>
              </a:r>
              <a:br>
                <a:rPr lang="it-IT" sz="1600"/>
              </a:br>
              <a:r>
                <a:rPr lang="en-US" sz="1600"/>
                <a:t>del mittente</a:t>
              </a:r>
              <a:endParaRPr lang="en-US">
                <a:latin typeface="Times New Roman" pitchFamily="64" charset="0"/>
              </a:endParaRPr>
            </a:p>
          </p:txBody>
        </p:sp>
        <p:grpSp>
          <p:nvGrpSpPr>
            <p:cNvPr id="67741" name="Group 157"/>
            <p:cNvGrpSpPr>
              <a:grpSpLocks/>
            </p:cNvGrpSpPr>
            <p:nvPr/>
          </p:nvGrpSpPr>
          <p:grpSpPr bwMode="auto">
            <a:xfrm>
              <a:off x="1992" y="1206"/>
              <a:ext cx="510" cy="354"/>
              <a:chOff x="2070" y="2004"/>
              <a:chExt cx="510" cy="354"/>
            </a:xfrm>
          </p:grpSpPr>
          <p:sp>
            <p:nvSpPr>
              <p:cNvPr id="67678" name="Rectangle 94"/>
              <p:cNvSpPr>
                <a:spLocks noChangeArrowheads="1"/>
              </p:cNvSpPr>
              <p:nvPr/>
            </p:nvSpPr>
            <p:spPr bwMode="auto">
              <a:xfrm>
                <a:off x="2070" y="2004"/>
                <a:ext cx="510" cy="354"/>
              </a:xfrm>
              <a:prstGeom prst="rect">
                <a:avLst/>
              </a:prstGeom>
              <a:solidFill>
                <a:schemeClr val="hlink"/>
              </a:solidFill>
              <a:ln w="19050">
                <a:solidFill>
                  <a:schemeClr val="tx1"/>
                </a:solidFill>
                <a:miter lim="800000"/>
                <a:headEnd/>
                <a:tailEnd/>
              </a:ln>
              <a:effectLst/>
            </p:spPr>
            <p:txBody>
              <a:bodyPr wrap="none" anchor="ctr"/>
              <a:lstStyle/>
              <a:p>
                <a:endParaRPr lang="en-US"/>
              </a:p>
            </p:txBody>
          </p:sp>
          <p:sp>
            <p:nvSpPr>
              <p:cNvPr id="67680" name="Rectangle 96"/>
              <p:cNvSpPr>
                <a:spLocks noChangeArrowheads="1"/>
              </p:cNvSpPr>
              <p:nvPr/>
            </p:nvSpPr>
            <p:spPr bwMode="auto">
              <a:xfrm>
                <a:off x="2094" y="2076"/>
                <a:ext cx="450" cy="120"/>
              </a:xfrm>
              <a:prstGeom prst="rect">
                <a:avLst/>
              </a:prstGeom>
              <a:solidFill>
                <a:srgbClr val="00FF00"/>
              </a:solidFill>
              <a:ln w="19050">
                <a:solidFill>
                  <a:schemeClr val="tx1"/>
                </a:solidFill>
                <a:miter lim="800000"/>
                <a:headEnd/>
                <a:tailEnd/>
              </a:ln>
              <a:effectLst/>
            </p:spPr>
            <p:txBody>
              <a:bodyPr wrap="none" anchor="ctr"/>
              <a:lstStyle/>
              <a:p>
                <a:endParaRPr lang="en-US"/>
              </a:p>
            </p:txBody>
          </p:sp>
          <p:sp>
            <p:nvSpPr>
              <p:cNvPr id="67681" name="Line 97"/>
              <p:cNvSpPr>
                <a:spLocks noChangeShapeType="1"/>
              </p:cNvSpPr>
              <p:nvPr/>
            </p:nvSpPr>
            <p:spPr bwMode="auto">
              <a:xfrm>
                <a:off x="2143" y="2104"/>
                <a:ext cx="0" cy="72"/>
              </a:xfrm>
              <a:prstGeom prst="line">
                <a:avLst/>
              </a:prstGeom>
              <a:noFill/>
              <a:ln w="19050">
                <a:solidFill>
                  <a:schemeClr val="tx1"/>
                </a:solidFill>
                <a:round/>
                <a:headEnd/>
                <a:tailEnd/>
              </a:ln>
              <a:effectLst/>
            </p:spPr>
            <p:txBody>
              <a:bodyPr wrap="none" anchor="ctr"/>
              <a:lstStyle/>
              <a:p>
                <a:endParaRPr lang="en-US"/>
              </a:p>
            </p:txBody>
          </p:sp>
          <p:sp>
            <p:nvSpPr>
              <p:cNvPr id="67682" name="Line 98"/>
              <p:cNvSpPr>
                <a:spLocks noChangeShapeType="1"/>
              </p:cNvSpPr>
              <p:nvPr/>
            </p:nvSpPr>
            <p:spPr bwMode="auto">
              <a:xfrm>
                <a:off x="2252" y="2103"/>
                <a:ext cx="0" cy="72"/>
              </a:xfrm>
              <a:prstGeom prst="line">
                <a:avLst/>
              </a:prstGeom>
              <a:noFill/>
              <a:ln w="19050">
                <a:solidFill>
                  <a:schemeClr val="tx1"/>
                </a:solidFill>
                <a:round/>
                <a:headEnd/>
                <a:tailEnd/>
              </a:ln>
              <a:effectLst/>
            </p:spPr>
            <p:txBody>
              <a:bodyPr wrap="none" anchor="ctr"/>
              <a:lstStyle/>
              <a:p>
                <a:endParaRPr lang="en-US"/>
              </a:p>
            </p:txBody>
          </p:sp>
          <p:sp>
            <p:nvSpPr>
              <p:cNvPr id="67683" name="Line 99"/>
              <p:cNvSpPr>
                <a:spLocks noChangeShapeType="1"/>
              </p:cNvSpPr>
              <p:nvPr/>
            </p:nvSpPr>
            <p:spPr bwMode="auto">
              <a:xfrm>
                <a:off x="2307" y="2105"/>
                <a:ext cx="0" cy="72"/>
              </a:xfrm>
              <a:prstGeom prst="line">
                <a:avLst/>
              </a:prstGeom>
              <a:noFill/>
              <a:ln w="19050">
                <a:solidFill>
                  <a:schemeClr val="tx1"/>
                </a:solidFill>
                <a:round/>
                <a:headEnd/>
                <a:tailEnd/>
              </a:ln>
              <a:effectLst/>
            </p:spPr>
            <p:txBody>
              <a:bodyPr wrap="none" anchor="ctr"/>
              <a:lstStyle/>
              <a:p>
                <a:endParaRPr lang="en-US"/>
              </a:p>
            </p:txBody>
          </p:sp>
          <p:sp>
            <p:nvSpPr>
              <p:cNvPr id="67684" name="Line 100"/>
              <p:cNvSpPr>
                <a:spLocks noChangeShapeType="1"/>
              </p:cNvSpPr>
              <p:nvPr/>
            </p:nvSpPr>
            <p:spPr bwMode="auto">
              <a:xfrm>
                <a:off x="2364" y="2103"/>
                <a:ext cx="0" cy="72"/>
              </a:xfrm>
              <a:prstGeom prst="line">
                <a:avLst/>
              </a:prstGeom>
              <a:noFill/>
              <a:ln w="19050">
                <a:solidFill>
                  <a:schemeClr val="tx1"/>
                </a:solidFill>
                <a:round/>
                <a:headEnd/>
                <a:tailEnd/>
              </a:ln>
              <a:effectLst/>
            </p:spPr>
            <p:txBody>
              <a:bodyPr wrap="none" anchor="ctr"/>
              <a:lstStyle/>
              <a:p>
                <a:endParaRPr lang="en-US"/>
              </a:p>
            </p:txBody>
          </p:sp>
          <p:sp>
            <p:nvSpPr>
              <p:cNvPr id="67685" name="Line 101"/>
              <p:cNvSpPr>
                <a:spLocks noChangeShapeType="1"/>
              </p:cNvSpPr>
              <p:nvPr/>
            </p:nvSpPr>
            <p:spPr bwMode="auto">
              <a:xfrm>
                <a:off x="2425" y="2103"/>
                <a:ext cx="0" cy="72"/>
              </a:xfrm>
              <a:prstGeom prst="line">
                <a:avLst/>
              </a:prstGeom>
              <a:noFill/>
              <a:ln w="19050">
                <a:solidFill>
                  <a:schemeClr val="tx1"/>
                </a:solidFill>
                <a:round/>
                <a:headEnd/>
                <a:tailEnd/>
              </a:ln>
              <a:effectLst/>
            </p:spPr>
            <p:txBody>
              <a:bodyPr wrap="none" anchor="ctr"/>
              <a:lstStyle/>
              <a:p>
                <a:endParaRPr lang="en-US"/>
              </a:p>
            </p:txBody>
          </p:sp>
          <p:sp>
            <p:nvSpPr>
              <p:cNvPr id="67686" name="Line 102"/>
              <p:cNvSpPr>
                <a:spLocks noChangeShapeType="1"/>
              </p:cNvSpPr>
              <p:nvPr/>
            </p:nvSpPr>
            <p:spPr bwMode="auto">
              <a:xfrm>
                <a:off x="2481" y="2103"/>
                <a:ext cx="0" cy="72"/>
              </a:xfrm>
              <a:prstGeom prst="line">
                <a:avLst/>
              </a:prstGeom>
              <a:noFill/>
              <a:ln w="19050">
                <a:solidFill>
                  <a:schemeClr val="tx1"/>
                </a:solidFill>
                <a:round/>
                <a:headEnd/>
                <a:tailEnd/>
              </a:ln>
              <a:effectLst/>
            </p:spPr>
            <p:txBody>
              <a:bodyPr wrap="none" anchor="ctr"/>
              <a:lstStyle/>
              <a:p>
                <a:endParaRPr lang="en-US"/>
              </a:p>
            </p:txBody>
          </p:sp>
          <p:sp>
            <p:nvSpPr>
              <p:cNvPr id="67687" name="Line 103"/>
              <p:cNvSpPr>
                <a:spLocks noChangeShapeType="1"/>
              </p:cNvSpPr>
              <p:nvPr/>
            </p:nvSpPr>
            <p:spPr bwMode="auto">
              <a:xfrm>
                <a:off x="2196" y="2104"/>
                <a:ext cx="0" cy="72"/>
              </a:xfrm>
              <a:prstGeom prst="line">
                <a:avLst/>
              </a:prstGeom>
              <a:noFill/>
              <a:ln w="19050">
                <a:solidFill>
                  <a:schemeClr val="tx1"/>
                </a:solidFill>
                <a:round/>
                <a:headEnd/>
                <a:tailEnd/>
              </a:ln>
              <a:effectLst/>
            </p:spPr>
            <p:txBody>
              <a:bodyPr wrap="none" anchor="ctr"/>
              <a:lstStyle/>
              <a:p>
                <a:endParaRPr lang="en-US"/>
              </a:p>
            </p:txBody>
          </p:sp>
          <p:sp>
            <p:nvSpPr>
              <p:cNvPr id="67688" name="Rectangle 104"/>
              <p:cNvSpPr>
                <a:spLocks noChangeArrowheads="1"/>
              </p:cNvSpPr>
              <p:nvPr/>
            </p:nvSpPr>
            <p:spPr bwMode="auto">
              <a:xfrm>
                <a:off x="2102" y="2243"/>
                <a:ext cx="64" cy="93"/>
              </a:xfrm>
              <a:prstGeom prst="rect">
                <a:avLst/>
              </a:prstGeom>
              <a:solidFill>
                <a:srgbClr val="FFFF00"/>
              </a:solidFill>
              <a:ln w="9525">
                <a:solidFill>
                  <a:schemeClr val="tx1"/>
                </a:solidFill>
                <a:miter lim="800000"/>
                <a:headEnd/>
                <a:tailEnd/>
              </a:ln>
              <a:effectLst/>
            </p:spPr>
            <p:txBody>
              <a:bodyPr wrap="none" anchor="ctr"/>
              <a:lstStyle/>
              <a:p>
                <a:endParaRPr lang="en-US"/>
              </a:p>
            </p:txBody>
          </p:sp>
          <p:sp>
            <p:nvSpPr>
              <p:cNvPr id="67689" name="Rectangle 105"/>
              <p:cNvSpPr>
                <a:spLocks noChangeArrowheads="1"/>
              </p:cNvSpPr>
              <p:nvPr/>
            </p:nvSpPr>
            <p:spPr bwMode="auto">
              <a:xfrm>
                <a:off x="2188" y="2243"/>
                <a:ext cx="64" cy="93"/>
              </a:xfrm>
              <a:prstGeom prst="rect">
                <a:avLst/>
              </a:prstGeom>
              <a:solidFill>
                <a:srgbClr val="FFFF00"/>
              </a:solidFill>
              <a:ln w="9525">
                <a:solidFill>
                  <a:schemeClr val="tx1"/>
                </a:solidFill>
                <a:miter lim="800000"/>
                <a:headEnd/>
                <a:tailEnd/>
              </a:ln>
              <a:effectLst/>
            </p:spPr>
            <p:txBody>
              <a:bodyPr wrap="none" anchor="ctr"/>
              <a:lstStyle/>
              <a:p>
                <a:endParaRPr lang="en-US"/>
              </a:p>
            </p:txBody>
          </p:sp>
          <p:sp>
            <p:nvSpPr>
              <p:cNvPr id="67690" name="Rectangle 106"/>
              <p:cNvSpPr>
                <a:spLocks noChangeArrowheads="1"/>
              </p:cNvSpPr>
              <p:nvPr/>
            </p:nvSpPr>
            <p:spPr bwMode="auto">
              <a:xfrm>
                <a:off x="2274" y="2242"/>
                <a:ext cx="64" cy="93"/>
              </a:xfrm>
              <a:prstGeom prst="rect">
                <a:avLst/>
              </a:prstGeom>
              <a:solidFill>
                <a:srgbClr val="FFFF00"/>
              </a:solidFill>
              <a:ln w="9525">
                <a:solidFill>
                  <a:schemeClr val="tx1"/>
                </a:solidFill>
                <a:miter lim="800000"/>
                <a:headEnd/>
                <a:tailEnd/>
              </a:ln>
              <a:effectLst/>
            </p:spPr>
            <p:txBody>
              <a:bodyPr wrap="none" anchor="ctr"/>
              <a:lstStyle/>
              <a:p>
                <a:endParaRPr lang="en-US"/>
              </a:p>
            </p:txBody>
          </p:sp>
          <p:sp>
            <p:nvSpPr>
              <p:cNvPr id="67691" name="Rectangle 107"/>
              <p:cNvSpPr>
                <a:spLocks noChangeArrowheads="1"/>
              </p:cNvSpPr>
              <p:nvPr/>
            </p:nvSpPr>
            <p:spPr bwMode="auto">
              <a:xfrm>
                <a:off x="2371" y="2240"/>
                <a:ext cx="64" cy="93"/>
              </a:xfrm>
              <a:prstGeom prst="rect">
                <a:avLst/>
              </a:prstGeom>
              <a:solidFill>
                <a:srgbClr val="FFFF00"/>
              </a:solidFill>
              <a:ln w="9525">
                <a:solidFill>
                  <a:schemeClr val="tx1"/>
                </a:solidFill>
                <a:miter lim="800000"/>
                <a:headEnd/>
                <a:tailEnd/>
              </a:ln>
              <a:effectLst/>
            </p:spPr>
            <p:txBody>
              <a:bodyPr wrap="none" anchor="ctr"/>
              <a:lstStyle/>
              <a:p>
                <a:endParaRPr lang="en-US"/>
              </a:p>
            </p:txBody>
          </p:sp>
          <p:sp>
            <p:nvSpPr>
              <p:cNvPr id="67692" name="Rectangle 108"/>
              <p:cNvSpPr>
                <a:spLocks noChangeArrowheads="1"/>
              </p:cNvSpPr>
              <p:nvPr/>
            </p:nvSpPr>
            <p:spPr bwMode="auto">
              <a:xfrm>
                <a:off x="2467" y="2240"/>
                <a:ext cx="64" cy="93"/>
              </a:xfrm>
              <a:prstGeom prst="rect">
                <a:avLst/>
              </a:prstGeom>
              <a:solidFill>
                <a:srgbClr val="FFFF00"/>
              </a:solidFill>
              <a:ln w="9525">
                <a:solidFill>
                  <a:schemeClr val="tx1"/>
                </a:solidFill>
                <a:miter lim="800000"/>
                <a:headEnd/>
                <a:tailEnd/>
              </a:ln>
              <a:effectLst/>
            </p:spPr>
            <p:txBody>
              <a:bodyPr wrap="none" anchor="ctr"/>
              <a:lstStyle/>
              <a:p>
                <a:endParaRPr lang="en-US"/>
              </a:p>
            </p:txBody>
          </p:sp>
        </p:grpSp>
      </p:grpSp>
      <p:grpSp>
        <p:nvGrpSpPr>
          <p:cNvPr id="67703" name="Group 119"/>
          <p:cNvGrpSpPr>
            <a:grpSpLocks/>
          </p:cNvGrpSpPr>
          <p:nvPr/>
        </p:nvGrpSpPr>
        <p:grpSpPr bwMode="auto">
          <a:xfrm>
            <a:off x="2173288" y="1389063"/>
            <a:ext cx="1031875" cy="457200"/>
            <a:chOff x="3745" y="2537"/>
            <a:chExt cx="650" cy="288"/>
          </a:xfrm>
        </p:grpSpPr>
        <p:sp>
          <p:nvSpPr>
            <p:cNvPr id="67704" name="Rectangle 120"/>
            <p:cNvSpPr>
              <a:spLocks noChangeArrowheads="1"/>
            </p:cNvSpPr>
            <p:nvPr/>
          </p:nvSpPr>
          <p:spPr bwMode="auto">
            <a:xfrm>
              <a:off x="3798" y="2580"/>
              <a:ext cx="540" cy="192"/>
            </a:xfrm>
            <a:prstGeom prst="rect">
              <a:avLst/>
            </a:prstGeom>
            <a:solidFill>
              <a:srgbClr val="FFFFFF"/>
            </a:solidFill>
            <a:ln w="9525">
              <a:noFill/>
              <a:miter lim="800000"/>
              <a:headEnd/>
              <a:tailEnd/>
            </a:ln>
            <a:effectLst/>
          </p:spPr>
          <p:txBody>
            <a:bodyPr wrap="none" anchor="ctr"/>
            <a:lstStyle/>
            <a:p>
              <a:endParaRPr lang="en-US"/>
            </a:p>
          </p:txBody>
        </p:sp>
        <p:sp>
          <p:nvSpPr>
            <p:cNvPr id="67705" name="Text Box 121"/>
            <p:cNvSpPr txBox="1">
              <a:spLocks noChangeArrowheads="1"/>
            </p:cNvSpPr>
            <p:nvPr/>
          </p:nvSpPr>
          <p:spPr bwMode="auto">
            <a:xfrm>
              <a:off x="3745" y="2537"/>
              <a:ext cx="650" cy="288"/>
            </a:xfrm>
            <a:prstGeom prst="rect">
              <a:avLst/>
            </a:prstGeom>
            <a:noFill/>
            <a:ln w="9525">
              <a:noFill/>
              <a:miter lim="800000"/>
              <a:headEnd/>
              <a:tailEnd/>
            </a:ln>
            <a:effectLst/>
          </p:spPr>
          <p:txBody>
            <a:bodyPr wrap="none">
              <a:spAutoFit/>
            </a:bodyPr>
            <a:lstStyle/>
            <a:p>
              <a:pPr algn="ctr">
                <a:spcBef>
                  <a:spcPct val="0"/>
                </a:spcBef>
                <a:buClrTx/>
                <a:buSzTx/>
                <a:buFontTx/>
                <a:buNone/>
              </a:pPr>
              <a:r>
                <a:rPr lang="en-US" altLang="it-IT">
                  <a:solidFill>
                    <a:srgbClr val="FF0000"/>
                  </a:solidFill>
                </a:rPr>
                <a:t>SMTP</a:t>
              </a:r>
              <a:endParaRPr lang="en-US" altLang="it-IT">
                <a:latin typeface="Times New Roman" pitchFamily="64" charset="0"/>
              </a:endParaRPr>
            </a:p>
          </p:txBody>
        </p:sp>
      </p:grpSp>
      <p:grpSp>
        <p:nvGrpSpPr>
          <p:cNvPr id="67710" name="Group 126"/>
          <p:cNvGrpSpPr>
            <a:grpSpLocks/>
          </p:cNvGrpSpPr>
          <p:nvPr/>
        </p:nvGrpSpPr>
        <p:grpSpPr bwMode="auto">
          <a:xfrm>
            <a:off x="5002213" y="1631950"/>
            <a:ext cx="355600" cy="933450"/>
            <a:chOff x="4180" y="783"/>
            <a:chExt cx="150" cy="307"/>
          </a:xfrm>
        </p:grpSpPr>
        <p:sp>
          <p:nvSpPr>
            <p:cNvPr id="67711" name="AutoShape 127"/>
            <p:cNvSpPr>
              <a:spLocks noChangeArrowheads="1"/>
            </p:cNvSpPr>
            <p:nvPr/>
          </p:nvSpPr>
          <p:spPr bwMode="auto">
            <a:xfrm>
              <a:off x="4180" y="1019"/>
              <a:ext cx="150" cy="71"/>
            </a:xfrm>
            <a:prstGeom prst="parallelogram">
              <a:avLst>
                <a:gd name="adj" fmla="val 81387"/>
              </a:avLst>
            </a:prstGeom>
            <a:solidFill>
              <a:srgbClr val="33CCCC"/>
            </a:solidFill>
            <a:ln w="9525">
              <a:noFill/>
              <a:miter lim="800000"/>
              <a:headEnd/>
              <a:tailEnd/>
            </a:ln>
            <a:effectLst/>
          </p:spPr>
          <p:txBody>
            <a:bodyPr wrap="none" anchor="ctr"/>
            <a:lstStyle/>
            <a:p>
              <a:endParaRPr lang="en-US"/>
            </a:p>
          </p:txBody>
        </p:sp>
        <p:sp>
          <p:nvSpPr>
            <p:cNvPr id="67712" name="Rectangle 128"/>
            <p:cNvSpPr>
              <a:spLocks noChangeArrowheads="1"/>
            </p:cNvSpPr>
            <p:nvPr/>
          </p:nvSpPr>
          <p:spPr bwMode="auto">
            <a:xfrm>
              <a:off x="4256" y="785"/>
              <a:ext cx="69" cy="236"/>
            </a:xfrm>
            <a:prstGeom prst="rect">
              <a:avLst/>
            </a:prstGeom>
            <a:solidFill>
              <a:srgbClr val="33CCCC"/>
            </a:solidFill>
            <a:ln w="9525">
              <a:noFill/>
              <a:miter lim="800000"/>
              <a:headEnd/>
              <a:tailEnd/>
            </a:ln>
            <a:effectLst/>
          </p:spPr>
          <p:txBody>
            <a:bodyPr wrap="none" anchor="ctr"/>
            <a:lstStyle/>
            <a:p>
              <a:endParaRPr lang="en-US"/>
            </a:p>
          </p:txBody>
        </p:sp>
        <p:sp>
          <p:nvSpPr>
            <p:cNvPr id="67713" name="Rectangle 129"/>
            <p:cNvSpPr>
              <a:spLocks noChangeArrowheads="1"/>
            </p:cNvSpPr>
            <p:nvPr/>
          </p:nvSpPr>
          <p:spPr bwMode="auto">
            <a:xfrm>
              <a:off x="4181" y="852"/>
              <a:ext cx="95" cy="236"/>
            </a:xfrm>
            <a:prstGeom prst="rect">
              <a:avLst/>
            </a:prstGeom>
            <a:solidFill>
              <a:srgbClr val="33CCCC"/>
            </a:solidFill>
            <a:ln w="9525">
              <a:solidFill>
                <a:schemeClr val="tx1"/>
              </a:solidFill>
              <a:miter lim="800000"/>
              <a:headEnd/>
              <a:tailEnd/>
            </a:ln>
            <a:effectLst/>
          </p:spPr>
          <p:txBody>
            <a:bodyPr wrap="none" anchor="ctr"/>
            <a:lstStyle/>
            <a:p>
              <a:endParaRPr lang="en-US"/>
            </a:p>
          </p:txBody>
        </p:sp>
        <p:sp>
          <p:nvSpPr>
            <p:cNvPr id="67714" name="AutoShape 130"/>
            <p:cNvSpPr>
              <a:spLocks noChangeArrowheads="1"/>
            </p:cNvSpPr>
            <p:nvPr/>
          </p:nvSpPr>
          <p:spPr bwMode="auto">
            <a:xfrm>
              <a:off x="4180" y="783"/>
              <a:ext cx="150" cy="71"/>
            </a:xfrm>
            <a:prstGeom prst="parallelogram">
              <a:avLst>
                <a:gd name="adj" fmla="val 81387"/>
              </a:avLst>
            </a:prstGeom>
            <a:solidFill>
              <a:srgbClr val="33CCCC"/>
            </a:solidFill>
            <a:ln w="9525">
              <a:solidFill>
                <a:schemeClr val="tx1"/>
              </a:solidFill>
              <a:miter lim="800000"/>
              <a:headEnd/>
              <a:tailEnd/>
            </a:ln>
            <a:effectLst/>
          </p:spPr>
          <p:txBody>
            <a:bodyPr wrap="none" anchor="ctr"/>
            <a:lstStyle/>
            <a:p>
              <a:endParaRPr lang="en-US"/>
            </a:p>
          </p:txBody>
        </p:sp>
        <p:sp>
          <p:nvSpPr>
            <p:cNvPr id="67715" name="Line 131"/>
            <p:cNvSpPr>
              <a:spLocks noChangeShapeType="1"/>
            </p:cNvSpPr>
            <p:nvPr/>
          </p:nvSpPr>
          <p:spPr bwMode="auto">
            <a:xfrm>
              <a:off x="4330" y="788"/>
              <a:ext cx="0" cy="231"/>
            </a:xfrm>
            <a:prstGeom prst="line">
              <a:avLst/>
            </a:prstGeom>
            <a:noFill/>
            <a:ln w="9525">
              <a:solidFill>
                <a:schemeClr val="tx1"/>
              </a:solidFill>
              <a:round/>
              <a:headEnd/>
              <a:tailEnd/>
            </a:ln>
            <a:effectLst/>
          </p:spPr>
          <p:txBody>
            <a:bodyPr wrap="none" anchor="ctr"/>
            <a:lstStyle/>
            <a:p>
              <a:endParaRPr lang="en-US"/>
            </a:p>
          </p:txBody>
        </p:sp>
        <p:sp>
          <p:nvSpPr>
            <p:cNvPr id="67716" name="Line 132"/>
            <p:cNvSpPr>
              <a:spLocks noChangeShapeType="1"/>
            </p:cNvSpPr>
            <p:nvPr/>
          </p:nvSpPr>
          <p:spPr bwMode="auto">
            <a:xfrm flipH="1">
              <a:off x="4276" y="1019"/>
              <a:ext cx="54" cy="69"/>
            </a:xfrm>
            <a:prstGeom prst="line">
              <a:avLst/>
            </a:prstGeom>
            <a:noFill/>
            <a:ln w="9525">
              <a:solidFill>
                <a:schemeClr val="tx1"/>
              </a:solidFill>
              <a:round/>
              <a:headEnd/>
              <a:tailEnd/>
            </a:ln>
            <a:effectLst/>
          </p:spPr>
          <p:txBody>
            <a:bodyPr wrap="none" anchor="ctr"/>
            <a:lstStyle/>
            <a:p>
              <a:endParaRPr lang="en-US"/>
            </a:p>
          </p:txBody>
        </p:sp>
        <p:sp>
          <p:nvSpPr>
            <p:cNvPr id="67717" name="Rectangle 133"/>
            <p:cNvSpPr>
              <a:spLocks noChangeArrowheads="1"/>
            </p:cNvSpPr>
            <p:nvPr/>
          </p:nvSpPr>
          <p:spPr bwMode="auto">
            <a:xfrm>
              <a:off x="4193" y="883"/>
              <a:ext cx="63" cy="136"/>
            </a:xfrm>
            <a:prstGeom prst="rect">
              <a:avLst/>
            </a:prstGeom>
            <a:solidFill>
              <a:schemeClr val="accent2"/>
            </a:solidFill>
            <a:ln w="9525">
              <a:solidFill>
                <a:schemeClr val="tx1"/>
              </a:solidFill>
              <a:miter lim="800000"/>
              <a:headEnd/>
              <a:tailEnd/>
            </a:ln>
            <a:effectLst/>
          </p:spPr>
          <p:txBody>
            <a:bodyPr wrap="none" anchor="ctr"/>
            <a:lstStyle/>
            <a:p>
              <a:endParaRPr lang="en-US"/>
            </a:p>
          </p:txBody>
        </p:sp>
        <p:sp>
          <p:nvSpPr>
            <p:cNvPr id="67718" name="Rectangle 134"/>
            <p:cNvSpPr>
              <a:spLocks noChangeArrowheads="1"/>
            </p:cNvSpPr>
            <p:nvPr/>
          </p:nvSpPr>
          <p:spPr bwMode="auto">
            <a:xfrm>
              <a:off x="4202" y="924"/>
              <a:ext cx="48" cy="48"/>
            </a:xfrm>
            <a:prstGeom prst="rect">
              <a:avLst/>
            </a:prstGeom>
            <a:solidFill>
              <a:schemeClr val="bg1"/>
            </a:solidFill>
            <a:ln w="9525">
              <a:noFill/>
              <a:miter lim="800000"/>
              <a:headEnd/>
              <a:tailEnd/>
            </a:ln>
            <a:effectLst/>
          </p:spPr>
          <p:txBody>
            <a:bodyPr wrap="none" anchor="ctr"/>
            <a:lstStyle/>
            <a:p>
              <a:endParaRPr lang="en-US"/>
            </a:p>
          </p:txBody>
        </p:sp>
      </p:grpSp>
      <p:sp>
        <p:nvSpPr>
          <p:cNvPr id="67735" name="Line 151"/>
          <p:cNvSpPr>
            <a:spLocks noChangeShapeType="1"/>
          </p:cNvSpPr>
          <p:nvPr/>
        </p:nvSpPr>
        <p:spPr bwMode="auto">
          <a:xfrm>
            <a:off x="3524250" y="1866900"/>
            <a:ext cx="1390650" cy="9525"/>
          </a:xfrm>
          <a:prstGeom prst="line">
            <a:avLst/>
          </a:prstGeom>
          <a:noFill/>
          <a:ln w="28575">
            <a:solidFill>
              <a:srgbClr val="FF0000"/>
            </a:solidFill>
            <a:round/>
            <a:headEnd/>
            <a:tailEnd type="triangle" w="med" len="med"/>
          </a:ln>
          <a:effectLst/>
        </p:spPr>
        <p:txBody>
          <a:bodyPr wrap="none" anchor="ctr"/>
          <a:lstStyle/>
          <a:p>
            <a:endParaRPr lang="en-US"/>
          </a:p>
        </p:txBody>
      </p:sp>
      <p:sp>
        <p:nvSpPr>
          <p:cNvPr id="67737" name="Rectangle 153"/>
          <p:cNvSpPr>
            <a:spLocks noChangeArrowheads="1"/>
          </p:cNvSpPr>
          <p:nvPr/>
        </p:nvSpPr>
        <p:spPr bwMode="auto">
          <a:xfrm>
            <a:off x="3781425" y="1457325"/>
            <a:ext cx="857250" cy="304800"/>
          </a:xfrm>
          <a:prstGeom prst="rect">
            <a:avLst/>
          </a:prstGeom>
          <a:solidFill>
            <a:srgbClr val="FFFFFF"/>
          </a:solidFill>
          <a:ln w="9525">
            <a:noFill/>
            <a:miter lim="800000"/>
            <a:headEnd/>
            <a:tailEnd/>
          </a:ln>
          <a:effectLst/>
        </p:spPr>
        <p:txBody>
          <a:bodyPr wrap="none" anchor="ctr"/>
          <a:lstStyle/>
          <a:p>
            <a:endParaRPr lang="en-US"/>
          </a:p>
        </p:txBody>
      </p:sp>
      <p:sp>
        <p:nvSpPr>
          <p:cNvPr id="67738" name="Text Box 154"/>
          <p:cNvSpPr txBox="1">
            <a:spLocks noChangeArrowheads="1"/>
          </p:cNvSpPr>
          <p:nvPr/>
        </p:nvSpPr>
        <p:spPr bwMode="auto">
          <a:xfrm>
            <a:off x="3697288" y="1389063"/>
            <a:ext cx="1031875" cy="457200"/>
          </a:xfrm>
          <a:prstGeom prst="rect">
            <a:avLst/>
          </a:prstGeom>
          <a:noFill/>
          <a:ln w="9525">
            <a:noFill/>
            <a:miter lim="800000"/>
            <a:headEnd/>
            <a:tailEnd/>
          </a:ln>
          <a:effectLst/>
        </p:spPr>
        <p:txBody>
          <a:bodyPr wrap="none">
            <a:spAutoFit/>
          </a:bodyPr>
          <a:lstStyle/>
          <a:p>
            <a:pPr algn="ctr">
              <a:spcBef>
                <a:spcPct val="0"/>
              </a:spcBef>
              <a:buClrTx/>
              <a:buSzTx/>
              <a:buFontTx/>
              <a:buNone/>
            </a:pPr>
            <a:r>
              <a:rPr lang="en-US" altLang="it-IT">
                <a:solidFill>
                  <a:srgbClr val="FF0000"/>
                </a:solidFill>
              </a:rPr>
              <a:t>SMTP</a:t>
            </a:r>
            <a:endParaRPr lang="en-US" altLang="it-IT">
              <a:latin typeface="Times New Roman" pitchFamily="64" charset="0"/>
            </a:endParaRPr>
          </a:p>
        </p:txBody>
      </p:sp>
      <p:sp>
        <p:nvSpPr>
          <p:cNvPr id="67739" name="Line 155"/>
          <p:cNvSpPr>
            <a:spLocks noChangeShapeType="1"/>
          </p:cNvSpPr>
          <p:nvPr/>
        </p:nvSpPr>
        <p:spPr bwMode="auto">
          <a:xfrm>
            <a:off x="5400675" y="1857375"/>
            <a:ext cx="1647825" cy="0"/>
          </a:xfrm>
          <a:prstGeom prst="line">
            <a:avLst/>
          </a:prstGeom>
          <a:noFill/>
          <a:ln w="28575">
            <a:solidFill>
              <a:srgbClr val="FF0000"/>
            </a:solidFill>
            <a:round/>
            <a:headEnd/>
            <a:tailEnd type="triangle" w="med" len="med"/>
          </a:ln>
          <a:effectLst/>
        </p:spPr>
        <p:txBody>
          <a:bodyPr wrap="none" anchor="ctr"/>
          <a:lstStyle/>
          <a:p>
            <a:endParaRPr lang="en-US"/>
          </a:p>
        </p:txBody>
      </p:sp>
      <p:sp>
        <p:nvSpPr>
          <p:cNvPr id="67740" name="Text Box 156"/>
          <p:cNvSpPr txBox="1">
            <a:spLocks noChangeArrowheads="1"/>
          </p:cNvSpPr>
          <p:nvPr/>
        </p:nvSpPr>
        <p:spPr bwMode="auto">
          <a:xfrm>
            <a:off x="5568950" y="1422400"/>
            <a:ext cx="1392238" cy="793750"/>
          </a:xfrm>
          <a:prstGeom prst="rect">
            <a:avLst/>
          </a:prstGeom>
          <a:noFill/>
          <a:ln w="9525">
            <a:noFill/>
            <a:miter lim="800000"/>
            <a:headEnd/>
            <a:tailEnd/>
          </a:ln>
          <a:effectLst/>
        </p:spPr>
        <p:txBody>
          <a:bodyPr wrap="none">
            <a:spAutoFit/>
          </a:bodyPr>
          <a:lstStyle/>
          <a:p>
            <a:pPr algn="ctr">
              <a:lnSpc>
                <a:spcPct val="115000"/>
              </a:lnSpc>
              <a:spcBef>
                <a:spcPct val="0"/>
              </a:spcBef>
              <a:buClrTx/>
              <a:buSzTx/>
              <a:buFontTx/>
              <a:buNone/>
            </a:pPr>
            <a:r>
              <a:rPr lang="en-US" altLang="it-IT" sz="2000">
                <a:solidFill>
                  <a:srgbClr val="FF0000"/>
                </a:solidFill>
              </a:rPr>
              <a:t>protocollo</a:t>
            </a:r>
          </a:p>
          <a:p>
            <a:pPr algn="ctr">
              <a:lnSpc>
                <a:spcPct val="115000"/>
              </a:lnSpc>
              <a:spcBef>
                <a:spcPct val="0"/>
              </a:spcBef>
              <a:buClrTx/>
              <a:buSzTx/>
              <a:buFontTx/>
              <a:buNone/>
            </a:pPr>
            <a:r>
              <a:rPr lang="en-US" altLang="it-IT" sz="2000">
                <a:solidFill>
                  <a:srgbClr val="FF0000"/>
                </a:solidFill>
              </a:rPr>
              <a:t>di </a:t>
            </a:r>
            <a:r>
              <a:rPr lang="it-IT" sz="2000">
                <a:solidFill>
                  <a:srgbClr val="FF0000"/>
                </a:solidFill>
              </a:rPr>
              <a:t>accesso</a:t>
            </a:r>
            <a:endParaRPr lang="en-US" sz="2000">
              <a:latin typeface="Times New Roman" pitchFamily="64" charset="0"/>
            </a:endParaRPr>
          </a:p>
        </p:txBody>
      </p:sp>
      <p:sp>
        <p:nvSpPr>
          <p:cNvPr id="67744" name="Text Box 160"/>
          <p:cNvSpPr txBox="1">
            <a:spLocks noChangeArrowheads="1"/>
          </p:cNvSpPr>
          <p:nvPr/>
        </p:nvSpPr>
        <p:spPr bwMode="auto">
          <a:xfrm>
            <a:off x="4298950" y="2598738"/>
            <a:ext cx="1684338" cy="581025"/>
          </a:xfrm>
          <a:prstGeom prst="rect">
            <a:avLst/>
          </a:prstGeom>
          <a:noFill/>
          <a:ln w="9525">
            <a:noFill/>
            <a:miter lim="800000"/>
            <a:headEnd/>
            <a:tailEnd/>
          </a:ln>
          <a:effectLst/>
        </p:spPr>
        <p:txBody>
          <a:bodyPr wrap="none">
            <a:spAutoFit/>
          </a:bodyPr>
          <a:lstStyle/>
          <a:p>
            <a:pPr algn="ctr">
              <a:spcBef>
                <a:spcPct val="0"/>
              </a:spcBef>
              <a:buClrTx/>
              <a:buSzTx/>
              <a:buFontTx/>
              <a:buNone/>
            </a:pPr>
            <a:r>
              <a:rPr lang="en-US" altLang="it-IT" sz="1600"/>
              <a:t>Server di posta</a:t>
            </a:r>
            <a:r>
              <a:rPr lang="it-IT" sz="1600"/>
              <a:t/>
            </a:r>
            <a:br>
              <a:rPr lang="it-IT" sz="1600"/>
            </a:br>
            <a:r>
              <a:rPr lang="en-US" sz="1600"/>
              <a:t>del destinatario</a:t>
            </a:r>
          </a:p>
        </p:txBody>
      </p:sp>
      <p:grpSp>
        <p:nvGrpSpPr>
          <p:cNvPr id="67745" name="Group 161"/>
          <p:cNvGrpSpPr>
            <a:grpSpLocks/>
          </p:cNvGrpSpPr>
          <p:nvPr/>
        </p:nvGrpSpPr>
        <p:grpSpPr bwMode="auto">
          <a:xfrm>
            <a:off x="4733925" y="2000250"/>
            <a:ext cx="809625" cy="561975"/>
            <a:chOff x="2070" y="2004"/>
            <a:chExt cx="510" cy="354"/>
          </a:xfrm>
        </p:grpSpPr>
        <p:sp>
          <p:nvSpPr>
            <p:cNvPr id="67746" name="Rectangle 162"/>
            <p:cNvSpPr>
              <a:spLocks noChangeArrowheads="1"/>
            </p:cNvSpPr>
            <p:nvPr/>
          </p:nvSpPr>
          <p:spPr bwMode="auto">
            <a:xfrm>
              <a:off x="2070" y="2004"/>
              <a:ext cx="510" cy="354"/>
            </a:xfrm>
            <a:prstGeom prst="rect">
              <a:avLst/>
            </a:prstGeom>
            <a:solidFill>
              <a:schemeClr val="hlink"/>
            </a:solidFill>
            <a:ln w="19050">
              <a:solidFill>
                <a:schemeClr val="tx1"/>
              </a:solidFill>
              <a:miter lim="800000"/>
              <a:headEnd/>
              <a:tailEnd/>
            </a:ln>
            <a:effectLst/>
          </p:spPr>
          <p:txBody>
            <a:bodyPr wrap="none" anchor="ctr"/>
            <a:lstStyle/>
            <a:p>
              <a:endParaRPr lang="en-US"/>
            </a:p>
          </p:txBody>
        </p:sp>
        <p:sp>
          <p:nvSpPr>
            <p:cNvPr id="67747" name="Rectangle 163"/>
            <p:cNvSpPr>
              <a:spLocks noChangeArrowheads="1"/>
            </p:cNvSpPr>
            <p:nvPr/>
          </p:nvSpPr>
          <p:spPr bwMode="auto">
            <a:xfrm>
              <a:off x="2094" y="2076"/>
              <a:ext cx="450" cy="120"/>
            </a:xfrm>
            <a:prstGeom prst="rect">
              <a:avLst/>
            </a:prstGeom>
            <a:solidFill>
              <a:srgbClr val="00FF00"/>
            </a:solidFill>
            <a:ln w="19050">
              <a:solidFill>
                <a:schemeClr val="tx1"/>
              </a:solidFill>
              <a:miter lim="800000"/>
              <a:headEnd/>
              <a:tailEnd/>
            </a:ln>
            <a:effectLst/>
          </p:spPr>
          <p:txBody>
            <a:bodyPr wrap="none" anchor="ctr"/>
            <a:lstStyle/>
            <a:p>
              <a:endParaRPr lang="en-US"/>
            </a:p>
          </p:txBody>
        </p:sp>
        <p:sp>
          <p:nvSpPr>
            <p:cNvPr id="67748" name="Line 164"/>
            <p:cNvSpPr>
              <a:spLocks noChangeShapeType="1"/>
            </p:cNvSpPr>
            <p:nvPr/>
          </p:nvSpPr>
          <p:spPr bwMode="auto">
            <a:xfrm>
              <a:off x="2143" y="2104"/>
              <a:ext cx="0" cy="72"/>
            </a:xfrm>
            <a:prstGeom prst="line">
              <a:avLst/>
            </a:prstGeom>
            <a:noFill/>
            <a:ln w="19050">
              <a:solidFill>
                <a:schemeClr val="tx1"/>
              </a:solidFill>
              <a:round/>
              <a:headEnd/>
              <a:tailEnd/>
            </a:ln>
            <a:effectLst/>
          </p:spPr>
          <p:txBody>
            <a:bodyPr wrap="none" anchor="ctr"/>
            <a:lstStyle/>
            <a:p>
              <a:endParaRPr lang="en-US"/>
            </a:p>
          </p:txBody>
        </p:sp>
        <p:sp>
          <p:nvSpPr>
            <p:cNvPr id="67749" name="Line 165"/>
            <p:cNvSpPr>
              <a:spLocks noChangeShapeType="1"/>
            </p:cNvSpPr>
            <p:nvPr/>
          </p:nvSpPr>
          <p:spPr bwMode="auto">
            <a:xfrm>
              <a:off x="2252" y="2103"/>
              <a:ext cx="0" cy="72"/>
            </a:xfrm>
            <a:prstGeom prst="line">
              <a:avLst/>
            </a:prstGeom>
            <a:noFill/>
            <a:ln w="19050">
              <a:solidFill>
                <a:schemeClr val="tx1"/>
              </a:solidFill>
              <a:round/>
              <a:headEnd/>
              <a:tailEnd/>
            </a:ln>
            <a:effectLst/>
          </p:spPr>
          <p:txBody>
            <a:bodyPr wrap="none" anchor="ctr"/>
            <a:lstStyle/>
            <a:p>
              <a:endParaRPr lang="en-US"/>
            </a:p>
          </p:txBody>
        </p:sp>
        <p:sp>
          <p:nvSpPr>
            <p:cNvPr id="67750" name="Line 166"/>
            <p:cNvSpPr>
              <a:spLocks noChangeShapeType="1"/>
            </p:cNvSpPr>
            <p:nvPr/>
          </p:nvSpPr>
          <p:spPr bwMode="auto">
            <a:xfrm>
              <a:off x="2307" y="2105"/>
              <a:ext cx="0" cy="72"/>
            </a:xfrm>
            <a:prstGeom prst="line">
              <a:avLst/>
            </a:prstGeom>
            <a:noFill/>
            <a:ln w="19050">
              <a:solidFill>
                <a:schemeClr val="tx1"/>
              </a:solidFill>
              <a:round/>
              <a:headEnd/>
              <a:tailEnd/>
            </a:ln>
            <a:effectLst/>
          </p:spPr>
          <p:txBody>
            <a:bodyPr wrap="none" anchor="ctr"/>
            <a:lstStyle/>
            <a:p>
              <a:endParaRPr lang="en-US"/>
            </a:p>
          </p:txBody>
        </p:sp>
        <p:sp>
          <p:nvSpPr>
            <p:cNvPr id="67751" name="Line 167"/>
            <p:cNvSpPr>
              <a:spLocks noChangeShapeType="1"/>
            </p:cNvSpPr>
            <p:nvPr/>
          </p:nvSpPr>
          <p:spPr bwMode="auto">
            <a:xfrm>
              <a:off x="2364" y="2103"/>
              <a:ext cx="0" cy="72"/>
            </a:xfrm>
            <a:prstGeom prst="line">
              <a:avLst/>
            </a:prstGeom>
            <a:noFill/>
            <a:ln w="19050">
              <a:solidFill>
                <a:schemeClr val="tx1"/>
              </a:solidFill>
              <a:round/>
              <a:headEnd/>
              <a:tailEnd/>
            </a:ln>
            <a:effectLst/>
          </p:spPr>
          <p:txBody>
            <a:bodyPr wrap="none" anchor="ctr"/>
            <a:lstStyle/>
            <a:p>
              <a:endParaRPr lang="en-US"/>
            </a:p>
          </p:txBody>
        </p:sp>
        <p:sp>
          <p:nvSpPr>
            <p:cNvPr id="67752" name="Line 168"/>
            <p:cNvSpPr>
              <a:spLocks noChangeShapeType="1"/>
            </p:cNvSpPr>
            <p:nvPr/>
          </p:nvSpPr>
          <p:spPr bwMode="auto">
            <a:xfrm>
              <a:off x="2425" y="2103"/>
              <a:ext cx="0" cy="72"/>
            </a:xfrm>
            <a:prstGeom prst="line">
              <a:avLst/>
            </a:prstGeom>
            <a:noFill/>
            <a:ln w="19050">
              <a:solidFill>
                <a:schemeClr val="tx1"/>
              </a:solidFill>
              <a:round/>
              <a:headEnd/>
              <a:tailEnd/>
            </a:ln>
            <a:effectLst/>
          </p:spPr>
          <p:txBody>
            <a:bodyPr wrap="none" anchor="ctr"/>
            <a:lstStyle/>
            <a:p>
              <a:endParaRPr lang="en-US"/>
            </a:p>
          </p:txBody>
        </p:sp>
        <p:sp>
          <p:nvSpPr>
            <p:cNvPr id="67753" name="Line 169"/>
            <p:cNvSpPr>
              <a:spLocks noChangeShapeType="1"/>
            </p:cNvSpPr>
            <p:nvPr/>
          </p:nvSpPr>
          <p:spPr bwMode="auto">
            <a:xfrm>
              <a:off x="2481" y="2103"/>
              <a:ext cx="0" cy="72"/>
            </a:xfrm>
            <a:prstGeom prst="line">
              <a:avLst/>
            </a:prstGeom>
            <a:noFill/>
            <a:ln w="19050">
              <a:solidFill>
                <a:schemeClr val="tx1"/>
              </a:solidFill>
              <a:round/>
              <a:headEnd/>
              <a:tailEnd/>
            </a:ln>
            <a:effectLst/>
          </p:spPr>
          <p:txBody>
            <a:bodyPr wrap="none" anchor="ctr"/>
            <a:lstStyle/>
            <a:p>
              <a:endParaRPr lang="en-US"/>
            </a:p>
          </p:txBody>
        </p:sp>
        <p:sp>
          <p:nvSpPr>
            <p:cNvPr id="67754" name="Line 170"/>
            <p:cNvSpPr>
              <a:spLocks noChangeShapeType="1"/>
            </p:cNvSpPr>
            <p:nvPr/>
          </p:nvSpPr>
          <p:spPr bwMode="auto">
            <a:xfrm>
              <a:off x="2196" y="2104"/>
              <a:ext cx="0" cy="72"/>
            </a:xfrm>
            <a:prstGeom prst="line">
              <a:avLst/>
            </a:prstGeom>
            <a:noFill/>
            <a:ln w="19050">
              <a:solidFill>
                <a:schemeClr val="tx1"/>
              </a:solidFill>
              <a:round/>
              <a:headEnd/>
              <a:tailEnd/>
            </a:ln>
            <a:effectLst/>
          </p:spPr>
          <p:txBody>
            <a:bodyPr wrap="none" anchor="ctr"/>
            <a:lstStyle/>
            <a:p>
              <a:endParaRPr lang="en-US"/>
            </a:p>
          </p:txBody>
        </p:sp>
        <p:sp>
          <p:nvSpPr>
            <p:cNvPr id="67755" name="Rectangle 171"/>
            <p:cNvSpPr>
              <a:spLocks noChangeArrowheads="1"/>
            </p:cNvSpPr>
            <p:nvPr/>
          </p:nvSpPr>
          <p:spPr bwMode="auto">
            <a:xfrm>
              <a:off x="2102" y="2243"/>
              <a:ext cx="64" cy="93"/>
            </a:xfrm>
            <a:prstGeom prst="rect">
              <a:avLst/>
            </a:prstGeom>
            <a:solidFill>
              <a:srgbClr val="FFFF00"/>
            </a:solidFill>
            <a:ln w="9525">
              <a:solidFill>
                <a:schemeClr val="tx1"/>
              </a:solidFill>
              <a:miter lim="800000"/>
              <a:headEnd/>
              <a:tailEnd/>
            </a:ln>
            <a:effectLst/>
          </p:spPr>
          <p:txBody>
            <a:bodyPr wrap="none" anchor="ctr"/>
            <a:lstStyle/>
            <a:p>
              <a:endParaRPr lang="en-US"/>
            </a:p>
          </p:txBody>
        </p:sp>
        <p:sp>
          <p:nvSpPr>
            <p:cNvPr id="67756" name="Rectangle 172"/>
            <p:cNvSpPr>
              <a:spLocks noChangeArrowheads="1"/>
            </p:cNvSpPr>
            <p:nvPr/>
          </p:nvSpPr>
          <p:spPr bwMode="auto">
            <a:xfrm>
              <a:off x="2188" y="2243"/>
              <a:ext cx="64" cy="93"/>
            </a:xfrm>
            <a:prstGeom prst="rect">
              <a:avLst/>
            </a:prstGeom>
            <a:solidFill>
              <a:srgbClr val="FFFF00"/>
            </a:solidFill>
            <a:ln w="9525">
              <a:solidFill>
                <a:schemeClr val="tx1"/>
              </a:solidFill>
              <a:miter lim="800000"/>
              <a:headEnd/>
              <a:tailEnd/>
            </a:ln>
            <a:effectLst/>
          </p:spPr>
          <p:txBody>
            <a:bodyPr wrap="none" anchor="ctr"/>
            <a:lstStyle/>
            <a:p>
              <a:endParaRPr lang="en-US"/>
            </a:p>
          </p:txBody>
        </p:sp>
        <p:sp>
          <p:nvSpPr>
            <p:cNvPr id="67757" name="Rectangle 173"/>
            <p:cNvSpPr>
              <a:spLocks noChangeArrowheads="1"/>
            </p:cNvSpPr>
            <p:nvPr/>
          </p:nvSpPr>
          <p:spPr bwMode="auto">
            <a:xfrm>
              <a:off x="2274" y="2242"/>
              <a:ext cx="64" cy="93"/>
            </a:xfrm>
            <a:prstGeom prst="rect">
              <a:avLst/>
            </a:prstGeom>
            <a:solidFill>
              <a:srgbClr val="FFFF00"/>
            </a:solidFill>
            <a:ln w="9525">
              <a:solidFill>
                <a:schemeClr val="tx1"/>
              </a:solidFill>
              <a:miter lim="800000"/>
              <a:headEnd/>
              <a:tailEnd/>
            </a:ln>
            <a:effectLst/>
          </p:spPr>
          <p:txBody>
            <a:bodyPr wrap="none" anchor="ctr"/>
            <a:lstStyle/>
            <a:p>
              <a:endParaRPr lang="en-US"/>
            </a:p>
          </p:txBody>
        </p:sp>
        <p:sp>
          <p:nvSpPr>
            <p:cNvPr id="67758" name="Rectangle 174"/>
            <p:cNvSpPr>
              <a:spLocks noChangeArrowheads="1"/>
            </p:cNvSpPr>
            <p:nvPr/>
          </p:nvSpPr>
          <p:spPr bwMode="auto">
            <a:xfrm>
              <a:off x="2371" y="2240"/>
              <a:ext cx="64" cy="93"/>
            </a:xfrm>
            <a:prstGeom prst="rect">
              <a:avLst/>
            </a:prstGeom>
            <a:solidFill>
              <a:srgbClr val="FFFF00"/>
            </a:solidFill>
            <a:ln w="9525">
              <a:solidFill>
                <a:schemeClr val="tx1"/>
              </a:solidFill>
              <a:miter lim="800000"/>
              <a:headEnd/>
              <a:tailEnd/>
            </a:ln>
            <a:effectLst/>
          </p:spPr>
          <p:txBody>
            <a:bodyPr wrap="none" anchor="ctr"/>
            <a:lstStyle/>
            <a:p>
              <a:endParaRPr lang="en-US"/>
            </a:p>
          </p:txBody>
        </p:sp>
        <p:sp>
          <p:nvSpPr>
            <p:cNvPr id="67759" name="Rectangle 175"/>
            <p:cNvSpPr>
              <a:spLocks noChangeArrowheads="1"/>
            </p:cNvSpPr>
            <p:nvPr/>
          </p:nvSpPr>
          <p:spPr bwMode="auto">
            <a:xfrm>
              <a:off x="2467" y="2240"/>
              <a:ext cx="64" cy="93"/>
            </a:xfrm>
            <a:prstGeom prst="rect">
              <a:avLst/>
            </a:prstGeom>
            <a:solidFill>
              <a:srgbClr val="FFFF00"/>
            </a:solidFill>
            <a:ln w="9525">
              <a:solidFill>
                <a:schemeClr val="tx1"/>
              </a:solidFill>
              <a:miter lim="800000"/>
              <a:headEnd/>
              <a:tailEnd/>
            </a:ln>
            <a:effectLst/>
          </p:spPr>
          <p:txBody>
            <a:bodyPr wrap="none" anchor="ctr"/>
            <a:lstStyle/>
            <a:p>
              <a:endParaRPr lang="en-US"/>
            </a:p>
          </p:txBody>
        </p:sp>
      </p:grpSp>
      <p:pic>
        <p:nvPicPr>
          <p:cNvPr id="67760" name="Picture 176" descr="Alice"/>
          <p:cNvPicPr>
            <a:picLocks noChangeAspect="1" noChangeArrowheads="1"/>
          </p:cNvPicPr>
          <p:nvPr/>
        </p:nvPicPr>
        <p:blipFill>
          <a:blip r:embed="rId4" cstate="print"/>
          <a:srcRect/>
          <a:stretch>
            <a:fillRect/>
          </a:stretch>
        </p:blipFill>
        <p:spPr bwMode="auto">
          <a:xfrm>
            <a:off x="776288" y="1633538"/>
            <a:ext cx="561975" cy="693737"/>
          </a:xfrm>
          <a:prstGeom prst="rect">
            <a:avLst/>
          </a:prstGeom>
          <a:noFill/>
        </p:spPr>
      </p:pic>
      <p:graphicFrame>
        <p:nvGraphicFramePr>
          <p:cNvPr id="67761" name="Rectangle 177"/>
          <p:cNvGraphicFramePr>
            <a:graphicFrameLocks/>
          </p:cNvGraphicFramePr>
          <p:nvPr/>
        </p:nvGraphicFramePr>
        <p:xfrm>
          <a:off x="1524000" y="1397000"/>
          <a:ext cx="6096000" cy="4064000"/>
        </p:xfrm>
        <a:graphic>
          <a:graphicData uri="http://schemas.openxmlformats.org/presentationml/2006/ole">
            <p:oleObj spid="_x0000_s67761" name="Clip" r:id="rId5" imgW="0" imgH="0" progId="MS_ClipArt_Gallery.2">
              <p:embed/>
            </p:oleObj>
          </a:graphicData>
        </a:graphic>
      </p:graphicFrame>
      <p:graphicFrame>
        <p:nvGraphicFramePr>
          <p:cNvPr id="67762" name="Rectangle 178"/>
          <p:cNvGraphicFramePr>
            <a:graphicFrameLocks/>
          </p:cNvGraphicFramePr>
          <p:nvPr/>
        </p:nvGraphicFramePr>
        <p:xfrm>
          <a:off x="1524000" y="1397000"/>
          <a:ext cx="6096000" cy="4064000"/>
        </p:xfrm>
        <a:graphic>
          <a:graphicData uri="http://schemas.openxmlformats.org/presentationml/2006/ole">
            <p:oleObj spid="_x0000_s67762" name="Clip" r:id="rId6" imgW="0" imgH="0" progId="MS_ClipArt_Gallery.2">
              <p:embed/>
            </p:oleObj>
          </a:graphicData>
        </a:graphic>
      </p:graphicFrame>
      <p:pic>
        <p:nvPicPr>
          <p:cNvPr id="67763" name="Picture 179" descr="Bob"/>
          <p:cNvPicPr>
            <a:picLocks noChangeAspect="1" noChangeArrowheads="1"/>
          </p:cNvPicPr>
          <p:nvPr/>
        </p:nvPicPr>
        <p:blipFill>
          <a:blip r:embed="rId7" cstate="print"/>
          <a:srcRect/>
          <a:stretch>
            <a:fillRect/>
          </a:stretch>
        </p:blipFill>
        <p:spPr bwMode="auto">
          <a:xfrm>
            <a:off x="7980363" y="1571625"/>
            <a:ext cx="676275" cy="690563"/>
          </a:xfrm>
          <a:prstGeom prst="rect">
            <a:avLst/>
          </a:prstGeom>
          <a:noFill/>
        </p:spPr>
      </p:pic>
      <p:grpSp>
        <p:nvGrpSpPr>
          <p:cNvPr id="67764" name="Group 180"/>
          <p:cNvGrpSpPr>
            <a:grpSpLocks/>
          </p:cNvGrpSpPr>
          <p:nvPr/>
        </p:nvGrpSpPr>
        <p:grpSpPr bwMode="auto">
          <a:xfrm>
            <a:off x="1485900" y="1641475"/>
            <a:ext cx="852488" cy="703263"/>
            <a:chOff x="3672" y="3146"/>
            <a:chExt cx="537" cy="443"/>
          </a:xfrm>
        </p:grpSpPr>
        <p:graphicFrame>
          <p:nvGraphicFramePr>
            <p:cNvPr id="67765" name="Object 181"/>
            <p:cNvGraphicFramePr>
              <a:graphicFrameLocks noChangeAspect="1"/>
            </p:cNvGraphicFramePr>
            <p:nvPr/>
          </p:nvGraphicFramePr>
          <p:xfrm>
            <a:off x="3672" y="3146"/>
            <a:ext cx="392" cy="315"/>
          </p:xfrm>
          <a:graphic>
            <a:graphicData uri="http://schemas.openxmlformats.org/presentationml/2006/ole">
              <p:oleObj spid="_x0000_s67765" name="Clip" r:id="rId8" imgW="1305000" imgH="1085760" progId="MS_ClipArt_Gallery.2">
                <p:embed/>
              </p:oleObj>
            </a:graphicData>
          </a:graphic>
        </p:graphicFrame>
        <p:grpSp>
          <p:nvGrpSpPr>
            <p:cNvPr id="67766" name="Group 182"/>
            <p:cNvGrpSpPr>
              <a:grpSpLocks/>
            </p:cNvGrpSpPr>
            <p:nvPr/>
          </p:nvGrpSpPr>
          <p:grpSpPr bwMode="auto">
            <a:xfrm>
              <a:off x="3692" y="3223"/>
              <a:ext cx="517" cy="366"/>
              <a:chOff x="4204" y="817"/>
              <a:chExt cx="490" cy="366"/>
            </a:xfrm>
          </p:grpSpPr>
          <p:sp>
            <p:nvSpPr>
              <p:cNvPr id="67767" name="Rectangle 183"/>
              <p:cNvSpPr>
                <a:spLocks noChangeArrowheads="1"/>
              </p:cNvSpPr>
              <p:nvPr/>
            </p:nvSpPr>
            <p:spPr bwMode="auto">
              <a:xfrm>
                <a:off x="4224" y="846"/>
                <a:ext cx="444" cy="330"/>
              </a:xfrm>
              <a:prstGeom prst="rect">
                <a:avLst/>
              </a:prstGeom>
              <a:solidFill>
                <a:schemeClr val="hlink"/>
              </a:solidFill>
              <a:ln w="19050">
                <a:solidFill>
                  <a:schemeClr val="tx1"/>
                </a:solidFill>
                <a:miter lim="800000"/>
                <a:headEnd/>
                <a:tailEnd/>
              </a:ln>
              <a:effectLst/>
            </p:spPr>
            <p:txBody>
              <a:bodyPr wrap="none" anchor="ctr"/>
              <a:lstStyle/>
              <a:p>
                <a:endParaRPr lang="en-US"/>
              </a:p>
            </p:txBody>
          </p:sp>
          <p:sp>
            <p:nvSpPr>
              <p:cNvPr id="67768" name="Text Box 184"/>
              <p:cNvSpPr txBox="1">
                <a:spLocks noChangeArrowheads="1"/>
              </p:cNvSpPr>
              <p:nvPr/>
            </p:nvSpPr>
            <p:spPr bwMode="auto">
              <a:xfrm>
                <a:off x="4204" y="817"/>
                <a:ext cx="490" cy="366"/>
              </a:xfrm>
              <a:prstGeom prst="rect">
                <a:avLst/>
              </a:prstGeom>
              <a:noFill/>
              <a:ln w="9525">
                <a:noFill/>
                <a:miter lim="800000"/>
                <a:headEnd/>
                <a:tailEnd/>
              </a:ln>
              <a:effectLst/>
            </p:spPr>
            <p:txBody>
              <a:bodyPr wrap="none">
                <a:spAutoFit/>
              </a:bodyPr>
              <a:lstStyle/>
              <a:p>
                <a:pPr algn="ctr">
                  <a:spcBef>
                    <a:spcPct val="0"/>
                  </a:spcBef>
                  <a:buClrTx/>
                  <a:buSzTx/>
                  <a:buFontTx/>
                  <a:buNone/>
                </a:pPr>
                <a:r>
                  <a:rPr lang="it-IT" sz="1600"/>
                  <a:t>a</a:t>
                </a:r>
                <a:r>
                  <a:rPr lang="en-US" sz="1600"/>
                  <a:t>gente</a:t>
                </a:r>
                <a:br>
                  <a:rPr lang="en-US" sz="1600"/>
                </a:br>
                <a:r>
                  <a:rPr lang="en-US" sz="1600"/>
                  <a:t>utente</a:t>
                </a:r>
                <a:endParaRPr lang="en-US">
                  <a:latin typeface="Times New Roman" pitchFamily="64" charset="0"/>
                </a:endParaRPr>
              </a:p>
            </p:txBody>
          </p:sp>
        </p:grpSp>
      </p:grpSp>
      <p:grpSp>
        <p:nvGrpSpPr>
          <p:cNvPr id="67769" name="Group 185"/>
          <p:cNvGrpSpPr>
            <a:grpSpLocks/>
          </p:cNvGrpSpPr>
          <p:nvPr/>
        </p:nvGrpSpPr>
        <p:grpSpPr bwMode="auto">
          <a:xfrm>
            <a:off x="7023100" y="1527175"/>
            <a:ext cx="852488" cy="703263"/>
            <a:chOff x="3672" y="3146"/>
            <a:chExt cx="537" cy="443"/>
          </a:xfrm>
        </p:grpSpPr>
        <p:graphicFrame>
          <p:nvGraphicFramePr>
            <p:cNvPr id="67770" name="Object 186"/>
            <p:cNvGraphicFramePr>
              <a:graphicFrameLocks noChangeAspect="1"/>
            </p:cNvGraphicFramePr>
            <p:nvPr/>
          </p:nvGraphicFramePr>
          <p:xfrm>
            <a:off x="3672" y="3146"/>
            <a:ext cx="392" cy="315"/>
          </p:xfrm>
          <a:graphic>
            <a:graphicData uri="http://schemas.openxmlformats.org/presentationml/2006/ole">
              <p:oleObj spid="_x0000_s67770" name="Clip" r:id="rId9" imgW="1305000" imgH="1085760" progId="MS_ClipArt_Gallery.2">
                <p:embed/>
              </p:oleObj>
            </a:graphicData>
          </a:graphic>
        </p:graphicFrame>
        <p:grpSp>
          <p:nvGrpSpPr>
            <p:cNvPr id="67771" name="Group 187"/>
            <p:cNvGrpSpPr>
              <a:grpSpLocks/>
            </p:cNvGrpSpPr>
            <p:nvPr/>
          </p:nvGrpSpPr>
          <p:grpSpPr bwMode="auto">
            <a:xfrm>
              <a:off x="3692" y="3223"/>
              <a:ext cx="517" cy="366"/>
              <a:chOff x="4204" y="817"/>
              <a:chExt cx="490" cy="366"/>
            </a:xfrm>
          </p:grpSpPr>
          <p:sp>
            <p:nvSpPr>
              <p:cNvPr id="67772" name="Rectangle 188"/>
              <p:cNvSpPr>
                <a:spLocks noChangeArrowheads="1"/>
              </p:cNvSpPr>
              <p:nvPr/>
            </p:nvSpPr>
            <p:spPr bwMode="auto">
              <a:xfrm>
                <a:off x="4224" y="846"/>
                <a:ext cx="444" cy="330"/>
              </a:xfrm>
              <a:prstGeom prst="rect">
                <a:avLst/>
              </a:prstGeom>
              <a:solidFill>
                <a:schemeClr val="hlink"/>
              </a:solidFill>
              <a:ln w="19050">
                <a:solidFill>
                  <a:schemeClr val="tx1"/>
                </a:solidFill>
                <a:miter lim="800000"/>
                <a:headEnd/>
                <a:tailEnd/>
              </a:ln>
              <a:effectLst/>
            </p:spPr>
            <p:txBody>
              <a:bodyPr wrap="none" anchor="ctr"/>
              <a:lstStyle/>
              <a:p>
                <a:endParaRPr lang="en-US"/>
              </a:p>
            </p:txBody>
          </p:sp>
          <p:sp>
            <p:nvSpPr>
              <p:cNvPr id="67773" name="Text Box 189"/>
              <p:cNvSpPr txBox="1">
                <a:spLocks noChangeArrowheads="1"/>
              </p:cNvSpPr>
              <p:nvPr/>
            </p:nvSpPr>
            <p:spPr bwMode="auto">
              <a:xfrm>
                <a:off x="4204" y="817"/>
                <a:ext cx="490" cy="366"/>
              </a:xfrm>
              <a:prstGeom prst="rect">
                <a:avLst/>
              </a:prstGeom>
              <a:noFill/>
              <a:ln w="9525">
                <a:noFill/>
                <a:miter lim="800000"/>
                <a:headEnd/>
                <a:tailEnd/>
              </a:ln>
              <a:effectLst/>
            </p:spPr>
            <p:txBody>
              <a:bodyPr wrap="none">
                <a:spAutoFit/>
              </a:bodyPr>
              <a:lstStyle/>
              <a:p>
                <a:pPr algn="ctr">
                  <a:spcBef>
                    <a:spcPct val="0"/>
                  </a:spcBef>
                  <a:buClrTx/>
                  <a:buSzTx/>
                  <a:buFontTx/>
                  <a:buNone/>
                </a:pPr>
                <a:r>
                  <a:rPr lang="it-IT" sz="1600"/>
                  <a:t>a</a:t>
                </a:r>
                <a:r>
                  <a:rPr lang="en-US" sz="1600"/>
                  <a:t>gente</a:t>
                </a:r>
                <a:br>
                  <a:rPr lang="en-US" sz="1600"/>
                </a:br>
                <a:r>
                  <a:rPr lang="en-US" sz="1600"/>
                  <a:t>utente</a:t>
                </a:r>
                <a:endParaRPr lang="en-US">
                  <a:latin typeface="Times New Roman" pitchFamily="64" charset="0"/>
                </a:endParaRPr>
              </a:p>
            </p:txBody>
          </p:sp>
        </p:grpSp>
      </p:gr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egnaposto numero diapositiva 6"/>
          <p:cNvSpPr>
            <a:spLocks noGrp="1"/>
          </p:cNvSpPr>
          <p:nvPr>
            <p:ph type="sldNum" sz="quarter" idx="12"/>
          </p:nvPr>
        </p:nvSpPr>
        <p:spPr/>
        <p:txBody>
          <a:bodyPr/>
          <a:lstStyle/>
          <a:p>
            <a:r>
              <a:rPr lang="en-US" altLang="it-IT"/>
              <a:t>2-</a:t>
            </a:r>
            <a:fld id="{0E4648BE-0C82-43F0-B47D-DC48C5E32F4D}" type="slidenum">
              <a:rPr lang="en-US" altLang="it-IT"/>
              <a:pPr/>
              <a:t>59</a:t>
            </a:fld>
            <a:endParaRPr lang="en-US" altLang="it-IT"/>
          </a:p>
        </p:txBody>
      </p:sp>
      <p:sp>
        <p:nvSpPr>
          <p:cNvPr id="68610" name="Rectangle 2"/>
          <p:cNvSpPr>
            <a:spLocks noGrp="1" noChangeArrowheads="1"/>
          </p:cNvSpPr>
          <p:nvPr>
            <p:ph type="title"/>
          </p:nvPr>
        </p:nvSpPr>
        <p:spPr/>
        <p:txBody>
          <a:bodyPr/>
          <a:lstStyle/>
          <a:p>
            <a:r>
              <a:rPr lang="it-IT" sz="3600"/>
              <a:t>Protocollo </a:t>
            </a:r>
            <a:r>
              <a:rPr lang="en-US" sz="3600"/>
              <a:t>POP3</a:t>
            </a:r>
            <a:endParaRPr lang="en-US"/>
          </a:p>
        </p:txBody>
      </p:sp>
      <p:sp>
        <p:nvSpPr>
          <p:cNvPr id="68611" name="Rectangle 3"/>
          <p:cNvSpPr>
            <a:spLocks noGrp="1" noChangeArrowheads="1"/>
          </p:cNvSpPr>
          <p:nvPr>
            <p:ph type="body" sz="half" idx="1"/>
          </p:nvPr>
        </p:nvSpPr>
        <p:spPr>
          <a:xfrm>
            <a:off x="495300" y="1438275"/>
            <a:ext cx="3971925" cy="4648200"/>
          </a:xfrm>
        </p:spPr>
        <p:txBody>
          <a:bodyPr/>
          <a:lstStyle/>
          <a:p>
            <a:pPr>
              <a:lnSpc>
                <a:spcPct val="90000"/>
              </a:lnSpc>
              <a:buFont typeface="ZapfDingbats" pitchFamily="82" charset="2"/>
              <a:buNone/>
            </a:pPr>
            <a:r>
              <a:rPr lang="en-US" altLang="it-IT" sz="2200">
                <a:solidFill>
                  <a:srgbClr val="FF0000"/>
                </a:solidFill>
              </a:rPr>
              <a:t>Fase di autorizzazione</a:t>
            </a:r>
            <a:endParaRPr lang="en-US" altLang="it-IT" sz="2000"/>
          </a:p>
          <a:p>
            <a:pPr>
              <a:lnSpc>
                <a:spcPct val="90000"/>
              </a:lnSpc>
              <a:buFont typeface="Wingdings" pitchFamily="64" charset="2"/>
              <a:buChar char="r"/>
            </a:pPr>
            <a:r>
              <a:rPr lang="en-US" altLang="it-IT" sz="1800"/>
              <a:t>Comandi del client: </a:t>
            </a:r>
          </a:p>
          <a:p>
            <a:pPr lvl="1">
              <a:lnSpc>
                <a:spcPct val="90000"/>
              </a:lnSpc>
            </a:pPr>
            <a:r>
              <a:rPr lang="en-US" altLang="it-IT" sz="1800" b="1">
                <a:latin typeface="Courier New" pitchFamily="64" charset="0"/>
              </a:rPr>
              <a:t>user:</a:t>
            </a:r>
            <a:r>
              <a:rPr lang="en-US" altLang="it-IT" sz="1800"/>
              <a:t> dichiara il nome    	</a:t>
            </a:r>
            <a:r>
              <a:rPr lang="it-IT" sz="1800"/>
              <a:t>         </a:t>
            </a:r>
            <a:r>
              <a:rPr lang="en-US" sz="1800"/>
              <a:t>dell’utente</a:t>
            </a:r>
          </a:p>
          <a:p>
            <a:pPr lvl="1">
              <a:lnSpc>
                <a:spcPct val="90000"/>
              </a:lnSpc>
            </a:pPr>
            <a:r>
              <a:rPr lang="en-US" sz="1800" b="1">
                <a:latin typeface="Courier New" pitchFamily="64" charset="0"/>
              </a:rPr>
              <a:t>pass:</a:t>
            </a:r>
            <a:r>
              <a:rPr lang="en-US" sz="1800"/>
              <a:t> password</a:t>
            </a:r>
          </a:p>
          <a:p>
            <a:pPr>
              <a:lnSpc>
                <a:spcPct val="90000"/>
              </a:lnSpc>
              <a:buFont typeface="Wingdings" pitchFamily="64" charset="2"/>
              <a:buChar char="r"/>
            </a:pPr>
            <a:r>
              <a:rPr lang="en-US" sz="1800"/>
              <a:t>Risposte del server</a:t>
            </a:r>
          </a:p>
          <a:p>
            <a:pPr lvl="1">
              <a:lnSpc>
                <a:spcPct val="90000"/>
              </a:lnSpc>
            </a:pPr>
            <a:r>
              <a:rPr lang="en-US" sz="1800" b="1">
                <a:latin typeface="Courier New" pitchFamily="64" charset="0"/>
              </a:rPr>
              <a:t>+OK</a:t>
            </a:r>
          </a:p>
          <a:p>
            <a:pPr lvl="1">
              <a:lnSpc>
                <a:spcPct val="90000"/>
              </a:lnSpc>
            </a:pPr>
            <a:r>
              <a:rPr lang="en-US" sz="1800" b="1">
                <a:latin typeface="Courier New" pitchFamily="64" charset="0"/>
              </a:rPr>
              <a:t>-ERR</a:t>
            </a:r>
            <a:endParaRPr lang="en-US" sz="1800"/>
          </a:p>
          <a:p>
            <a:pPr>
              <a:lnSpc>
                <a:spcPct val="90000"/>
              </a:lnSpc>
              <a:buFont typeface="ZapfDingbats" pitchFamily="82" charset="2"/>
              <a:buNone/>
            </a:pPr>
            <a:r>
              <a:rPr lang="en-US" sz="2200">
                <a:solidFill>
                  <a:srgbClr val="FF0000"/>
                </a:solidFill>
              </a:rPr>
              <a:t>Fase di transazione</a:t>
            </a:r>
            <a:r>
              <a:rPr lang="en-US" sz="2400"/>
              <a:t>,</a:t>
            </a:r>
            <a:r>
              <a:rPr lang="en-US" sz="2400">
                <a:solidFill>
                  <a:srgbClr val="FF0000"/>
                </a:solidFill>
              </a:rPr>
              <a:t> </a:t>
            </a:r>
            <a:r>
              <a:rPr lang="en-US" sz="2000">
                <a:solidFill>
                  <a:schemeClr val="tx2"/>
                </a:solidFill>
              </a:rPr>
              <a:t>client:</a:t>
            </a:r>
            <a:endParaRPr lang="en-US" sz="2000"/>
          </a:p>
          <a:p>
            <a:pPr>
              <a:lnSpc>
                <a:spcPct val="90000"/>
              </a:lnSpc>
              <a:buFont typeface="Wingdings" pitchFamily="64" charset="2"/>
              <a:buChar char="r"/>
            </a:pPr>
            <a:r>
              <a:rPr lang="en-US" sz="1800" b="1">
                <a:latin typeface="Courier New" pitchFamily="64" charset="0"/>
              </a:rPr>
              <a:t>list:</a:t>
            </a:r>
            <a:r>
              <a:rPr lang="en-US" sz="1800"/>
              <a:t> elenca i numeri</a:t>
            </a:r>
            <a:r>
              <a:rPr lang="it-IT" sz="1800"/>
              <a:t/>
            </a:r>
            <a:br>
              <a:rPr lang="it-IT" sz="1800"/>
            </a:br>
            <a:r>
              <a:rPr lang="it-IT" sz="1800"/>
              <a:t>	    </a:t>
            </a:r>
            <a:r>
              <a:rPr lang="en-US" sz="1800"/>
              <a:t>dei messaggi</a:t>
            </a:r>
          </a:p>
          <a:p>
            <a:pPr>
              <a:lnSpc>
                <a:spcPct val="90000"/>
              </a:lnSpc>
              <a:buFont typeface="Wingdings" pitchFamily="64" charset="2"/>
              <a:buChar char="r"/>
            </a:pPr>
            <a:r>
              <a:rPr lang="en-US" sz="1800" b="1">
                <a:latin typeface="Courier New" pitchFamily="64" charset="0"/>
              </a:rPr>
              <a:t>retr:</a:t>
            </a:r>
            <a:r>
              <a:rPr lang="en-US" sz="1800"/>
              <a:t> ottie</a:t>
            </a:r>
            <a:r>
              <a:rPr lang="it-IT" sz="1800"/>
              <a:t>ne i messaggi</a:t>
            </a:r>
            <a:br>
              <a:rPr lang="it-IT" sz="1800"/>
            </a:br>
            <a:r>
              <a:rPr lang="it-IT" sz="1800"/>
              <a:t> 	    in base al numero</a:t>
            </a:r>
            <a:endParaRPr lang="en-US" sz="1800"/>
          </a:p>
          <a:p>
            <a:pPr>
              <a:lnSpc>
                <a:spcPct val="90000"/>
              </a:lnSpc>
              <a:buFont typeface="Wingdings" pitchFamily="64" charset="2"/>
              <a:buChar char="r"/>
            </a:pPr>
            <a:r>
              <a:rPr lang="en-US" sz="1800" b="1">
                <a:latin typeface="Courier New" pitchFamily="64" charset="0"/>
              </a:rPr>
              <a:t>dele:</a:t>
            </a:r>
            <a:r>
              <a:rPr lang="en-US" sz="1800"/>
              <a:t> c</a:t>
            </a:r>
            <a:r>
              <a:rPr lang="it-IT" sz="1800"/>
              <a:t>ancella</a:t>
            </a:r>
            <a:endParaRPr lang="en-US" sz="1800"/>
          </a:p>
          <a:p>
            <a:pPr>
              <a:lnSpc>
                <a:spcPct val="90000"/>
              </a:lnSpc>
              <a:buFont typeface="Wingdings" pitchFamily="64" charset="2"/>
              <a:buChar char="r"/>
            </a:pPr>
            <a:r>
              <a:rPr lang="en-US" sz="1800" b="1">
                <a:latin typeface="Courier New" pitchFamily="64" charset="0"/>
              </a:rPr>
              <a:t>quit</a:t>
            </a:r>
            <a:endParaRPr lang="en-US" sz="2000"/>
          </a:p>
        </p:txBody>
      </p:sp>
      <p:sp>
        <p:nvSpPr>
          <p:cNvPr id="68615" name="Text Box 7"/>
          <p:cNvSpPr txBox="1">
            <a:spLocks noChangeArrowheads="1"/>
          </p:cNvSpPr>
          <p:nvPr/>
        </p:nvSpPr>
        <p:spPr bwMode="auto">
          <a:xfrm>
            <a:off x="4340225" y="2309813"/>
            <a:ext cx="4268788" cy="4027487"/>
          </a:xfrm>
          <a:prstGeom prst="rect">
            <a:avLst/>
          </a:prstGeom>
          <a:noFill/>
          <a:ln w="9525">
            <a:noFill/>
            <a:miter lim="800000"/>
            <a:headEnd/>
            <a:tailEnd/>
          </a:ln>
          <a:effectLst/>
        </p:spPr>
        <p:txBody>
          <a:bodyPr wrap="none">
            <a:spAutoFit/>
          </a:bodyPr>
          <a:lstStyle/>
          <a:p>
            <a:pPr>
              <a:spcBef>
                <a:spcPct val="0"/>
              </a:spcBef>
              <a:buClrTx/>
              <a:buSzTx/>
              <a:buFontTx/>
              <a:buNone/>
            </a:pPr>
            <a:r>
              <a:rPr lang="en-US" altLang="it-IT">
                <a:latin typeface="Times New Roman" pitchFamily="64" charset="0"/>
              </a:rPr>
              <a:t>         </a:t>
            </a:r>
            <a:r>
              <a:rPr lang="en-US" altLang="it-IT" sz="1800" b="1">
                <a:latin typeface="Courier New" pitchFamily="64" charset="0"/>
              </a:rPr>
              <a:t>C: list </a:t>
            </a:r>
          </a:p>
          <a:p>
            <a:pPr>
              <a:spcBef>
                <a:spcPct val="0"/>
              </a:spcBef>
              <a:buClrTx/>
              <a:buSzTx/>
              <a:buFontTx/>
              <a:buNone/>
            </a:pPr>
            <a:r>
              <a:rPr lang="en-US" altLang="it-IT" sz="1800" b="1">
                <a:latin typeface="Courier New" pitchFamily="64" charset="0"/>
              </a:rPr>
              <a:t>     S: 1 498 </a:t>
            </a:r>
          </a:p>
          <a:p>
            <a:pPr>
              <a:spcBef>
                <a:spcPct val="0"/>
              </a:spcBef>
              <a:buClrTx/>
              <a:buSzTx/>
              <a:buFontTx/>
              <a:buNone/>
            </a:pPr>
            <a:r>
              <a:rPr lang="en-US" altLang="it-IT" sz="1800" b="1">
                <a:latin typeface="Courier New" pitchFamily="64" charset="0"/>
              </a:rPr>
              <a:t>     S: 2 912 </a:t>
            </a:r>
          </a:p>
          <a:p>
            <a:pPr>
              <a:spcBef>
                <a:spcPct val="0"/>
              </a:spcBef>
              <a:buClrTx/>
              <a:buSzTx/>
              <a:buFontTx/>
              <a:buNone/>
            </a:pPr>
            <a:r>
              <a:rPr lang="en-US" altLang="it-IT" sz="1800" b="1">
                <a:latin typeface="Courier New" pitchFamily="64" charset="0"/>
              </a:rPr>
              <a:t>     S: . </a:t>
            </a:r>
          </a:p>
          <a:p>
            <a:pPr>
              <a:spcBef>
                <a:spcPct val="0"/>
              </a:spcBef>
              <a:buClrTx/>
              <a:buSzTx/>
              <a:buFontTx/>
              <a:buNone/>
            </a:pPr>
            <a:r>
              <a:rPr lang="en-US" altLang="it-IT" sz="1800" b="1">
                <a:latin typeface="Courier New" pitchFamily="64" charset="0"/>
              </a:rPr>
              <a:t>     C: retr 1 </a:t>
            </a:r>
          </a:p>
          <a:p>
            <a:pPr>
              <a:spcBef>
                <a:spcPct val="0"/>
              </a:spcBef>
              <a:buClrTx/>
              <a:buSzTx/>
              <a:buFontTx/>
              <a:buNone/>
            </a:pPr>
            <a:r>
              <a:rPr lang="en-US" altLang="it-IT" sz="1800" b="1">
                <a:latin typeface="Courier New" pitchFamily="64" charset="0"/>
              </a:rPr>
              <a:t>     S: &lt;message 1 contents&gt;</a:t>
            </a:r>
          </a:p>
          <a:p>
            <a:pPr>
              <a:spcBef>
                <a:spcPct val="0"/>
              </a:spcBef>
              <a:buClrTx/>
              <a:buSzTx/>
              <a:buFontTx/>
              <a:buNone/>
            </a:pPr>
            <a:r>
              <a:rPr lang="en-US" altLang="it-IT" sz="1800" b="1">
                <a:latin typeface="Courier New" pitchFamily="64" charset="0"/>
              </a:rPr>
              <a:t>     S: . </a:t>
            </a:r>
          </a:p>
          <a:p>
            <a:pPr>
              <a:spcBef>
                <a:spcPct val="0"/>
              </a:spcBef>
              <a:buClrTx/>
              <a:buSzTx/>
              <a:buFontTx/>
              <a:buNone/>
            </a:pPr>
            <a:r>
              <a:rPr lang="en-US" altLang="it-IT" sz="1800" b="1">
                <a:latin typeface="Courier New" pitchFamily="64" charset="0"/>
              </a:rPr>
              <a:t>     C: dele 1 </a:t>
            </a:r>
          </a:p>
          <a:p>
            <a:pPr>
              <a:spcBef>
                <a:spcPct val="0"/>
              </a:spcBef>
              <a:buClrTx/>
              <a:buSzTx/>
              <a:buFontTx/>
              <a:buNone/>
            </a:pPr>
            <a:r>
              <a:rPr lang="en-US" altLang="it-IT" sz="1800" b="1">
                <a:latin typeface="Courier New" pitchFamily="64" charset="0"/>
              </a:rPr>
              <a:t>     C: retr 2 </a:t>
            </a:r>
          </a:p>
          <a:p>
            <a:pPr>
              <a:spcBef>
                <a:spcPct val="0"/>
              </a:spcBef>
              <a:buClrTx/>
              <a:buSzTx/>
              <a:buFontTx/>
              <a:buNone/>
            </a:pPr>
            <a:r>
              <a:rPr lang="en-US" altLang="it-IT" sz="1800" b="1">
                <a:latin typeface="Courier New" pitchFamily="64" charset="0"/>
              </a:rPr>
              <a:t>     S: &lt;message 1 contents&gt;</a:t>
            </a:r>
          </a:p>
          <a:p>
            <a:pPr>
              <a:spcBef>
                <a:spcPct val="0"/>
              </a:spcBef>
              <a:buClrTx/>
              <a:buSzTx/>
              <a:buFontTx/>
              <a:buNone/>
            </a:pPr>
            <a:r>
              <a:rPr lang="en-US" altLang="it-IT" sz="1800" b="1">
                <a:latin typeface="Courier New" pitchFamily="64" charset="0"/>
              </a:rPr>
              <a:t>     S: . </a:t>
            </a:r>
          </a:p>
          <a:p>
            <a:pPr>
              <a:spcBef>
                <a:spcPct val="0"/>
              </a:spcBef>
              <a:buClrTx/>
              <a:buSzTx/>
              <a:buFontTx/>
              <a:buNone/>
            </a:pPr>
            <a:r>
              <a:rPr lang="en-US" altLang="it-IT" sz="1800" b="1">
                <a:latin typeface="Courier New" pitchFamily="64" charset="0"/>
              </a:rPr>
              <a:t>     C: dele 2 </a:t>
            </a:r>
          </a:p>
          <a:p>
            <a:pPr>
              <a:spcBef>
                <a:spcPct val="0"/>
              </a:spcBef>
              <a:buClrTx/>
              <a:buSzTx/>
              <a:buFontTx/>
              <a:buNone/>
            </a:pPr>
            <a:r>
              <a:rPr lang="en-US" altLang="it-IT" sz="1800" b="1">
                <a:latin typeface="Courier New" pitchFamily="64" charset="0"/>
              </a:rPr>
              <a:t>     C: quit </a:t>
            </a:r>
          </a:p>
          <a:p>
            <a:pPr>
              <a:spcBef>
                <a:spcPct val="0"/>
              </a:spcBef>
              <a:buClrTx/>
              <a:buSzTx/>
              <a:buFontTx/>
              <a:buNone/>
            </a:pPr>
            <a:r>
              <a:rPr lang="en-US" altLang="it-IT" sz="1800" b="1">
                <a:latin typeface="Courier New" pitchFamily="64" charset="0"/>
              </a:rPr>
              <a:t>     S: +OK </a:t>
            </a:r>
            <a:r>
              <a:rPr lang="en-US" altLang="it-IT" sz="1400" b="1">
                <a:latin typeface="Courier New" pitchFamily="64" charset="0"/>
              </a:rPr>
              <a:t>POP3 server signing off</a:t>
            </a:r>
            <a:endParaRPr lang="en-US" altLang="it-IT" sz="1800" b="1">
              <a:latin typeface="Courier New" pitchFamily="64" charset="0"/>
            </a:endParaRPr>
          </a:p>
        </p:txBody>
      </p:sp>
      <p:sp>
        <p:nvSpPr>
          <p:cNvPr id="68618" name="Text Box 10"/>
          <p:cNvSpPr txBox="1">
            <a:spLocks noChangeArrowheads="1"/>
          </p:cNvSpPr>
          <p:nvPr/>
        </p:nvSpPr>
        <p:spPr bwMode="auto">
          <a:xfrm>
            <a:off x="4989513" y="590550"/>
            <a:ext cx="3981450" cy="1739900"/>
          </a:xfrm>
          <a:prstGeom prst="rect">
            <a:avLst/>
          </a:prstGeom>
          <a:noFill/>
          <a:ln w="9525">
            <a:noFill/>
            <a:miter lim="800000"/>
            <a:headEnd/>
            <a:tailEnd/>
          </a:ln>
          <a:effectLst/>
        </p:spPr>
        <p:txBody>
          <a:bodyPr wrap="none">
            <a:spAutoFit/>
          </a:bodyPr>
          <a:lstStyle/>
          <a:p>
            <a:pPr>
              <a:spcBef>
                <a:spcPct val="0"/>
              </a:spcBef>
              <a:buClrTx/>
              <a:buSzTx/>
              <a:buFontTx/>
              <a:buNone/>
            </a:pPr>
            <a:endParaRPr lang="en-US" altLang="it-IT" sz="1800" b="1">
              <a:latin typeface="Courier New" pitchFamily="64" charset="0"/>
            </a:endParaRPr>
          </a:p>
          <a:p>
            <a:pPr>
              <a:spcBef>
                <a:spcPct val="0"/>
              </a:spcBef>
              <a:buClrTx/>
              <a:buSzTx/>
              <a:buFontTx/>
              <a:buNone/>
            </a:pPr>
            <a:r>
              <a:rPr lang="en-US" altLang="it-IT" sz="1800" b="1">
                <a:latin typeface="Courier New" pitchFamily="64" charset="0"/>
              </a:rPr>
              <a:t>S: +OK POP3 server ready </a:t>
            </a:r>
          </a:p>
          <a:p>
            <a:pPr>
              <a:spcBef>
                <a:spcPct val="0"/>
              </a:spcBef>
              <a:buClrTx/>
              <a:buSzTx/>
              <a:buFontTx/>
              <a:buNone/>
            </a:pPr>
            <a:r>
              <a:rPr lang="en-US" altLang="it-IT" sz="1800" b="1">
                <a:latin typeface="Courier New" pitchFamily="64" charset="0"/>
              </a:rPr>
              <a:t>C: user rob </a:t>
            </a:r>
          </a:p>
          <a:p>
            <a:pPr>
              <a:spcBef>
                <a:spcPct val="0"/>
              </a:spcBef>
              <a:buClrTx/>
              <a:buSzTx/>
              <a:buFontTx/>
              <a:buNone/>
            </a:pPr>
            <a:r>
              <a:rPr lang="en-US" altLang="it-IT" sz="1800" b="1">
                <a:latin typeface="Courier New" pitchFamily="64" charset="0"/>
              </a:rPr>
              <a:t>S: +OK </a:t>
            </a:r>
          </a:p>
          <a:p>
            <a:pPr>
              <a:spcBef>
                <a:spcPct val="0"/>
              </a:spcBef>
              <a:buClrTx/>
              <a:buSzTx/>
              <a:buFontTx/>
              <a:buNone/>
            </a:pPr>
            <a:r>
              <a:rPr lang="en-US" altLang="it-IT" sz="1800" b="1">
                <a:latin typeface="Courier New" pitchFamily="64" charset="0"/>
              </a:rPr>
              <a:t>C: pass hungry </a:t>
            </a:r>
          </a:p>
          <a:p>
            <a:pPr>
              <a:spcBef>
                <a:spcPct val="0"/>
              </a:spcBef>
              <a:buClrTx/>
              <a:buSzTx/>
              <a:buFontTx/>
              <a:buNone/>
            </a:pPr>
            <a:r>
              <a:rPr lang="en-US" altLang="it-IT" sz="1800" b="1">
                <a:latin typeface="Courier New" pitchFamily="64" charset="0"/>
              </a:rPr>
              <a:t>S: +OK</a:t>
            </a:r>
            <a:r>
              <a:rPr lang="en-US" altLang="it-IT" sz="1400" b="1">
                <a:latin typeface="Courier New" pitchFamily="64" charset="0"/>
              </a:rPr>
              <a:t> user successfully logged on</a:t>
            </a:r>
            <a:endParaRPr lang="en-US" altLang="it-IT">
              <a:latin typeface="Times New Roman" pitchFamily="64" charset="0"/>
            </a:endParaRPr>
          </a:p>
        </p:txBody>
      </p:sp>
      <p:sp>
        <p:nvSpPr>
          <p:cNvPr id="68619" name="Freeform 11"/>
          <p:cNvSpPr>
            <a:spLocks/>
          </p:cNvSpPr>
          <p:nvPr/>
        </p:nvSpPr>
        <p:spPr bwMode="auto">
          <a:xfrm>
            <a:off x="4972050" y="847725"/>
            <a:ext cx="371475" cy="1457325"/>
          </a:xfrm>
          <a:custGeom>
            <a:avLst/>
            <a:gdLst/>
            <a:ahLst/>
            <a:cxnLst>
              <a:cxn ang="0">
                <a:pos x="234" y="0"/>
              </a:cxn>
              <a:cxn ang="0">
                <a:pos x="0" y="0"/>
              </a:cxn>
              <a:cxn ang="0">
                <a:pos x="0" y="918"/>
              </a:cxn>
              <a:cxn ang="0">
                <a:pos x="228" y="918"/>
              </a:cxn>
            </a:cxnLst>
            <a:rect l="0" t="0" r="r" b="b"/>
            <a:pathLst>
              <a:path w="234" h="918">
                <a:moveTo>
                  <a:pt x="234" y="0"/>
                </a:moveTo>
                <a:lnTo>
                  <a:pt x="0" y="0"/>
                </a:lnTo>
                <a:lnTo>
                  <a:pt x="0" y="918"/>
                </a:lnTo>
                <a:lnTo>
                  <a:pt x="228" y="918"/>
                </a:lnTo>
              </a:path>
            </a:pathLst>
          </a:custGeom>
          <a:noFill/>
          <a:ln w="19050" cap="flat" cmpd="sng">
            <a:solidFill>
              <a:srgbClr val="FF0000"/>
            </a:solidFill>
            <a:prstDash val="solid"/>
            <a:round/>
            <a:headEnd/>
            <a:tailEnd/>
          </a:ln>
          <a:effectLst/>
        </p:spPr>
        <p:txBody>
          <a:bodyPr wrap="none" anchor="ctr"/>
          <a:lstStyle/>
          <a:p>
            <a:endParaRPr lang="en-US"/>
          </a:p>
        </p:txBody>
      </p:sp>
      <p:sp>
        <p:nvSpPr>
          <p:cNvPr id="68621" name="Line 13"/>
          <p:cNvSpPr>
            <a:spLocks noChangeShapeType="1"/>
          </p:cNvSpPr>
          <p:nvPr/>
        </p:nvSpPr>
        <p:spPr bwMode="auto">
          <a:xfrm flipV="1">
            <a:off x="3816350" y="1438275"/>
            <a:ext cx="1069975" cy="187325"/>
          </a:xfrm>
          <a:prstGeom prst="line">
            <a:avLst/>
          </a:prstGeom>
          <a:noFill/>
          <a:ln w="19050">
            <a:solidFill>
              <a:srgbClr val="FF0000"/>
            </a:solidFill>
            <a:round/>
            <a:headEnd/>
            <a:tailEnd type="triangle" w="med" len="med"/>
          </a:ln>
          <a:effectLst/>
        </p:spPr>
        <p:txBody>
          <a:bodyPr wrap="none" anchor="ctr"/>
          <a:lstStyle/>
          <a:p>
            <a:endParaRPr lang="en-US"/>
          </a:p>
        </p:txBody>
      </p:sp>
      <p:sp>
        <p:nvSpPr>
          <p:cNvPr id="68622" name="Freeform 14"/>
          <p:cNvSpPr>
            <a:spLocks/>
          </p:cNvSpPr>
          <p:nvPr/>
        </p:nvSpPr>
        <p:spPr bwMode="auto">
          <a:xfrm>
            <a:off x="4962525" y="2428875"/>
            <a:ext cx="371475" cy="3895725"/>
          </a:xfrm>
          <a:custGeom>
            <a:avLst/>
            <a:gdLst/>
            <a:ahLst/>
            <a:cxnLst>
              <a:cxn ang="0">
                <a:pos x="234" y="0"/>
              </a:cxn>
              <a:cxn ang="0">
                <a:pos x="0" y="0"/>
              </a:cxn>
              <a:cxn ang="0">
                <a:pos x="0" y="918"/>
              </a:cxn>
              <a:cxn ang="0">
                <a:pos x="228" y="918"/>
              </a:cxn>
            </a:cxnLst>
            <a:rect l="0" t="0" r="r" b="b"/>
            <a:pathLst>
              <a:path w="234" h="918">
                <a:moveTo>
                  <a:pt x="234" y="0"/>
                </a:moveTo>
                <a:lnTo>
                  <a:pt x="0" y="0"/>
                </a:lnTo>
                <a:lnTo>
                  <a:pt x="0" y="918"/>
                </a:lnTo>
                <a:lnTo>
                  <a:pt x="228" y="918"/>
                </a:lnTo>
              </a:path>
            </a:pathLst>
          </a:custGeom>
          <a:noFill/>
          <a:ln w="19050" cap="flat" cmpd="sng">
            <a:solidFill>
              <a:srgbClr val="FF0000"/>
            </a:solidFill>
            <a:prstDash val="solid"/>
            <a:round/>
            <a:headEnd/>
            <a:tailEnd/>
          </a:ln>
          <a:effectLst/>
        </p:spPr>
        <p:txBody>
          <a:bodyPr wrap="none" anchor="ctr"/>
          <a:lstStyle/>
          <a:p>
            <a:endParaRPr lang="en-US"/>
          </a:p>
        </p:txBody>
      </p:sp>
      <p:sp>
        <p:nvSpPr>
          <p:cNvPr id="68623" name="Line 15"/>
          <p:cNvSpPr>
            <a:spLocks noChangeShapeType="1"/>
          </p:cNvSpPr>
          <p:nvPr/>
        </p:nvSpPr>
        <p:spPr bwMode="auto">
          <a:xfrm flipV="1">
            <a:off x="3152775" y="3952875"/>
            <a:ext cx="1733550" cy="247650"/>
          </a:xfrm>
          <a:prstGeom prst="line">
            <a:avLst/>
          </a:prstGeom>
          <a:noFill/>
          <a:ln w="19050">
            <a:solidFill>
              <a:srgbClr val="FF0000"/>
            </a:solidFill>
            <a:round/>
            <a:headEnd/>
            <a:tailEnd type="triangle" w="med" len="med"/>
          </a:ln>
          <a:effectLst/>
        </p:spPr>
        <p:txBody>
          <a:bodyPr wrap="none" anchor="ctr"/>
          <a:lstStyle/>
          <a:p>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6"/>
          <p:cNvSpPr>
            <a:spLocks noGrp="1"/>
          </p:cNvSpPr>
          <p:nvPr>
            <p:ph type="sldNum" sz="quarter" idx="12"/>
          </p:nvPr>
        </p:nvSpPr>
        <p:spPr/>
        <p:txBody>
          <a:bodyPr/>
          <a:lstStyle/>
          <a:p>
            <a:r>
              <a:rPr lang="en-US" altLang="it-IT"/>
              <a:t>2-</a:t>
            </a:r>
            <a:fld id="{81957469-AB3B-4A73-B0A4-92F06292283F}" type="slidenum">
              <a:rPr lang="en-US" altLang="it-IT"/>
              <a:pPr/>
              <a:t>6</a:t>
            </a:fld>
            <a:endParaRPr lang="en-US" altLang="it-IT"/>
          </a:p>
        </p:txBody>
      </p:sp>
      <p:sp>
        <p:nvSpPr>
          <p:cNvPr id="207874" name="Rectangle 2"/>
          <p:cNvSpPr>
            <a:spLocks noGrp="1" noChangeArrowheads="1"/>
          </p:cNvSpPr>
          <p:nvPr>
            <p:ph type="title"/>
          </p:nvPr>
        </p:nvSpPr>
        <p:spPr/>
        <p:txBody>
          <a:bodyPr/>
          <a:lstStyle/>
          <a:p>
            <a:r>
              <a:rPr lang="it-IT" sz="3800"/>
              <a:t>Capitolo 2: Livello di applicazione</a:t>
            </a:r>
            <a:endParaRPr lang="en-US" sz="3800"/>
          </a:p>
        </p:txBody>
      </p:sp>
      <p:sp>
        <p:nvSpPr>
          <p:cNvPr id="207875" name="Rectangle 3"/>
          <p:cNvSpPr>
            <a:spLocks noGrp="1" noChangeArrowheads="1"/>
          </p:cNvSpPr>
          <p:nvPr>
            <p:ph type="body" sz="half" idx="1"/>
          </p:nvPr>
        </p:nvSpPr>
        <p:spPr/>
        <p:txBody>
          <a:bodyPr/>
          <a:lstStyle/>
          <a:p>
            <a:pPr>
              <a:buFont typeface="Monotype Sorts" pitchFamily="64" charset="2"/>
              <a:buChar char="o"/>
            </a:pPr>
            <a:r>
              <a:rPr lang="it-IT" sz="2400">
                <a:solidFill>
                  <a:srgbClr val="FF0000"/>
                </a:solidFill>
              </a:rPr>
              <a:t>2.1 Principi delle applicazioni di rete</a:t>
            </a:r>
          </a:p>
          <a:p>
            <a:pPr>
              <a:buFont typeface="Monotype Sorts" pitchFamily="64" charset="2"/>
              <a:buChar char="o"/>
            </a:pPr>
            <a:r>
              <a:rPr lang="it-IT" sz="2400"/>
              <a:t>2.2 Web e HTTP</a:t>
            </a:r>
          </a:p>
          <a:p>
            <a:pPr>
              <a:buFont typeface="Monotype Sorts" pitchFamily="64" charset="2"/>
              <a:buChar char="o"/>
            </a:pPr>
            <a:r>
              <a:rPr lang="it-IT" sz="2400"/>
              <a:t>2.3 FTP </a:t>
            </a:r>
            <a:endParaRPr lang="it-IT" sz="2400">
              <a:solidFill>
                <a:srgbClr val="FF0000"/>
              </a:solidFill>
            </a:endParaRPr>
          </a:p>
          <a:p>
            <a:pPr>
              <a:buFont typeface="Monotype Sorts" pitchFamily="64" charset="2"/>
              <a:buChar char="o"/>
            </a:pPr>
            <a:r>
              <a:rPr lang="it-IT" sz="2400"/>
              <a:t>2.4 Posta elettronica</a:t>
            </a:r>
          </a:p>
          <a:p>
            <a:pPr lvl="1"/>
            <a:r>
              <a:rPr lang="it-IT" sz="2000"/>
              <a:t>SMTP, POP3, IMAP</a:t>
            </a:r>
          </a:p>
          <a:p>
            <a:pPr>
              <a:buFont typeface="Monotype Sorts" pitchFamily="64" charset="2"/>
              <a:buChar char="o"/>
            </a:pPr>
            <a:r>
              <a:rPr lang="it-IT" sz="2400"/>
              <a:t>2.5 DNS</a:t>
            </a:r>
          </a:p>
        </p:txBody>
      </p:sp>
      <p:sp>
        <p:nvSpPr>
          <p:cNvPr id="207876" name="Rectangle 4"/>
          <p:cNvSpPr>
            <a:spLocks noGrp="1" noChangeArrowheads="1"/>
          </p:cNvSpPr>
          <p:nvPr>
            <p:ph type="body" sz="half" idx="2"/>
          </p:nvPr>
        </p:nvSpPr>
        <p:spPr>
          <a:xfrm>
            <a:off x="4495800" y="1600200"/>
            <a:ext cx="4054475" cy="4648200"/>
          </a:xfrm>
        </p:spPr>
        <p:txBody>
          <a:bodyPr/>
          <a:lstStyle/>
          <a:p>
            <a:pPr>
              <a:buFont typeface="Monotype Sorts" pitchFamily="64" charset="2"/>
              <a:buChar char="o"/>
            </a:pPr>
            <a:r>
              <a:rPr lang="it-IT" sz="2400"/>
              <a:t>2.6 Applicazioni P2P</a:t>
            </a:r>
          </a:p>
          <a:p>
            <a:pPr>
              <a:buFont typeface="Monotype Sorts" pitchFamily="64" charset="2"/>
              <a:buChar char="o"/>
            </a:pPr>
            <a:r>
              <a:rPr lang="it-IT" sz="2400"/>
              <a:t>2.7 Programmazione delle socket con TCP</a:t>
            </a:r>
          </a:p>
          <a:p>
            <a:pPr>
              <a:buFont typeface="Monotype Sorts" pitchFamily="64" charset="2"/>
              <a:buChar char="o"/>
            </a:pPr>
            <a:r>
              <a:rPr lang="it-IT" sz="2400"/>
              <a:t>2.8 Programmazione delle socket con UDP</a:t>
            </a: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6"/>
          <p:cNvSpPr>
            <a:spLocks noGrp="1"/>
          </p:cNvSpPr>
          <p:nvPr>
            <p:ph type="sldNum" sz="quarter" idx="12"/>
          </p:nvPr>
        </p:nvSpPr>
        <p:spPr/>
        <p:txBody>
          <a:bodyPr/>
          <a:lstStyle/>
          <a:p>
            <a:r>
              <a:rPr lang="en-US" altLang="it-IT"/>
              <a:t>2-</a:t>
            </a:r>
            <a:fld id="{C927355F-C856-4394-8CB1-3DC2D5FB0081}" type="slidenum">
              <a:rPr lang="en-US" altLang="it-IT"/>
              <a:pPr/>
              <a:t>60</a:t>
            </a:fld>
            <a:endParaRPr lang="en-US" altLang="it-IT"/>
          </a:p>
        </p:txBody>
      </p:sp>
      <p:sp>
        <p:nvSpPr>
          <p:cNvPr id="128002" name="Rectangle 2"/>
          <p:cNvSpPr>
            <a:spLocks noGrp="1" noChangeArrowheads="1"/>
          </p:cNvSpPr>
          <p:nvPr>
            <p:ph type="title"/>
          </p:nvPr>
        </p:nvSpPr>
        <p:spPr/>
        <p:txBody>
          <a:bodyPr/>
          <a:lstStyle/>
          <a:p>
            <a:r>
              <a:rPr lang="en-US" altLang="it-IT"/>
              <a:t>POP3 (altro) e IMAP</a:t>
            </a:r>
          </a:p>
        </p:txBody>
      </p:sp>
      <p:sp>
        <p:nvSpPr>
          <p:cNvPr id="128003" name="Rectangle 3"/>
          <p:cNvSpPr>
            <a:spLocks noGrp="1" noChangeArrowheads="1"/>
          </p:cNvSpPr>
          <p:nvPr>
            <p:ph type="body" sz="half" idx="1"/>
          </p:nvPr>
        </p:nvSpPr>
        <p:spPr>
          <a:xfrm>
            <a:off x="520700" y="1343025"/>
            <a:ext cx="3810000" cy="4648200"/>
          </a:xfrm>
        </p:spPr>
        <p:txBody>
          <a:bodyPr/>
          <a:lstStyle/>
          <a:p>
            <a:pPr>
              <a:buFont typeface="ZapfDingbats" pitchFamily="82" charset="2"/>
              <a:buNone/>
            </a:pPr>
            <a:r>
              <a:rPr lang="it-IT" sz="2000">
                <a:solidFill>
                  <a:srgbClr val="FF0000"/>
                </a:solidFill>
              </a:rPr>
              <a:t>Ancora su POP3</a:t>
            </a:r>
            <a:endParaRPr lang="it-IT" sz="2000"/>
          </a:p>
          <a:p>
            <a:pPr>
              <a:buFont typeface="Wingdings" pitchFamily="64" charset="2"/>
              <a:buChar char="r"/>
            </a:pPr>
            <a:r>
              <a:rPr lang="it-IT" sz="2000"/>
              <a:t>Il precedente esempio usa la modalità “scarica e cancella”</a:t>
            </a:r>
          </a:p>
          <a:p>
            <a:pPr>
              <a:buFont typeface="Wingdings" pitchFamily="64" charset="2"/>
              <a:buChar char="r"/>
            </a:pPr>
            <a:r>
              <a:rPr lang="it-IT" sz="2000"/>
              <a:t>Roberto non può rileggere</a:t>
            </a:r>
            <a:br>
              <a:rPr lang="it-IT" sz="2000"/>
            </a:br>
            <a:r>
              <a:rPr lang="it-IT" sz="2000"/>
              <a:t>le e-mail se cambia client</a:t>
            </a:r>
          </a:p>
          <a:p>
            <a:pPr>
              <a:buFont typeface="Wingdings" pitchFamily="64" charset="2"/>
              <a:buChar char="r"/>
            </a:pPr>
            <a:r>
              <a:rPr lang="it-IT" sz="2000"/>
              <a:t>Modalità “scarica e mantieni”: copia i messaggi su più client</a:t>
            </a:r>
          </a:p>
          <a:p>
            <a:pPr>
              <a:buFont typeface="Wingdings" pitchFamily="64" charset="2"/>
              <a:buChar char="r"/>
            </a:pPr>
            <a:r>
              <a:rPr lang="it-IT" sz="2000"/>
              <a:t>POP3 è un protocollo senza stato tra le varie sessioni</a:t>
            </a:r>
          </a:p>
        </p:txBody>
      </p:sp>
      <p:sp>
        <p:nvSpPr>
          <p:cNvPr id="128004" name="Rectangle 4"/>
          <p:cNvSpPr>
            <a:spLocks noGrp="1" noChangeArrowheads="1"/>
          </p:cNvSpPr>
          <p:nvPr>
            <p:ph type="body" sz="half" idx="2"/>
          </p:nvPr>
        </p:nvSpPr>
        <p:spPr>
          <a:xfrm>
            <a:off x="4483100" y="1381125"/>
            <a:ext cx="3810000" cy="4648200"/>
          </a:xfrm>
        </p:spPr>
        <p:txBody>
          <a:bodyPr/>
          <a:lstStyle/>
          <a:p>
            <a:pPr>
              <a:buFont typeface="ZapfDingbats" pitchFamily="82" charset="2"/>
              <a:buNone/>
            </a:pPr>
            <a:r>
              <a:rPr lang="it-IT" sz="2000">
                <a:solidFill>
                  <a:srgbClr val="FF0000"/>
                </a:solidFill>
              </a:rPr>
              <a:t>IMAP</a:t>
            </a:r>
            <a:endParaRPr lang="it-IT" sz="2000"/>
          </a:p>
          <a:p>
            <a:pPr>
              <a:buFont typeface="Wingdings" pitchFamily="64" charset="2"/>
              <a:buChar char="r"/>
            </a:pPr>
            <a:r>
              <a:rPr lang="it-IT" sz="2000"/>
              <a:t>Mantiene tutti i messaggi in un unico posto: il server</a:t>
            </a:r>
          </a:p>
          <a:p>
            <a:pPr>
              <a:buFont typeface="Wingdings" pitchFamily="64" charset="2"/>
              <a:buChar char="r"/>
            </a:pPr>
            <a:r>
              <a:rPr lang="it-IT" sz="2000"/>
              <a:t>Consente all’utente di organizzare i messaggi in cartelle</a:t>
            </a:r>
          </a:p>
          <a:p>
            <a:pPr>
              <a:buFont typeface="Wingdings" pitchFamily="64" charset="2"/>
              <a:buChar char="r"/>
            </a:pPr>
            <a:r>
              <a:rPr lang="it-IT" sz="2000"/>
              <a:t>IMAP conserva lo stato dell’utente tra le varie sessioni:</a:t>
            </a:r>
          </a:p>
          <a:p>
            <a:pPr lvl="1"/>
            <a:r>
              <a:rPr lang="it-IT" sz="2000"/>
              <a:t>I nomi delle cartelle e l’associazione tra identificatori dei messaggi e nomi</a:t>
            </a:r>
            <a:br>
              <a:rPr lang="it-IT" sz="2000"/>
            </a:br>
            <a:r>
              <a:rPr lang="it-IT" sz="2000"/>
              <a:t>delle cartelle</a:t>
            </a: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6"/>
          <p:cNvSpPr>
            <a:spLocks noGrp="1"/>
          </p:cNvSpPr>
          <p:nvPr>
            <p:ph type="sldNum" sz="quarter" idx="12"/>
          </p:nvPr>
        </p:nvSpPr>
        <p:spPr/>
        <p:txBody>
          <a:bodyPr/>
          <a:lstStyle/>
          <a:p>
            <a:r>
              <a:rPr lang="en-US" altLang="it-IT"/>
              <a:t>2-</a:t>
            </a:r>
            <a:fld id="{3F71629E-EB58-40C3-812F-2A4057A89B84}" type="slidenum">
              <a:rPr lang="en-US" altLang="it-IT"/>
              <a:pPr/>
              <a:t>61</a:t>
            </a:fld>
            <a:endParaRPr lang="en-US" altLang="it-IT"/>
          </a:p>
        </p:txBody>
      </p:sp>
      <p:sp>
        <p:nvSpPr>
          <p:cNvPr id="218114" name="Rectangle 2"/>
          <p:cNvSpPr>
            <a:spLocks noGrp="1" noChangeArrowheads="1"/>
          </p:cNvSpPr>
          <p:nvPr>
            <p:ph type="title"/>
          </p:nvPr>
        </p:nvSpPr>
        <p:spPr>
          <a:xfrm>
            <a:off x="533400" y="228600"/>
            <a:ext cx="8267700" cy="1143000"/>
          </a:xfrm>
        </p:spPr>
        <p:txBody>
          <a:bodyPr/>
          <a:lstStyle/>
          <a:p>
            <a:r>
              <a:rPr lang="en-US" altLang="it-IT"/>
              <a:t>Capitolo 2: Livell</a:t>
            </a:r>
            <a:r>
              <a:rPr lang="it-IT"/>
              <a:t>o di applicazione</a:t>
            </a:r>
            <a:endParaRPr lang="en-US"/>
          </a:p>
        </p:txBody>
      </p:sp>
      <p:sp>
        <p:nvSpPr>
          <p:cNvPr id="218115" name="Rectangle 3"/>
          <p:cNvSpPr>
            <a:spLocks noGrp="1" noChangeArrowheads="1"/>
          </p:cNvSpPr>
          <p:nvPr>
            <p:ph type="body" sz="half" idx="1"/>
          </p:nvPr>
        </p:nvSpPr>
        <p:spPr/>
        <p:txBody>
          <a:bodyPr/>
          <a:lstStyle/>
          <a:p>
            <a:pPr>
              <a:buFont typeface="Wingdings" pitchFamily="64" charset="2"/>
              <a:buChar char="r"/>
            </a:pPr>
            <a:r>
              <a:rPr lang="en-US" altLang="it-IT" sz="2400"/>
              <a:t>2.1 </a:t>
            </a:r>
            <a:r>
              <a:rPr lang="it-IT" sz="2400"/>
              <a:t>Principi delle applicazioni di rete</a:t>
            </a:r>
            <a:endParaRPr lang="en-US" sz="2400"/>
          </a:p>
          <a:p>
            <a:pPr>
              <a:buFont typeface="Wingdings" pitchFamily="64" charset="2"/>
              <a:buChar char="r"/>
            </a:pPr>
            <a:r>
              <a:rPr lang="en-US" sz="2400"/>
              <a:t>2.2 Web e HTTP</a:t>
            </a:r>
          </a:p>
          <a:p>
            <a:pPr>
              <a:buFont typeface="Wingdings" pitchFamily="64" charset="2"/>
              <a:buChar char="r"/>
            </a:pPr>
            <a:r>
              <a:rPr lang="en-US" sz="2400"/>
              <a:t>2.3 FTP </a:t>
            </a:r>
            <a:endParaRPr lang="en-US" sz="2400">
              <a:solidFill>
                <a:srgbClr val="FF0000"/>
              </a:solidFill>
            </a:endParaRPr>
          </a:p>
          <a:p>
            <a:pPr>
              <a:buFont typeface="Wingdings" pitchFamily="64" charset="2"/>
              <a:buChar char="r"/>
            </a:pPr>
            <a:r>
              <a:rPr lang="en-US" sz="2400"/>
              <a:t>2.4 Posta elettronica</a:t>
            </a:r>
          </a:p>
          <a:p>
            <a:pPr lvl="1"/>
            <a:r>
              <a:rPr lang="en-US" sz="2000"/>
              <a:t>SMTP, POP3, IMAP</a:t>
            </a:r>
          </a:p>
          <a:p>
            <a:pPr>
              <a:buFont typeface="Wingdings" pitchFamily="64" charset="2"/>
              <a:buChar char="r"/>
            </a:pPr>
            <a:r>
              <a:rPr lang="en-US" sz="2400">
                <a:solidFill>
                  <a:srgbClr val="FF0000"/>
                </a:solidFill>
              </a:rPr>
              <a:t>2.5 DNS</a:t>
            </a:r>
          </a:p>
          <a:p>
            <a:endParaRPr lang="en-US" sz="2400"/>
          </a:p>
        </p:txBody>
      </p:sp>
      <p:sp>
        <p:nvSpPr>
          <p:cNvPr id="218116" name="Rectangle 4"/>
          <p:cNvSpPr>
            <a:spLocks noGrp="1" noChangeArrowheads="1"/>
          </p:cNvSpPr>
          <p:nvPr>
            <p:ph type="body" sz="half" idx="2"/>
          </p:nvPr>
        </p:nvSpPr>
        <p:spPr>
          <a:xfrm>
            <a:off x="4343400" y="1600200"/>
            <a:ext cx="4397375" cy="4648200"/>
          </a:xfrm>
        </p:spPr>
        <p:txBody>
          <a:bodyPr/>
          <a:lstStyle/>
          <a:p>
            <a:pPr>
              <a:buFont typeface="Wingdings" pitchFamily="64" charset="2"/>
              <a:buChar char="r"/>
            </a:pPr>
            <a:r>
              <a:rPr lang="en-US" altLang="it-IT" sz="2400"/>
              <a:t>2.6 </a:t>
            </a:r>
            <a:r>
              <a:rPr lang="it-IT" sz="2400"/>
              <a:t>Applicazioni P2P</a:t>
            </a:r>
            <a:endParaRPr lang="en-US" sz="2400"/>
          </a:p>
          <a:p>
            <a:pPr>
              <a:buFont typeface="Wingdings" pitchFamily="64" charset="2"/>
              <a:buChar char="r"/>
            </a:pPr>
            <a:r>
              <a:rPr lang="en-US" sz="2400"/>
              <a:t>2.7 </a:t>
            </a:r>
            <a:r>
              <a:rPr lang="it-IT" sz="2400"/>
              <a:t>Programmazione delle socket con TCP</a:t>
            </a:r>
            <a:endParaRPr lang="en-US" sz="2400"/>
          </a:p>
          <a:p>
            <a:pPr>
              <a:buFont typeface="Wingdings" pitchFamily="64" charset="2"/>
              <a:buChar char="r"/>
            </a:pPr>
            <a:r>
              <a:rPr lang="en-US" sz="2400"/>
              <a:t>2.8 </a:t>
            </a:r>
            <a:r>
              <a:rPr lang="it-IT" sz="2400"/>
              <a:t>Programmazione delle socket con </a:t>
            </a:r>
            <a:r>
              <a:rPr lang="en-US" sz="2400"/>
              <a:t>UDP</a:t>
            </a: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6"/>
          <p:cNvSpPr>
            <a:spLocks noGrp="1"/>
          </p:cNvSpPr>
          <p:nvPr>
            <p:ph type="sldNum" sz="quarter" idx="12"/>
          </p:nvPr>
        </p:nvSpPr>
        <p:spPr/>
        <p:txBody>
          <a:bodyPr/>
          <a:lstStyle/>
          <a:p>
            <a:r>
              <a:rPr lang="en-US" altLang="it-IT"/>
              <a:t>2-</a:t>
            </a:r>
            <a:fld id="{E0E4BF27-093C-4810-BF1A-8D53ED8CC827}" type="slidenum">
              <a:rPr lang="en-US" altLang="it-IT"/>
              <a:pPr/>
              <a:t>62</a:t>
            </a:fld>
            <a:endParaRPr lang="en-US" altLang="it-IT"/>
          </a:p>
        </p:txBody>
      </p:sp>
      <p:sp>
        <p:nvSpPr>
          <p:cNvPr id="76802" name="Rectangle 2"/>
          <p:cNvSpPr>
            <a:spLocks noGrp="1" noChangeArrowheads="1"/>
          </p:cNvSpPr>
          <p:nvPr>
            <p:ph type="title"/>
          </p:nvPr>
        </p:nvSpPr>
        <p:spPr/>
        <p:txBody>
          <a:bodyPr/>
          <a:lstStyle/>
          <a:p>
            <a:r>
              <a:rPr lang="en-US" altLang="it-IT" sz="3600"/>
              <a:t>DNS: Domain Name System</a:t>
            </a:r>
            <a:endParaRPr lang="en-US" altLang="it-IT"/>
          </a:p>
        </p:txBody>
      </p:sp>
      <p:sp>
        <p:nvSpPr>
          <p:cNvPr id="76803" name="Rectangle 3"/>
          <p:cNvSpPr>
            <a:spLocks noGrp="1" noChangeArrowheads="1"/>
          </p:cNvSpPr>
          <p:nvPr>
            <p:ph type="body" sz="half" idx="1"/>
          </p:nvPr>
        </p:nvSpPr>
        <p:spPr>
          <a:xfrm>
            <a:off x="301625" y="1409700"/>
            <a:ext cx="4359275" cy="4991100"/>
          </a:xfrm>
        </p:spPr>
        <p:txBody>
          <a:bodyPr/>
          <a:lstStyle/>
          <a:p>
            <a:pPr>
              <a:buFont typeface="ZapfDingbats" pitchFamily="82" charset="2"/>
              <a:buNone/>
            </a:pPr>
            <a:r>
              <a:rPr lang="it-IT" sz="2000">
                <a:solidFill>
                  <a:srgbClr val="FF0000"/>
                </a:solidFill>
              </a:rPr>
              <a:t>Persone:</a:t>
            </a:r>
            <a:r>
              <a:rPr lang="it-IT" sz="2000"/>
              <a:t> molti identificatori:</a:t>
            </a:r>
          </a:p>
          <a:p>
            <a:pPr lvl="1"/>
            <a:r>
              <a:rPr lang="it-IT" sz="2000"/>
              <a:t>nome, codice fiscale,</a:t>
            </a:r>
            <a:br>
              <a:rPr lang="it-IT" sz="2000"/>
            </a:br>
            <a:r>
              <a:rPr lang="it-IT" sz="2000"/>
              <a:t>numero della carta d’identità</a:t>
            </a:r>
          </a:p>
          <a:p>
            <a:pPr>
              <a:buFont typeface="ZapfDingbats" pitchFamily="82" charset="2"/>
              <a:buNone/>
            </a:pPr>
            <a:r>
              <a:rPr lang="it-IT" sz="2000">
                <a:solidFill>
                  <a:srgbClr val="FF0000"/>
                </a:solidFill>
              </a:rPr>
              <a:t>Host e router di Internet:</a:t>
            </a:r>
            <a:endParaRPr lang="it-IT" sz="2000"/>
          </a:p>
          <a:p>
            <a:pPr lvl="1"/>
            <a:r>
              <a:rPr lang="it-IT" sz="2000"/>
              <a:t>indirizzo IP (32 bit) - usato per indirizzare i datagrammi</a:t>
            </a:r>
          </a:p>
          <a:p>
            <a:pPr lvl="1"/>
            <a:r>
              <a:rPr lang="it-IT" sz="2000"/>
              <a:t>“nome”, ad esempio, www.yahoo.com – usato</a:t>
            </a:r>
            <a:br>
              <a:rPr lang="it-IT" sz="2000"/>
            </a:br>
            <a:r>
              <a:rPr lang="it-IT" sz="2000"/>
              <a:t>dagli esseri umani</a:t>
            </a:r>
          </a:p>
          <a:p>
            <a:pPr>
              <a:buFont typeface="ZapfDingbats" pitchFamily="82" charset="2"/>
              <a:buNone/>
            </a:pPr>
            <a:r>
              <a:rPr lang="it-IT" sz="2000" u="sng">
                <a:solidFill>
                  <a:srgbClr val="FF0000"/>
                </a:solidFill>
              </a:rPr>
              <a:t>D:</a:t>
            </a:r>
            <a:r>
              <a:rPr lang="it-IT" sz="2000"/>
              <a:t> Come associare un indirizzo IP a un nome?</a:t>
            </a:r>
          </a:p>
        </p:txBody>
      </p:sp>
      <p:sp>
        <p:nvSpPr>
          <p:cNvPr id="76804" name="Rectangle 4"/>
          <p:cNvSpPr>
            <a:spLocks noGrp="1" noChangeArrowheads="1"/>
          </p:cNvSpPr>
          <p:nvPr>
            <p:ph type="body" sz="half" idx="2"/>
          </p:nvPr>
        </p:nvSpPr>
        <p:spPr>
          <a:xfrm>
            <a:off x="4686300" y="1409700"/>
            <a:ext cx="4152900" cy="4991100"/>
          </a:xfrm>
        </p:spPr>
        <p:txBody>
          <a:bodyPr/>
          <a:lstStyle/>
          <a:p>
            <a:pPr>
              <a:lnSpc>
                <a:spcPct val="90000"/>
              </a:lnSpc>
              <a:buFont typeface="ZapfDingbats" pitchFamily="82" charset="2"/>
              <a:buNone/>
            </a:pPr>
            <a:r>
              <a:rPr lang="it-IT" sz="2400">
                <a:solidFill>
                  <a:srgbClr val="FF0000"/>
                </a:solidFill>
              </a:rPr>
              <a:t>Domain Name System:</a:t>
            </a:r>
            <a:endParaRPr lang="it-IT" sz="2400"/>
          </a:p>
          <a:p>
            <a:pPr>
              <a:lnSpc>
                <a:spcPct val="90000"/>
              </a:lnSpc>
              <a:buFont typeface="Wingdings" pitchFamily="64" charset="2"/>
              <a:buChar char="r"/>
            </a:pPr>
            <a:r>
              <a:rPr lang="it-IT" sz="2000" i="1">
                <a:solidFill>
                  <a:schemeClr val="accent2"/>
                </a:solidFill>
              </a:rPr>
              <a:t>Database distribuito</a:t>
            </a:r>
            <a:r>
              <a:rPr lang="it-IT" sz="2000"/>
              <a:t> implementato in una gerarchia di </a:t>
            </a:r>
            <a:r>
              <a:rPr lang="it-IT" sz="2000" i="1">
                <a:solidFill>
                  <a:schemeClr val="accent2"/>
                </a:solidFill>
              </a:rPr>
              <a:t>server DNS</a:t>
            </a:r>
            <a:endParaRPr lang="it-IT" sz="2000"/>
          </a:p>
          <a:p>
            <a:pPr>
              <a:lnSpc>
                <a:spcPct val="90000"/>
              </a:lnSpc>
              <a:buFont typeface="Wingdings" pitchFamily="64" charset="2"/>
              <a:buChar char="r"/>
            </a:pPr>
            <a:r>
              <a:rPr lang="it-IT" sz="2000" i="1">
                <a:solidFill>
                  <a:schemeClr val="accent2"/>
                </a:solidFill>
              </a:rPr>
              <a:t>Protocollo a livello di applicazione</a:t>
            </a:r>
            <a:r>
              <a:rPr lang="it-IT" sz="2000"/>
              <a:t> che consente agli host, ai router e ai server DNS di comunicare per </a:t>
            </a:r>
            <a:r>
              <a:rPr lang="it-IT" sz="2000" i="1">
                <a:solidFill>
                  <a:schemeClr val="accent2"/>
                </a:solidFill>
              </a:rPr>
              <a:t>risolvere</a:t>
            </a:r>
            <a:r>
              <a:rPr lang="it-IT" sz="2000">
                <a:solidFill>
                  <a:schemeClr val="accent2"/>
                </a:solidFill>
              </a:rPr>
              <a:t> </a:t>
            </a:r>
            <a:r>
              <a:rPr lang="it-IT" sz="2000"/>
              <a:t>i nomi (tradurre indirizzi/nomi)</a:t>
            </a:r>
          </a:p>
          <a:p>
            <a:pPr lvl="1">
              <a:lnSpc>
                <a:spcPct val="90000"/>
              </a:lnSpc>
            </a:pPr>
            <a:r>
              <a:rPr lang="it-IT" sz="1800"/>
              <a:t>Si noti: funzioni critiche di Internet implementate come protocollo a livello di applicazione</a:t>
            </a:r>
          </a:p>
          <a:p>
            <a:pPr lvl="1">
              <a:lnSpc>
                <a:spcPct val="90000"/>
              </a:lnSpc>
            </a:pPr>
            <a:r>
              <a:rPr lang="it-IT" sz="1800"/>
              <a:t>complessità nelle parti periferiche della rete</a:t>
            </a: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6"/>
          <p:cNvSpPr>
            <a:spLocks noGrp="1"/>
          </p:cNvSpPr>
          <p:nvPr>
            <p:ph type="sldNum" sz="quarter" idx="12"/>
          </p:nvPr>
        </p:nvSpPr>
        <p:spPr/>
        <p:txBody>
          <a:bodyPr/>
          <a:lstStyle/>
          <a:p>
            <a:r>
              <a:rPr lang="en-US" altLang="it-IT"/>
              <a:t>2-</a:t>
            </a:r>
            <a:fld id="{E0AD6BCE-780C-4BE2-9FDE-96B8E8F3F71C}" type="slidenum">
              <a:rPr lang="en-US" altLang="it-IT"/>
              <a:pPr/>
              <a:t>63</a:t>
            </a:fld>
            <a:endParaRPr lang="en-US" altLang="it-IT"/>
          </a:p>
        </p:txBody>
      </p:sp>
      <p:sp>
        <p:nvSpPr>
          <p:cNvPr id="77826" name="Rectangle 2"/>
          <p:cNvSpPr>
            <a:spLocks noGrp="1" noChangeArrowheads="1"/>
          </p:cNvSpPr>
          <p:nvPr>
            <p:ph type="title"/>
          </p:nvPr>
        </p:nvSpPr>
        <p:spPr/>
        <p:txBody>
          <a:bodyPr/>
          <a:lstStyle/>
          <a:p>
            <a:r>
              <a:rPr lang="en-US" altLang="it-IT" sz="3600"/>
              <a:t>DNS </a:t>
            </a:r>
            <a:endParaRPr lang="en-US" altLang="it-IT"/>
          </a:p>
        </p:txBody>
      </p:sp>
      <p:sp>
        <p:nvSpPr>
          <p:cNvPr id="77828" name="Rectangle 4"/>
          <p:cNvSpPr>
            <a:spLocks noGrp="1" noChangeArrowheads="1"/>
          </p:cNvSpPr>
          <p:nvPr>
            <p:ph type="body" sz="half" idx="2"/>
          </p:nvPr>
        </p:nvSpPr>
        <p:spPr>
          <a:xfrm>
            <a:off x="4532313" y="1427163"/>
            <a:ext cx="4356100" cy="4648200"/>
          </a:xfrm>
        </p:spPr>
        <p:txBody>
          <a:bodyPr/>
          <a:lstStyle/>
          <a:p>
            <a:pPr>
              <a:buFont typeface="ZapfDingbats" pitchFamily="82" charset="2"/>
              <a:buNone/>
            </a:pPr>
            <a:r>
              <a:rPr lang="it-IT" sz="2400" u="sng">
                <a:solidFill>
                  <a:srgbClr val="FF0000"/>
                </a:solidFill>
              </a:rPr>
              <a:t>Perché non centralizzare DNS?</a:t>
            </a:r>
          </a:p>
          <a:p>
            <a:pPr>
              <a:buFont typeface="Wingdings" pitchFamily="64" charset="2"/>
              <a:buChar char="r"/>
            </a:pPr>
            <a:r>
              <a:rPr lang="it-IT" sz="2400"/>
              <a:t>singolo punto di guasto</a:t>
            </a:r>
          </a:p>
          <a:p>
            <a:pPr>
              <a:buFont typeface="Wingdings" pitchFamily="64" charset="2"/>
              <a:buChar char="r"/>
            </a:pPr>
            <a:r>
              <a:rPr lang="it-IT" sz="2400"/>
              <a:t>volume di traffico</a:t>
            </a:r>
          </a:p>
          <a:p>
            <a:pPr>
              <a:buFont typeface="Wingdings" pitchFamily="64" charset="2"/>
              <a:buChar char="r"/>
            </a:pPr>
            <a:r>
              <a:rPr lang="it-IT" sz="2400"/>
              <a:t>database centralizzato distante</a:t>
            </a:r>
          </a:p>
          <a:p>
            <a:pPr>
              <a:buFont typeface="Wingdings" pitchFamily="64" charset="2"/>
              <a:buChar char="r"/>
            </a:pPr>
            <a:r>
              <a:rPr lang="it-IT" sz="2400"/>
              <a:t>manutenzione</a:t>
            </a:r>
          </a:p>
          <a:p>
            <a:pPr>
              <a:buFont typeface="ZapfDingbats" pitchFamily="82" charset="2"/>
              <a:buNone/>
            </a:pPr>
            <a:endParaRPr lang="it-IT" sz="2400"/>
          </a:p>
          <a:p>
            <a:pPr>
              <a:buFont typeface="ZapfDingbats" pitchFamily="82" charset="2"/>
              <a:buNone/>
            </a:pPr>
            <a:r>
              <a:rPr lang="it-IT" sz="2400"/>
              <a:t>Un database centralizzato su un singolo server DNS non è </a:t>
            </a:r>
            <a:r>
              <a:rPr lang="it-IT" sz="2400" i="1"/>
              <a:t>scalabile </a:t>
            </a:r>
            <a:r>
              <a:rPr lang="it-IT" sz="2400"/>
              <a:t>!</a:t>
            </a:r>
          </a:p>
        </p:txBody>
      </p:sp>
      <p:sp>
        <p:nvSpPr>
          <p:cNvPr id="77829" name="Rectangle 5"/>
          <p:cNvSpPr>
            <a:spLocks noGrp="1" noChangeArrowheads="1"/>
          </p:cNvSpPr>
          <p:nvPr>
            <p:ph type="body" sz="half" idx="1"/>
          </p:nvPr>
        </p:nvSpPr>
        <p:spPr>
          <a:xfrm>
            <a:off x="365125" y="1500188"/>
            <a:ext cx="4102100" cy="4648200"/>
          </a:xfrm>
        </p:spPr>
        <p:txBody>
          <a:bodyPr/>
          <a:lstStyle/>
          <a:p>
            <a:pPr>
              <a:buFont typeface="ZapfDingbats" pitchFamily="82" charset="2"/>
              <a:buNone/>
            </a:pPr>
            <a:r>
              <a:rPr lang="it-IT" sz="2400" u="sng">
                <a:solidFill>
                  <a:srgbClr val="FF0000"/>
                </a:solidFill>
              </a:rPr>
              <a:t>Servizi DNS</a:t>
            </a:r>
          </a:p>
          <a:p>
            <a:pPr>
              <a:buFont typeface="Wingdings" pitchFamily="64" charset="2"/>
              <a:buChar char="r"/>
            </a:pPr>
            <a:r>
              <a:rPr lang="it-IT" sz="2400"/>
              <a:t>Traduzione degli hostname in indirizzi IP</a:t>
            </a:r>
          </a:p>
          <a:p>
            <a:pPr>
              <a:buFont typeface="Wingdings" pitchFamily="64" charset="2"/>
              <a:buChar char="r"/>
            </a:pPr>
            <a:r>
              <a:rPr lang="it-IT" sz="2400"/>
              <a:t>Host aliasing</a:t>
            </a:r>
          </a:p>
          <a:p>
            <a:pPr lvl="1"/>
            <a:r>
              <a:rPr lang="it-IT" sz="2000"/>
              <a:t>un host può avere più nomi</a:t>
            </a:r>
          </a:p>
          <a:p>
            <a:pPr>
              <a:buFont typeface="Wingdings" pitchFamily="64" charset="2"/>
              <a:buChar char="r"/>
            </a:pPr>
            <a:r>
              <a:rPr lang="it-IT" sz="2400"/>
              <a:t>Mail server aliasing</a:t>
            </a:r>
          </a:p>
          <a:p>
            <a:pPr>
              <a:buFont typeface="Wingdings" pitchFamily="64" charset="2"/>
              <a:buChar char="r"/>
            </a:pPr>
            <a:r>
              <a:rPr lang="it-IT" sz="2400"/>
              <a:t>Distribuzione locale</a:t>
            </a:r>
          </a:p>
          <a:p>
            <a:pPr lvl="1"/>
            <a:r>
              <a:rPr lang="it-IT" sz="2000"/>
              <a:t>server web replicati: insieme di indirizzi IP per un nome canonico</a:t>
            </a:r>
          </a:p>
          <a:p>
            <a:endParaRPr lang="it-IT" sz="2400"/>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Segnaposto numero diapositiva 6"/>
          <p:cNvSpPr>
            <a:spLocks noGrp="1"/>
          </p:cNvSpPr>
          <p:nvPr>
            <p:ph type="sldNum" sz="quarter" idx="12"/>
          </p:nvPr>
        </p:nvSpPr>
        <p:spPr/>
        <p:txBody>
          <a:bodyPr/>
          <a:lstStyle/>
          <a:p>
            <a:r>
              <a:rPr lang="en-US" altLang="it-IT"/>
              <a:t>2-</a:t>
            </a:r>
            <a:fld id="{FFA87399-AE7F-4B51-B962-A75047D59620}" type="slidenum">
              <a:rPr lang="en-US" altLang="it-IT"/>
              <a:pPr/>
              <a:t>64</a:t>
            </a:fld>
            <a:endParaRPr lang="en-US" altLang="it-IT"/>
          </a:p>
        </p:txBody>
      </p:sp>
      <p:sp>
        <p:nvSpPr>
          <p:cNvPr id="201730" name="Text Box 2"/>
          <p:cNvSpPr txBox="1">
            <a:spLocks noChangeArrowheads="1"/>
          </p:cNvSpPr>
          <p:nvPr/>
        </p:nvSpPr>
        <p:spPr bwMode="auto">
          <a:xfrm>
            <a:off x="3459163" y="1093788"/>
            <a:ext cx="2089150" cy="366712"/>
          </a:xfrm>
          <a:prstGeom prst="rect">
            <a:avLst/>
          </a:prstGeom>
          <a:noFill/>
          <a:ln w="9525">
            <a:noFill/>
            <a:miter lim="800000"/>
            <a:headEnd/>
            <a:tailEnd/>
          </a:ln>
          <a:effectLst/>
        </p:spPr>
        <p:txBody>
          <a:bodyPr wrap="none">
            <a:spAutoFit/>
          </a:bodyPr>
          <a:lstStyle/>
          <a:p>
            <a:pPr eaLnBrk="1" hangingPunct="1">
              <a:spcBef>
                <a:spcPct val="0"/>
              </a:spcBef>
              <a:buClrTx/>
              <a:buSzTx/>
              <a:buFontTx/>
              <a:buNone/>
            </a:pPr>
            <a:r>
              <a:rPr lang="en-US" altLang="it-IT" sz="1800">
                <a:latin typeface="Arial" charset="0"/>
              </a:rPr>
              <a:t>Server DNS radice</a:t>
            </a:r>
          </a:p>
        </p:txBody>
      </p:sp>
      <p:sp>
        <p:nvSpPr>
          <p:cNvPr id="201732" name="Text Box 4"/>
          <p:cNvSpPr txBox="1">
            <a:spLocks noChangeArrowheads="1"/>
          </p:cNvSpPr>
          <p:nvPr/>
        </p:nvSpPr>
        <p:spPr bwMode="auto">
          <a:xfrm>
            <a:off x="882650" y="2103438"/>
            <a:ext cx="1898650" cy="366712"/>
          </a:xfrm>
          <a:prstGeom prst="rect">
            <a:avLst/>
          </a:prstGeom>
          <a:noFill/>
          <a:ln w="9525">
            <a:noFill/>
            <a:miter lim="800000"/>
            <a:headEnd/>
            <a:tailEnd/>
          </a:ln>
          <a:effectLst/>
        </p:spPr>
        <p:txBody>
          <a:bodyPr wrap="none">
            <a:spAutoFit/>
          </a:bodyPr>
          <a:lstStyle/>
          <a:p>
            <a:pPr eaLnBrk="1" hangingPunct="1">
              <a:spcBef>
                <a:spcPct val="0"/>
              </a:spcBef>
              <a:buClrTx/>
              <a:buSzTx/>
              <a:buFontTx/>
              <a:buNone/>
            </a:pPr>
            <a:r>
              <a:rPr lang="en-US" altLang="it-IT" sz="1800">
                <a:latin typeface="Arial" charset="0"/>
              </a:rPr>
              <a:t>Server DNS com</a:t>
            </a:r>
          </a:p>
        </p:txBody>
      </p:sp>
      <p:sp>
        <p:nvSpPr>
          <p:cNvPr id="201733" name="Text Box 5"/>
          <p:cNvSpPr txBox="1">
            <a:spLocks noChangeArrowheads="1"/>
          </p:cNvSpPr>
          <p:nvPr/>
        </p:nvSpPr>
        <p:spPr bwMode="auto">
          <a:xfrm>
            <a:off x="3530600" y="2103438"/>
            <a:ext cx="1797050" cy="366712"/>
          </a:xfrm>
          <a:prstGeom prst="rect">
            <a:avLst/>
          </a:prstGeom>
          <a:noFill/>
          <a:ln w="9525">
            <a:noFill/>
            <a:miter lim="800000"/>
            <a:headEnd/>
            <a:tailEnd/>
          </a:ln>
          <a:effectLst/>
        </p:spPr>
        <p:txBody>
          <a:bodyPr wrap="none">
            <a:spAutoFit/>
          </a:bodyPr>
          <a:lstStyle/>
          <a:p>
            <a:pPr eaLnBrk="1" hangingPunct="1">
              <a:spcBef>
                <a:spcPct val="0"/>
              </a:spcBef>
              <a:buClrTx/>
              <a:buSzTx/>
              <a:buFontTx/>
              <a:buNone/>
            </a:pPr>
            <a:r>
              <a:rPr lang="en-US" altLang="it-IT" sz="1800">
                <a:latin typeface="Arial" charset="0"/>
              </a:rPr>
              <a:t>Server DNS org</a:t>
            </a:r>
          </a:p>
        </p:txBody>
      </p:sp>
      <p:sp>
        <p:nvSpPr>
          <p:cNvPr id="201734" name="Text Box 6"/>
          <p:cNvSpPr txBox="1">
            <a:spLocks noChangeArrowheads="1"/>
          </p:cNvSpPr>
          <p:nvPr/>
        </p:nvSpPr>
        <p:spPr bwMode="auto">
          <a:xfrm>
            <a:off x="6105525" y="2103438"/>
            <a:ext cx="1849438" cy="366712"/>
          </a:xfrm>
          <a:prstGeom prst="rect">
            <a:avLst/>
          </a:prstGeom>
          <a:noFill/>
          <a:ln w="9525">
            <a:noFill/>
            <a:miter lim="800000"/>
            <a:headEnd/>
            <a:tailEnd/>
          </a:ln>
          <a:effectLst/>
        </p:spPr>
        <p:txBody>
          <a:bodyPr wrap="none">
            <a:spAutoFit/>
          </a:bodyPr>
          <a:lstStyle/>
          <a:p>
            <a:pPr eaLnBrk="1" hangingPunct="1">
              <a:spcBef>
                <a:spcPct val="0"/>
              </a:spcBef>
              <a:buClrTx/>
              <a:buSzTx/>
              <a:buFontTx/>
              <a:buNone/>
            </a:pPr>
            <a:r>
              <a:rPr lang="en-US" altLang="it-IT" sz="1800">
                <a:latin typeface="Arial" charset="0"/>
              </a:rPr>
              <a:t>Server DNS edu</a:t>
            </a:r>
          </a:p>
        </p:txBody>
      </p:sp>
      <p:sp>
        <p:nvSpPr>
          <p:cNvPr id="201735" name="Line 7"/>
          <p:cNvSpPr>
            <a:spLocks noChangeShapeType="1"/>
          </p:cNvSpPr>
          <p:nvPr/>
        </p:nvSpPr>
        <p:spPr bwMode="auto">
          <a:xfrm flipH="1">
            <a:off x="2098675" y="1493838"/>
            <a:ext cx="2074863" cy="601662"/>
          </a:xfrm>
          <a:prstGeom prst="line">
            <a:avLst/>
          </a:prstGeom>
          <a:noFill/>
          <a:ln w="31750">
            <a:solidFill>
              <a:schemeClr val="tx1"/>
            </a:solidFill>
            <a:round/>
            <a:headEnd/>
            <a:tailEnd/>
          </a:ln>
          <a:effectLst/>
        </p:spPr>
        <p:txBody>
          <a:bodyPr/>
          <a:lstStyle/>
          <a:p>
            <a:endParaRPr lang="en-US"/>
          </a:p>
        </p:txBody>
      </p:sp>
      <p:sp>
        <p:nvSpPr>
          <p:cNvPr id="201736" name="Line 8"/>
          <p:cNvSpPr>
            <a:spLocks noChangeShapeType="1"/>
          </p:cNvSpPr>
          <p:nvPr/>
        </p:nvSpPr>
        <p:spPr bwMode="auto">
          <a:xfrm>
            <a:off x="4460875" y="1427163"/>
            <a:ext cx="0" cy="668337"/>
          </a:xfrm>
          <a:prstGeom prst="line">
            <a:avLst/>
          </a:prstGeom>
          <a:noFill/>
          <a:ln w="25400">
            <a:solidFill>
              <a:schemeClr val="tx1"/>
            </a:solidFill>
            <a:round/>
            <a:headEnd/>
            <a:tailEnd/>
          </a:ln>
          <a:effectLst/>
        </p:spPr>
        <p:txBody>
          <a:bodyPr/>
          <a:lstStyle/>
          <a:p>
            <a:endParaRPr lang="en-US"/>
          </a:p>
        </p:txBody>
      </p:sp>
      <p:sp>
        <p:nvSpPr>
          <p:cNvPr id="201737" name="Line 9"/>
          <p:cNvSpPr>
            <a:spLocks noChangeShapeType="1"/>
          </p:cNvSpPr>
          <p:nvPr/>
        </p:nvSpPr>
        <p:spPr bwMode="auto">
          <a:xfrm>
            <a:off x="4818063" y="1493838"/>
            <a:ext cx="2146300" cy="601662"/>
          </a:xfrm>
          <a:prstGeom prst="line">
            <a:avLst/>
          </a:prstGeom>
          <a:noFill/>
          <a:ln w="25400">
            <a:solidFill>
              <a:schemeClr val="tx1"/>
            </a:solidFill>
            <a:round/>
            <a:headEnd/>
            <a:tailEnd/>
          </a:ln>
          <a:effectLst/>
        </p:spPr>
        <p:txBody>
          <a:bodyPr/>
          <a:lstStyle/>
          <a:p>
            <a:endParaRPr lang="en-US"/>
          </a:p>
        </p:txBody>
      </p:sp>
      <p:sp>
        <p:nvSpPr>
          <p:cNvPr id="201738" name="Text Box 10"/>
          <p:cNvSpPr txBox="1">
            <a:spLocks noChangeArrowheads="1"/>
          </p:cNvSpPr>
          <p:nvPr/>
        </p:nvSpPr>
        <p:spPr bwMode="auto">
          <a:xfrm>
            <a:off x="5699125" y="2884488"/>
            <a:ext cx="1401763" cy="641350"/>
          </a:xfrm>
          <a:prstGeom prst="rect">
            <a:avLst/>
          </a:prstGeom>
          <a:noFill/>
          <a:ln w="9525">
            <a:noFill/>
            <a:miter lim="800000"/>
            <a:headEnd/>
            <a:tailEnd/>
          </a:ln>
          <a:effectLst/>
        </p:spPr>
        <p:txBody>
          <a:bodyPr wrap="none">
            <a:spAutoFit/>
          </a:bodyPr>
          <a:lstStyle/>
          <a:p>
            <a:pPr algn="ctr" eaLnBrk="1" hangingPunct="1">
              <a:spcBef>
                <a:spcPct val="0"/>
              </a:spcBef>
              <a:buClrTx/>
              <a:buSzTx/>
              <a:buFontTx/>
              <a:buNone/>
            </a:pPr>
            <a:r>
              <a:rPr lang="en-US" altLang="it-IT" sz="1800">
                <a:latin typeface="Arial" charset="0"/>
              </a:rPr>
              <a:t>Server DNS</a:t>
            </a:r>
            <a:r>
              <a:rPr lang="it-IT" sz="1800">
                <a:latin typeface="Arial" charset="0"/>
              </a:rPr>
              <a:t/>
            </a:r>
            <a:br>
              <a:rPr lang="it-IT" sz="1800">
                <a:latin typeface="Arial" charset="0"/>
              </a:rPr>
            </a:br>
            <a:r>
              <a:rPr lang="it-IT" sz="1800">
                <a:latin typeface="Arial" charset="0"/>
              </a:rPr>
              <a:t>di </a:t>
            </a:r>
            <a:r>
              <a:rPr lang="en-US" sz="1800">
                <a:latin typeface="Arial" charset="0"/>
              </a:rPr>
              <a:t>poly.edu</a:t>
            </a:r>
          </a:p>
        </p:txBody>
      </p:sp>
      <p:sp>
        <p:nvSpPr>
          <p:cNvPr id="201739" name="Text Box 11"/>
          <p:cNvSpPr txBox="1">
            <a:spLocks noChangeArrowheads="1"/>
          </p:cNvSpPr>
          <p:nvPr/>
        </p:nvSpPr>
        <p:spPr bwMode="auto">
          <a:xfrm>
            <a:off x="7164388" y="2884488"/>
            <a:ext cx="1543050" cy="641350"/>
          </a:xfrm>
          <a:prstGeom prst="rect">
            <a:avLst/>
          </a:prstGeom>
          <a:noFill/>
          <a:ln w="9525">
            <a:noFill/>
            <a:miter lim="800000"/>
            <a:headEnd/>
            <a:tailEnd/>
          </a:ln>
          <a:effectLst/>
        </p:spPr>
        <p:txBody>
          <a:bodyPr wrap="none">
            <a:spAutoFit/>
          </a:bodyPr>
          <a:lstStyle/>
          <a:p>
            <a:pPr algn="ctr" eaLnBrk="1" hangingPunct="1">
              <a:spcBef>
                <a:spcPct val="0"/>
              </a:spcBef>
              <a:buClrTx/>
              <a:buSzTx/>
              <a:buFontTx/>
              <a:buNone/>
            </a:pPr>
            <a:r>
              <a:rPr lang="en-US" altLang="it-IT" sz="1800">
                <a:latin typeface="Arial" charset="0"/>
              </a:rPr>
              <a:t>Server DNS</a:t>
            </a:r>
            <a:r>
              <a:rPr lang="it-IT" sz="1800">
                <a:latin typeface="Arial" charset="0"/>
              </a:rPr>
              <a:t/>
            </a:r>
            <a:br>
              <a:rPr lang="it-IT" sz="1800">
                <a:latin typeface="Arial" charset="0"/>
              </a:rPr>
            </a:br>
            <a:r>
              <a:rPr lang="it-IT" sz="1800">
                <a:latin typeface="Arial" charset="0"/>
              </a:rPr>
              <a:t>di </a:t>
            </a:r>
            <a:r>
              <a:rPr lang="en-US" sz="1800">
                <a:latin typeface="Arial" charset="0"/>
              </a:rPr>
              <a:t>umass.edu</a:t>
            </a:r>
          </a:p>
        </p:txBody>
      </p:sp>
      <p:sp>
        <p:nvSpPr>
          <p:cNvPr id="201740" name="Line 12"/>
          <p:cNvSpPr>
            <a:spLocks noChangeShapeType="1"/>
          </p:cNvSpPr>
          <p:nvPr/>
        </p:nvSpPr>
        <p:spPr bwMode="auto">
          <a:xfrm flipH="1">
            <a:off x="6392863" y="2428875"/>
            <a:ext cx="500062" cy="334963"/>
          </a:xfrm>
          <a:prstGeom prst="line">
            <a:avLst/>
          </a:prstGeom>
          <a:noFill/>
          <a:ln w="25400">
            <a:solidFill>
              <a:schemeClr val="tx1"/>
            </a:solidFill>
            <a:round/>
            <a:headEnd/>
            <a:tailEnd/>
          </a:ln>
          <a:effectLst/>
        </p:spPr>
        <p:txBody>
          <a:bodyPr/>
          <a:lstStyle/>
          <a:p>
            <a:endParaRPr lang="en-US"/>
          </a:p>
        </p:txBody>
      </p:sp>
      <p:sp>
        <p:nvSpPr>
          <p:cNvPr id="201741" name="Line 13"/>
          <p:cNvSpPr>
            <a:spLocks noChangeShapeType="1"/>
          </p:cNvSpPr>
          <p:nvPr/>
        </p:nvSpPr>
        <p:spPr bwMode="auto">
          <a:xfrm>
            <a:off x="7323138" y="2428875"/>
            <a:ext cx="428625" cy="334963"/>
          </a:xfrm>
          <a:prstGeom prst="line">
            <a:avLst/>
          </a:prstGeom>
          <a:noFill/>
          <a:ln w="25400">
            <a:solidFill>
              <a:schemeClr val="tx1"/>
            </a:solidFill>
            <a:round/>
            <a:headEnd/>
            <a:tailEnd/>
          </a:ln>
          <a:effectLst/>
        </p:spPr>
        <p:txBody>
          <a:bodyPr/>
          <a:lstStyle/>
          <a:p>
            <a:endParaRPr lang="en-US"/>
          </a:p>
        </p:txBody>
      </p:sp>
      <p:sp>
        <p:nvSpPr>
          <p:cNvPr id="201742" name="Text Box 14"/>
          <p:cNvSpPr txBox="1">
            <a:spLocks noChangeArrowheads="1"/>
          </p:cNvSpPr>
          <p:nvPr/>
        </p:nvSpPr>
        <p:spPr bwMode="auto">
          <a:xfrm>
            <a:off x="400050" y="2884488"/>
            <a:ext cx="1543050" cy="641350"/>
          </a:xfrm>
          <a:prstGeom prst="rect">
            <a:avLst/>
          </a:prstGeom>
          <a:noFill/>
          <a:ln w="9525">
            <a:noFill/>
            <a:miter lim="800000"/>
            <a:headEnd/>
            <a:tailEnd/>
          </a:ln>
          <a:effectLst/>
        </p:spPr>
        <p:txBody>
          <a:bodyPr wrap="none">
            <a:spAutoFit/>
          </a:bodyPr>
          <a:lstStyle/>
          <a:p>
            <a:pPr algn="ctr" eaLnBrk="1" hangingPunct="1">
              <a:spcBef>
                <a:spcPct val="0"/>
              </a:spcBef>
              <a:buClrTx/>
              <a:buSzTx/>
              <a:buFontTx/>
              <a:buNone/>
            </a:pPr>
            <a:r>
              <a:rPr lang="en-US" altLang="it-IT" sz="1800">
                <a:latin typeface="Arial" charset="0"/>
              </a:rPr>
              <a:t>Server DNS </a:t>
            </a:r>
            <a:br>
              <a:rPr lang="en-US" altLang="it-IT" sz="1800">
                <a:latin typeface="Arial" charset="0"/>
              </a:rPr>
            </a:br>
            <a:r>
              <a:rPr lang="en-US" altLang="it-IT" sz="1800">
                <a:latin typeface="Arial" charset="0"/>
              </a:rPr>
              <a:t>di yahoo.com</a:t>
            </a:r>
          </a:p>
        </p:txBody>
      </p:sp>
      <p:sp>
        <p:nvSpPr>
          <p:cNvPr id="201743" name="Text Box 15"/>
          <p:cNvSpPr txBox="1">
            <a:spLocks noChangeArrowheads="1"/>
          </p:cNvSpPr>
          <p:nvPr/>
        </p:nvSpPr>
        <p:spPr bwMode="auto">
          <a:xfrm>
            <a:off x="1968500" y="2884488"/>
            <a:ext cx="1733550" cy="641350"/>
          </a:xfrm>
          <a:prstGeom prst="rect">
            <a:avLst/>
          </a:prstGeom>
          <a:noFill/>
          <a:ln w="9525">
            <a:noFill/>
            <a:miter lim="800000"/>
            <a:headEnd/>
            <a:tailEnd/>
          </a:ln>
          <a:effectLst/>
        </p:spPr>
        <p:txBody>
          <a:bodyPr wrap="none">
            <a:spAutoFit/>
          </a:bodyPr>
          <a:lstStyle/>
          <a:p>
            <a:pPr algn="ctr" eaLnBrk="1" hangingPunct="1">
              <a:spcBef>
                <a:spcPct val="0"/>
              </a:spcBef>
              <a:buClrTx/>
              <a:buSzTx/>
              <a:buFontTx/>
              <a:buNone/>
            </a:pPr>
            <a:r>
              <a:rPr lang="en-US" altLang="it-IT" sz="1800">
                <a:latin typeface="Arial" charset="0"/>
              </a:rPr>
              <a:t>Server DNS</a:t>
            </a:r>
            <a:r>
              <a:rPr lang="it-IT" sz="1800">
                <a:latin typeface="Arial" charset="0"/>
              </a:rPr>
              <a:t/>
            </a:r>
            <a:br>
              <a:rPr lang="it-IT" sz="1800">
                <a:latin typeface="Arial" charset="0"/>
              </a:rPr>
            </a:br>
            <a:r>
              <a:rPr lang="it-IT" sz="1800">
                <a:latin typeface="Arial" charset="0"/>
              </a:rPr>
              <a:t>di </a:t>
            </a:r>
            <a:r>
              <a:rPr lang="en-US" sz="1800">
                <a:latin typeface="Arial" charset="0"/>
              </a:rPr>
              <a:t>amazon.com</a:t>
            </a:r>
          </a:p>
        </p:txBody>
      </p:sp>
      <p:sp>
        <p:nvSpPr>
          <p:cNvPr id="201744" name="Line 16"/>
          <p:cNvSpPr>
            <a:spLocks noChangeShapeType="1"/>
          </p:cNvSpPr>
          <p:nvPr/>
        </p:nvSpPr>
        <p:spPr bwMode="auto">
          <a:xfrm flipH="1">
            <a:off x="1239838" y="2497138"/>
            <a:ext cx="287337" cy="400050"/>
          </a:xfrm>
          <a:prstGeom prst="line">
            <a:avLst/>
          </a:prstGeom>
          <a:noFill/>
          <a:ln w="25400">
            <a:solidFill>
              <a:schemeClr val="tx1"/>
            </a:solidFill>
            <a:round/>
            <a:headEnd/>
            <a:tailEnd/>
          </a:ln>
          <a:effectLst/>
        </p:spPr>
        <p:txBody>
          <a:bodyPr/>
          <a:lstStyle/>
          <a:p>
            <a:endParaRPr lang="en-US"/>
          </a:p>
        </p:txBody>
      </p:sp>
      <p:sp>
        <p:nvSpPr>
          <p:cNvPr id="201745" name="Line 17"/>
          <p:cNvSpPr>
            <a:spLocks noChangeShapeType="1"/>
          </p:cNvSpPr>
          <p:nvPr/>
        </p:nvSpPr>
        <p:spPr bwMode="auto">
          <a:xfrm>
            <a:off x="2170113" y="2497138"/>
            <a:ext cx="358775" cy="400050"/>
          </a:xfrm>
          <a:prstGeom prst="line">
            <a:avLst/>
          </a:prstGeom>
          <a:noFill/>
          <a:ln w="25400">
            <a:solidFill>
              <a:schemeClr val="tx1"/>
            </a:solidFill>
            <a:round/>
            <a:headEnd/>
            <a:tailEnd/>
          </a:ln>
          <a:effectLst/>
        </p:spPr>
        <p:txBody>
          <a:bodyPr/>
          <a:lstStyle/>
          <a:p>
            <a:endParaRPr lang="en-US"/>
          </a:p>
        </p:txBody>
      </p:sp>
      <p:sp>
        <p:nvSpPr>
          <p:cNvPr id="201746" name="Text Box 18"/>
          <p:cNvSpPr txBox="1">
            <a:spLocks noChangeArrowheads="1"/>
          </p:cNvSpPr>
          <p:nvPr/>
        </p:nvSpPr>
        <p:spPr bwMode="auto">
          <a:xfrm>
            <a:off x="3771900" y="2884488"/>
            <a:ext cx="1403350" cy="641350"/>
          </a:xfrm>
          <a:prstGeom prst="rect">
            <a:avLst/>
          </a:prstGeom>
          <a:noFill/>
          <a:ln w="9525">
            <a:noFill/>
            <a:miter lim="800000"/>
            <a:headEnd/>
            <a:tailEnd/>
          </a:ln>
          <a:effectLst/>
        </p:spPr>
        <p:txBody>
          <a:bodyPr wrap="none">
            <a:spAutoFit/>
          </a:bodyPr>
          <a:lstStyle/>
          <a:p>
            <a:pPr algn="ctr" eaLnBrk="1" hangingPunct="1">
              <a:spcBef>
                <a:spcPct val="0"/>
              </a:spcBef>
              <a:buClrTx/>
              <a:buSzTx/>
              <a:buFontTx/>
              <a:buNone/>
            </a:pPr>
            <a:r>
              <a:rPr lang="en-US" altLang="it-IT" sz="1800">
                <a:latin typeface="Arial" charset="0"/>
              </a:rPr>
              <a:t>Server DNS</a:t>
            </a:r>
            <a:r>
              <a:rPr lang="it-IT" sz="1800">
                <a:latin typeface="Arial" charset="0"/>
              </a:rPr>
              <a:t/>
            </a:r>
            <a:br>
              <a:rPr lang="it-IT" sz="1800">
                <a:latin typeface="Arial" charset="0"/>
              </a:rPr>
            </a:br>
            <a:r>
              <a:rPr lang="it-IT" sz="1800">
                <a:latin typeface="Arial" charset="0"/>
              </a:rPr>
              <a:t>di </a:t>
            </a:r>
            <a:r>
              <a:rPr lang="en-US" sz="1800">
                <a:latin typeface="Arial" charset="0"/>
              </a:rPr>
              <a:t>pbs.org</a:t>
            </a:r>
          </a:p>
        </p:txBody>
      </p:sp>
      <p:sp>
        <p:nvSpPr>
          <p:cNvPr id="201747" name="Line 19"/>
          <p:cNvSpPr>
            <a:spLocks noChangeShapeType="1"/>
          </p:cNvSpPr>
          <p:nvPr/>
        </p:nvSpPr>
        <p:spPr bwMode="auto">
          <a:xfrm>
            <a:off x="4460875" y="2428875"/>
            <a:ext cx="0" cy="401638"/>
          </a:xfrm>
          <a:prstGeom prst="line">
            <a:avLst/>
          </a:prstGeom>
          <a:noFill/>
          <a:ln w="25400">
            <a:solidFill>
              <a:schemeClr val="tx1"/>
            </a:solidFill>
            <a:round/>
            <a:headEnd/>
            <a:tailEnd/>
          </a:ln>
          <a:effectLst/>
        </p:spPr>
        <p:txBody>
          <a:bodyPr/>
          <a:lstStyle/>
          <a:p>
            <a:endParaRPr lang="en-US"/>
          </a:p>
        </p:txBody>
      </p:sp>
      <p:sp>
        <p:nvSpPr>
          <p:cNvPr id="201748" name="Rectangle 20"/>
          <p:cNvSpPr>
            <a:spLocks noGrp="1" noChangeArrowheads="1"/>
          </p:cNvSpPr>
          <p:nvPr>
            <p:ph type="title"/>
          </p:nvPr>
        </p:nvSpPr>
        <p:spPr>
          <a:xfrm>
            <a:off x="468313" y="0"/>
            <a:ext cx="7772400" cy="1143000"/>
          </a:xfrm>
        </p:spPr>
        <p:txBody>
          <a:bodyPr/>
          <a:lstStyle/>
          <a:p>
            <a:r>
              <a:rPr lang="it-IT" sz="3600"/>
              <a:t>Database distribuiti e gerarchici</a:t>
            </a:r>
          </a:p>
        </p:txBody>
      </p:sp>
      <p:sp>
        <p:nvSpPr>
          <p:cNvPr id="201750" name="Rectangle 22"/>
          <p:cNvSpPr>
            <a:spLocks noGrp="1" noChangeArrowheads="1"/>
          </p:cNvSpPr>
          <p:nvPr>
            <p:ph type="body" sz="half" idx="2"/>
          </p:nvPr>
        </p:nvSpPr>
        <p:spPr>
          <a:xfrm>
            <a:off x="508000" y="3667125"/>
            <a:ext cx="8343900" cy="2622550"/>
          </a:xfrm>
        </p:spPr>
        <p:txBody>
          <a:bodyPr/>
          <a:lstStyle/>
          <a:p>
            <a:pPr>
              <a:buFont typeface="ZapfDingbats" pitchFamily="82" charset="2"/>
              <a:buNone/>
            </a:pPr>
            <a:r>
              <a:rPr lang="it-IT" sz="2000" u="sng">
                <a:solidFill>
                  <a:srgbClr val="FF0000"/>
                </a:solidFill>
              </a:rPr>
              <a:t>Il client vuole l’IP di www.amazon.com; 1</a:t>
            </a:r>
            <a:r>
              <a:rPr lang="it-IT" sz="2000" u="sng" baseline="30000">
                <a:solidFill>
                  <a:srgbClr val="FF0000"/>
                </a:solidFill>
              </a:rPr>
              <a:t>a</a:t>
            </a:r>
            <a:r>
              <a:rPr lang="it-IT" sz="2000" u="sng">
                <a:solidFill>
                  <a:srgbClr val="FF0000"/>
                </a:solidFill>
              </a:rPr>
              <a:t> approssimazione:</a:t>
            </a:r>
          </a:p>
          <a:p>
            <a:pPr>
              <a:buFont typeface="Wingdings" pitchFamily="64" charset="2"/>
              <a:buChar char="r"/>
            </a:pPr>
            <a:r>
              <a:rPr lang="it-IT" sz="2000"/>
              <a:t>Il client interroga il server radice per trovare il server DNS com</a:t>
            </a:r>
          </a:p>
          <a:p>
            <a:pPr>
              <a:buFont typeface="Wingdings" pitchFamily="64" charset="2"/>
              <a:buChar char="r"/>
            </a:pPr>
            <a:r>
              <a:rPr lang="it-IT" sz="2000"/>
              <a:t>Il client interroga il server DNS com per ottenere il server DNS amazon.com</a:t>
            </a:r>
          </a:p>
          <a:p>
            <a:pPr>
              <a:buFont typeface="Wingdings" pitchFamily="64" charset="2"/>
              <a:buChar char="r"/>
            </a:pPr>
            <a:r>
              <a:rPr lang="it-IT" sz="2000"/>
              <a:t>Il client interroga il server DNS amazon.com per ottenere l’indirizzo IP di www.amazon.com</a:t>
            </a: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egnaposto numero diapositiva 6"/>
          <p:cNvSpPr>
            <a:spLocks noGrp="1"/>
          </p:cNvSpPr>
          <p:nvPr>
            <p:ph type="sldNum" sz="quarter" idx="12"/>
          </p:nvPr>
        </p:nvSpPr>
        <p:spPr/>
        <p:txBody>
          <a:bodyPr/>
          <a:lstStyle/>
          <a:p>
            <a:r>
              <a:rPr lang="en-US" altLang="it-IT"/>
              <a:t>2-</a:t>
            </a:r>
            <a:fld id="{2C6E53F9-DDA7-4257-875E-5920BF06CC7B}" type="slidenum">
              <a:rPr lang="en-US" altLang="it-IT"/>
              <a:pPr/>
              <a:t>65</a:t>
            </a:fld>
            <a:endParaRPr lang="en-US" altLang="it-IT"/>
          </a:p>
        </p:txBody>
      </p:sp>
      <p:sp>
        <p:nvSpPr>
          <p:cNvPr id="78850" name="Rectangle 2"/>
          <p:cNvSpPr>
            <a:spLocks noGrp="1" noChangeArrowheads="1"/>
          </p:cNvSpPr>
          <p:nvPr>
            <p:ph type="title"/>
          </p:nvPr>
        </p:nvSpPr>
        <p:spPr>
          <a:xfrm>
            <a:off x="533400" y="152400"/>
            <a:ext cx="7772400" cy="952500"/>
          </a:xfrm>
        </p:spPr>
        <p:txBody>
          <a:bodyPr/>
          <a:lstStyle/>
          <a:p>
            <a:r>
              <a:rPr lang="en-US" altLang="it-IT" sz="3600"/>
              <a:t>DNS: server DNS radice</a:t>
            </a:r>
            <a:endParaRPr lang="en-US" altLang="it-IT"/>
          </a:p>
        </p:txBody>
      </p:sp>
      <p:sp>
        <p:nvSpPr>
          <p:cNvPr id="78851" name="Rectangle 3"/>
          <p:cNvSpPr>
            <a:spLocks noGrp="1" noChangeArrowheads="1"/>
          </p:cNvSpPr>
          <p:nvPr>
            <p:ph type="body" sz="half" idx="1"/>
          </p:nvPr>
        </p:nvSpPr>
        <p:spPr>
          <a:xfrm>
            <a:off x="484188" y="1108075"/>
            <a:ext cx="8478837" cy="4648200"/>
          </a:xfrm>
        </p:spPr>
        <p:txBody>
          <a:bodyPr/>
          <a:lstStyle/>
          <a:p>
            <a:pPr>
              <a:buFont typeface="Wingdings" pitchFamily="64" charset="2"/>
              <a:buChar char="r"/>
            </a:pPr>
            <a:r>
              <a:rPr lang="it-IT" sz="2000"/>
              <a:t>contattato da un server DNS locale che non può tradurre il nome</a:t>
            </a:r>
          </a:p>
          <a:p>
            <a:pPr>
              <a:buFont typeface="Wingdings" pitchFamily="64" charset="2"/>
              <a:buChar char="r"/>
            </a:pPr>
            <a:r>
              <a:rPr lang="it-IT" sz="2000"/>
              <a:t>server DNS radice:</a:t>
            </a:r>
          </a:p>
          <a:p>
            <a:pPr lvl="1"/>
            <a:r>
              <a:rPr lang="it-IT" sz="1900"/>
              <a:t>contatta un server DNS autorizzato se non conosce la mappatura</a:t>
            </a:r>
          </a:p>
          <a:p>
            <a:pPr lvl="1"/>
            <a:r>
              <a:rPr lang="it-IT" sz="1900"/>
              <a:t>ottiene la mappatura</a:t>
            </a:r>
          </a:p>
          <a:p>
            <a:pPr lvl="1"/>
            <a:r>
              <a:rPr lang="it-IT" sz="1900"/>
              <a:t>restituisce la mappatura al server DNS locale</a:t>
            </a:r>
            <a:endParaRPr lang="it-IT" sz="2000"/>
          </a:p>
        </p:txBody>
      </p:sp>
      <p:sp>
        <p:nvSpPr>
          <p:cNvPr id="78868" name="Rectangle 20"/>
          <p:cNvSpPr>
            <a:spLocks noChangeArrowheads="1"/>
          </p:cNvSpPr>
          <p:nvPr/>
        </p:nvSpPr>
        <p:spPr bwMode="auto">
          <a:xfrm>
            <a:off x="6243638" y="5032375"/>
            <a:ext cx="2681287" cy="811213"/>
          </a:xfrm>
          <a:prstGeom prst="rect">
            <a:avLst/>
          </a:prstGeom>
          <a:noFill/>
          <a:ln w="9525">
            <a:noFill/>
            <a:miter lim="800000"/>
            <a:headEnd/>
            <a:tailEnd/>
          </a:ln>
          <a:effectLst/>
        </p:spPr>
        <p:txBody>
          <a:bodyPr/>
          <a:lstStyle/>
          <a:p>
            <a:pPr marL="342900" indent="-342900"/>
            <a:r>
              <a:rPr lang="en-US" altLang="it-IT" sz="2000"/>
              <a:t>    13 server DNS radice nel mo</a:t>
            </a:r>
            <a:r>
              <a:rPr lang="it-IT" sz="2000"/>
              <a:t>ndo</a:t>
            </a:r>
            <a:endParaRPr lang="en-US"/>
          </a:p>
        </p:txBody>
      </p:sp>
      <p:sp>
        <p:nvSpPr>
          <p:cNvPr id="78870" name="AutoShape 22"/>
          <p:cNvSpPr>
            <a:spLocks noChangeAspect="1" noChangeArrowheads="1"/>
          </p:cNvSpPr>
          <p:nvPr/>
        </p:nvSpPr>
        <p:spPr bwMode="auto">
          <a:xfrm>
            <a:off x="923925" y="3584575"/>
            <a:ext cx="5784850" cy="2974975"/>
          </a:xfrm>
          <a:prstGeom prst="rect">
            <a:avLst/>
          </a:prstGeom>
          <a:noFill/>
          <a:ln w="9525">
            <a:noFill/>
            <a:miter lim="800000"/>
            <a:headEnd/>
            <a:tailEnd/>
          </a:ln>
        </p:spPr>
        <p:txBody>
          <a:bodyPr/>
          <a:lstStyle/>
          <a:p>
            <a:endParaRPr lang="en-US"/>
          </a:p>
        </p:txBody>
      </p:sp>
      <p:pic>
        <p:nvPicPr>
          <p:cNvPr id="78871" name="Picture 23" descr="worldf"/>
          <p:cNvPicPr>
            <a:picLocks noChangeAspect="1" noChangeArrowheads="1"/>
          </p:cNvPicPr>
          <p:nvPr/>
        </p:nvPicPr>
        <p:blipFill>
          <a:blip r:embed="rId3" cstate="print"/>
          <a:srcRect/>
          <a:stretch>
            <a:fillRect/>
          </a:stretch>
        </p:blipFill>
        <p:spPr bwMode="auto">
          <a:xfrm>
            <a:off x="2244725" y="4381500"/>
            <a:ext cx="4319588" cy="2178050"/>
          </a:xfrm>
          <a:prstGeom prst="rect">
            <a:avLst/>
          </a:prstGeom>
          <a:noFill/>
        </p:spPr>
      </p:pic>
      <p:sp>
        <p:nvSpPr>
          <p:cNvPr id="78872" name="Freeform 24"/>
          <p:cNvSpPr>
            <a:spLocks/>
          </p:cNvSpPr>
          <p:nvPr/>
        </p:nvSpPr>
        <p:spPr bwMode="auto">
          <a:xfrm>
            <a:off x="2622550" y="3729038"/>
            <a:ext cx="642938" cy="1235075"/>
          </a:xfrm>
          <a:custGeom>
            <a:avLst/>
            <a:gdLst/>
            <a:ahLst/>
            <a:cxnLst>
              <a:cxn ang="0">
                <a:pos x="0" y="0"/>
              </a:cxn>
              <a:cxn ang="0">
                <a:pos x="0" y="930"/>
              </a:cxn>
              <a:cxn ang="0">
                <a:pos x="963" y="1893"/>
              </a:cxn>
            </a:cxnLst>
            <a:rect l="0" t="0" r="r" b="b"/>
            <a:pathLst>
              <a:path w="963" h="1893">
                <a:moveTo>
                  <a:pt x="0" y="0"/>
                </a:moveTo>
                <a:lnTo>
                  <a:pt x="0" y="930"/>
                </a:lnTo>
                <a:lnTo>
                  <a:pt x="963" y="1893"/>
                </a:lnTo>
              </a:path>
            </a:pathLst>
          </a:custGeom>
          <a:noFill/>
          <a:ln w="19050" cmpd="sng">
            <a:solidFill>
              <a:srgbClr val="000000"/>
            </a:solidFill>
            <a:round/>
            <a:headEnd type="none" w="med" len="med"/>
            <a:tailEnd type="triangle" w="med" len="med"/>
          </a:ln>
        </p:spPr>
        <p:txBody>
          <a:bodyPr/>
          <a:lstStyle/>
          <a:p>
            <a:endParaRPr lang="en-US"/>
          </a:p>
        </p:txBody>
      </p:sp>
      <p:sp>
        <p:nvSpPr>
          <p:cNvPr id="78873" name="Text Box 25"/>
          <p:cNvSpPr txBox="1">
            <a:spLocks noChangeArrowheads="1"/>
          </p:cNvSpPr>
          <p:nvPr/>
        </p:nvSpPr>
        <p:spPr bwMode="auto">
          <a:xfrm>
            <a:off x="1144588" y="5657850"/>
            <a:ext cx="2024062" cy="368300"/>
          </a:xfrm>
          <a:prstGeom prst="rect">
            <a:avLst/>
          </a:prstGeom>
          <a:noFill/>
          <a:ln w="9525">
            <a:noFill/>
            <a:miter lim="800000"/>
            <a:headEnd/>
            <a:tailEnd/>
          </a:ln>
        </p:spPr>
        <p:txBody>
          <a:bodyPr lIns="71323" tIns="35662" rIns="71323" bIns="35662"/>
          <a:lstStyle/>
          <a:p>
            <a:pPr>
              <a:spcBef>
                <a:spcPct val="0"/>
              </a:spcBef>
              <a:buClrTx/>
              <a:buSzTx/>
              <a:buFontTx/>
              <a:buNone/>
            </a:pPr>
            <a:r>
              <a:rPr lang="en-US" altLang="it-IT" sz="1000">
                <a:solidFill>
                  <a:srgbClr val="000000"/>
                </a:solidFill>
                <a:latin typeface="Arial" charset="0"/>
              </a:rPr>
              <a:t>b  USC-ISI Marina del Rey, CA</a:t>
            </a:r>
          </a:p>
          <a:p>
            <a:pPr>
              <a:spcBef>
                <a:spcPct val="0"/>
              </a:spcBef>
              <a:buClrTx/>
              <a:buSzTx/>
              <a:buFontTx/>
              <a:buNone/>
            </a:pPr>
            <a:r>
              <a:rPr lang="en-US" altLang="it-IT" sz="1000">
                <a:solidFill>
                  <a:srgbClr val="000000"/>
                </a:solidFill>
                <a:latin typeface="Arial" charset="0"/>
              </a:rPr>
              <a:t>l   ICANN Los Angeles, CA</a:t>
            </a:r>
          </a:p>
          <a:p>
            <a:pPr algn="ctr">
              <a:spcBef>
                <a:spcPct val="0"/>
              </a:spcBef>
              <a:buClrTx/>
              <a:buSzTx/>
              <a:buFontTx/>
              <a:buNone/>
            </a:pPr>
            <a:endParaRPr lang="en-US" altLang="it-IT">
              <a:latin typeface="Times New Roman" pitchFamily="64" charset="0"/>
            </a:endParaRPr>
          </a:p>
        </p:txBody>
      </p:sp>
      <p:sp>
        <p:nvSpPr>
          <p:cNvPr id="78874" name="Freeform 26"/>
          <p:cNvSpPr>
            <a:spLocks/>
          </p:cNvSpPr>
          <p:nvPr/>
        </p:nvSpPr>
        <p:spPr bwMode="auto">
          <a:xfrm>
            <a:off x="1970088" y="5116513"/>
            <a:ext cx="762000" cy="546100"/>
          </a:xfrm>
          <a:custGeom>
            <a:avLst/>
            <a:gdLst/>
            <a:ahLst/>
            <a:cxnLst>
              <a:cxn ang="0">
                <a:pos x="0" y="426"/>
              </a:cxn>
              <a:cxn ang="0">
                <a:pos x="582" y="0"/>
              </a:cxn>
            </a:cxnLst>
            <a:rect l="0" t="0" r="r" b="b"/>
            <a:pathLst>
              <a:path w="582" h="426">
                <a:moveTo>
                  <a:pt x="0" y="426"/>
                </a:moveTo>
                <a:lnTo>
                  <a:pt x="582" y="0"/>
                </a:lnTo>
              </a:path>
            </a:pathLst>
          </a:custGeom>
          <a:noFill/>
          <a:ln w="19050" cmpd="sng">
            <a:solidFill>
              <a:srgbClr val="000000"/>
            </a:solidFill>
            <a:round/>
            <a:headEnd type="none" w="med" len="med"/>
            <a:tailEnd type="triangle" w="med" len="med"/>
          </a:ln>
        </p:spPr>
        <p:txBody>
          <a:bodyPr/>
          <a:lstStyle/>
          <a:p>
            <a:endParaRPr lang="en-US"/>
          </a:p>
        </p:txBody>
      </p:sp>
      <p:sp>
        <p:nvSpPr>
          <p:cNvPr id="78875" name="Text Box 27"/>
          <p:cNvSpPr txBox="1">
            <a:spLocks noChangeArrowheads="1"/>
          </p:cNvSpPr>
          <p:nvPr/>
        </p:nvSpPr>
        <p:spPr bwMode="auto">
          <a:xfrm>
            <a:off x="430213" y="4470400"/>
            <a:ext cx="2260600" cy="565150"/>
          </a:xfrm>
          <a:prstGeom prst="rect">
            <a:avLst/>
          </a:prstGeom>
          <a:noFill/>
          <a:ln w="9525">
            <a:noFill/>
            <a:miter lim="800000"/>
            <a:headEnd/>
            <a:tailEnd/>
          </a:ln>
        </p:spPr>
        <p:txBody>
          <a:bodyPr lIns="71323" tIns="35662" rIns="71323" bIns="35662"/>
          <a:lstStyle/>
          <a:p>
            <a:pPr>
              <a:spcBef>
                <a:spcPct val="0"/>
              </a:spcBef>
              <a:buClrTx/>
              <a:buSzTx/>
              <a:buFontTx/>
              <a:buNone/>
            </a:pPr>
            <a:r>
              <a:rPr lang="en-US" altLang="it-IT" sz="1000">
                <a:solidFill>
                  <a:srgbClr val="000000"/>
                </a:solidFill>
                <a:latin typeface="Arial" charset="0"/>
              </a:rPr>
              <a:t>e  NASA Mt View, CA</a:t>
            </a:r>
          </a:p>
          <a:p>
            <a:pPr>
              <a:spcBef>
                <a:spcPct val="0"/>
              </a:spcBef>
              <a:buClrTx/>
              <a:buSzTx/>
              <a:buFontTx/>
              <a:buNone/>
            </a:pPr>
            <a:r>
              <a:rPr lang="en-US" altLang="it-IT" sz="1000">
                <a:solidFill>
                  <a:srgbClr val="000000"/>
                </a:solidFill>
                <a:latin typeface="Arial" charset="0"/>
              </a:rPr>
              <a:t>f   Internet Software C. Palo Alto</a:t>
            </a:r>
            <a:r>
              <a:rPr lang="en-US" altLang="it-IT" sz="900">
                <a:solidFill>
                  <a:srgbClr val="000000"/>
                </a:solidFill>
                <a:latin typeface="Arial" charset="0"/>
              </a:rPr>
              <a:t>, CA</a:t>
            </a:r>
            <a:br>
              <a:rPr lang="en-US" altLang="it-IT" sz="900">
                <a:solidFill>
                  <a:srgbClr val="000000"/>
                </a:solidFill>
                <a:latin typeface="Arial" charset="0"/>
              </a:rPr>
            </a:br>
            <a:r>
              <a:rPr lang="en-US" altLang="it-IT" sz="900">
                <a:solidFill>
                  <a:srgbClr val="000000"/>
                </a:solidFill>
                <a:latin typeface="Arial" charset="0"/>
              </a:rPr>
              <a:t>     (e altre 17 locazioni)</a:t>
            </a:r>
          </a:p>
          <a:p>
            <a:pPr algn="ctr">
              <a:spcBef>
                <a:spcPct val="0"/>
              </a:spcBef>
              <a:buClrTx/>
              <a:buSzTx/>
              <a:buFontTx/>
              <a:buNone/>
            </a:pPr>
            <a:endParaRPr lang="en-US" altLang="it-IT">
              <a:latin typeface="Times New Roman" pitchFamily="64" charset="0"/>
            </a:endParaRPr>
          </a:p>
        </p:txBody>
      </p:sp>
      <p:sp>
        <p:nvSpPr>
          <p:cNvPr id="78876" name="Freeform 28"/>
          <p:cNvSpPr>
            <a:spLocks/>
          </p:cNvSpPr>
          <p:nvPr/>
        </p:nvSpPr>
        <p:spPr bwMode="auto">
          <a:xfrm flipV="1">
            <a:off x="1866900" y="4872038"/>
            <a:ext cx="817563" cy="184150"/>
          </a:xfrm>
          <a:custGeom>
            <a:avLst/>
            <a:gdLst/>
            <a:ahLst/>
            <a:cxnLst>
              <a:cxn ang="0">
                <a:pos x="0" y="426"/>
              </a:cxn>
              <a:cxn ang="0">
                <a:pos x="582" y="0"/>
              </a:cxn>
            </a:cxnLst>
            <a:rect l="0" t="0" r="r" b="b"/>
            <a:pathLst>
              <a:path w="582" h="426">
                <a:moveTo>
                  <a:pt x="0" y="426"/>
                </a:moveTo>
                <a:lnTo>
                  <a:pt x="582" y="0"/>
                </a:lnTo>
              </a:path>
            </a:pathLst>
          </a:custGeom>
          <a:noFill/>
          <a:ln w="19050" cmpd="sng">
            <a:solidFill>
              <a:srgbClr val="000000"/>
            </a:solidFill>
            <a:round/>
            <a:headEnd type="none" w="med" len="med"/>
            <a:tailEnd type="triangle" w="med" len="med"/>
          </a:ln>
        </p:spPr>
        <p:txBody>
          <a:bodyPr/>
          <a:lstStyle/>
          <a:p>
            <a:endParaRPr lang="en-US"/>
          </a:p>
        </p:txBody>
      </p:sp>
      <p:sp>
        <p:nvSpPr>
          <p:cNvPr id="78877" name="Text Box 29"/>
          <p:cNvSpPr txBox="1">
            <a:spLocks noChangeArrowheads="1"/>
          </p:cNvSpPr>
          <p:nvPr/>
        </p:nvSpPr>
        <p:spPr bwMode="auto">
          <a:xfrm>
            <a:off x="4791075" y="4010025"/>
            <a:ext cx="3146425" cy="223838"/>
          </a:xfrm>
          <a:prstGeom prst="rect">
            <a:avLst/>
          </a:prstGeom>
          <a:noFill/>
          <a:ln w="9525">
            <a:noFill/>
            <a:miter lim="800000"/>
            <a:headEnd/>
            <a:tailEnd/>
          </a:ln>
        </p:spPr>
        <p:txBody>
          <a:bodyPr lIns="71323" tIns="35662" rIns="71323" bIns="35662"/>
          <a:lstStyle/>
          <a:p>
            <a:pPr>
              <a:spcBef>
                <a:spcPct val="0"/>
              </a:spcBef>
              <a:buClrTx/>
              <a:buSzTx/>
              <a:buFontTx/>
              <a:buNone/>
            </a:pPr>
            <a:r>
              <a:rPr lang="en-US" altLang="it-IT" sz="1000">
                <a:solidFill>
                  <a:srgbClr val="000000"/>
                </a:solidFill>
                <a:latin typeface="Arial" charset="0"/>
              </a:rPr>
              <a:t>i  </a:t>
            </a:r>
            <a:r>
              <a:rPr lang="en-US" altLang="it-IT" sz="1000">
                <a:latin typeface="Arial" charset="0"/>
              </a:rPr>
              <a:t>Autonomica,</a:t>
            </a:r>
            <a:r>
              <a:rPr lang="en-US" altLang="it-IT" sz="1000">
                <a:solidFill>
                  <a:srgbClr val="000000"/>
                </a:solidFill>
                <a:latin typeface="Arial" charset="0"/>
              </a:rPr>
              <a:t> Stoccolma (più altre 3 locazioni)</a:t>
            </a:r>
          </a:p>
        </p:txBody>
      </p:sp>
      <p:sp>
        <p:nvSpPr>
          <p:cNvPr id="78878" name="Freeform 30"/>
          <p:cNvSpPr>
            <a:spLocks/>
          </p:cNvSpPr>
          <p:nvPr/>
        </p:nvSpPr>
        <p:spPr bwMode="auto">
          <a:xfrm>
            <a:off x="4375150" y="4071938"/>
            <a:ext cx="446088" cy="654050"/>
          </a:xfrm>
          <a:custGeom>
            <a:avLst/>
            <a:gdLst/>
            <a:ahLst/>
            <a:cxnLst>
              <a:cxn ang="0">
                <a:pos x="666" y="0"/>
              </a:cxn>
              <a:cxn ang="0">
                <a:pos x="0" y="1005"/>
              </a:cxn>
            </a:cxnLst>
            <a:rect l="0" t="0" r="r" b="b"/>
            <a:pathLst>
              <a:path w="666" h="1005">
                <a:moveTo>
                  <a:pt x="666" y="0"/>
                </a:moveTo>
                <a:lnTo>
                  <a:pt x="0" y="1005"/>
                </a:lnTo>
              </a:path>
            </a:pathLst>
          </a:custGeom>
          <a:noFill/>
          <a:ln w="19050" cmpd="sng">
            <a:solidFill>
              <a:srgbClr val="000000"/>
            </a:solidFill>
            <a:round/>
            <a:headEnd type="none" w="med" len="med"/>
            <a:tailEnd type="triangle" w="med" len="med"/>
          </a:ln>
        </p:spPr>
        <p:txBody>
          <a:bodyPr/>
          <a:lstStyle/>
          <a:p>
            <a:endParaRPr lang="en-US"/>
          </a:p>
        </p:txBody>
      </p:sp>
      <p:sp>
        <p:nvSpPr>
          <p:cNvPr id="78879" name="Text Box 31"/>
          <p:cNvSpPr txBox="1">
            <a:spLocks noChangeArrowheads="1"/>
          </p:cNvSpPr>
          <p:nvPr/>
        </p:nvSpPr>
        <p:spPr bwMode="auto">
          <a:xfrm>
            <a:off x="4791075" y="3719513"/>
            <a:ext cx="3211513" cy="214312"/>
          </a:xfrm>
          <a:prstGeom prst="rect">
            <a:avLst/>
          </a:prstGeom>
          <a:noFill/>
          <a:ln w="9525">
            <a:noFill/>
            <a:miter lim="800000"/>
            <a:headEnd/>
            <a:tailEnd/>
          </a:ln>
        </p:spPr>
        <p:txBody>
          <a:bodyPr lIns="71323" tIns="35662" rIns="71323" bIns="35662"/>
          <a:lstStyle/>
          <a:p>
            <a:pPr>
              <a:spcBef>
                <a:spcPct val="0"/>
              </a:spcBef>
              <a:buClrTx/>
              <a:buSzTx/>
              <a:buFontTx/>
              <a:buNone/>
            </a:pPr>
            <a:r>
              <a:rPr lang="en-US" altLang="it-IT" sz="1000">
                <a:solidFill>
                  <a:srgbClr val="000000"/>
                </a:solidFill>
                <a:latin typeface="Arial" charset="0"/>
              </a:rPr>
              <a:t>k  RIPE Londra (anche Amsterdam</a:t>
            </a:r>
            <a:r>
              <a:rPr lang="it-IT" sz="1000">
                <a:solidFill>
                  <a:srgbClr val="000000"/>
                </a:solidFill>
                <a:latin typeface="Arial" charset="0"/>
              </a:rPr>
              <a:t> e </a:t>
            </a:r>
            <a:r>
              <a:rPr lang="en-US" sz="1000">
                <a:solidFill>
                  <a:srgbClr val="000000"/>
                </a:solidFill>
                <a:latin typeface="Arial" charset="0"/>
              </a:rPr>
              <a:t>Fran</a:t>
            </a:r>
            <a:r>
              <a:rPr lang="it-IT" sz="1000">
                <a:solidFill>
                  <a:srgbClr val="000000"/>
                </a:solidFill>
                <a:latin typeface="Arial" charset="0"/>
              </a:rPr>
              <a:t>coforte</a:t>
            </a:r>
            <a:r>
              <a:rPr lang="en-US" sz="1000">
                <a:solidFill>
                  <a:srgbClr val="000000"/>
                </a:solidFill>
                <a:latin typeface="Arial" charset="0"/>
              </a:rPr>
              <a:t>)</a:t>
            </a:r>
            <a:endParaRPr lang="en-US">
              <a:latin typeface="Times New Roman" pitchFamily="64" charset="0"/>
            </a:endParaRPr>
          </a:p>
        </p:txBody>
      </p:sp>
      <p:sp>
        <p:nvSpPr>
          <p:cNvPr id="78880" name="Freeform 32"/>
          <p:cNvSpPr>
            <a:spLocks/>
          </p:cNvSpPr>
          <p:nvPr/>
        </p:nvSpPr>
        <p:spPr bwMode="auto">
          <a:xfrm>
            <a:off x="4194175" y="3865563"/>
            <a:ext cx="615950" cy="946150"/>
          </a:xfrm>
          <a:custGeom>
            <a:avLst/>
            <a:gdLst/>
            <a:ahLst/>
            <a:cxnLst>
              <a:cxn ang="0">
                <a:pos x="922" y="0"/>
              </a:cxn>
              <a:cxn ang="0">
                <a:pos x="0" y="1448"/>
              </a:cxn>
            </a:cxnLst>
            <a:rect l="0" t="0" r="r" b="b"/>
            <a:pathLst>
              <a:path w="922" h="1448">
                <a:moveTo>
                  <a:pt x="922" y="0"/>
                </a:moveTo>
                <a:lnTo>
                  <a:pt x="0" y="1448"/>
                </a:lnTo>
              </a:path>
            </a:pathLst>
          </a:custGeom>
          <a:noFill/>
          <a:ln w="19050" cmpd="sng">
            <a:solidFill>
              <a:srgbClr val="000000"/>
            </a:solidFill>
            <a:round/>
            <a:headEnd type="none" w="med" len="med"/>
            <a:tailEnd type="triangle" w="med" len="med"/>
          </a:ln>
        </p:spPr>
        <p:txBody>
          <a:bodyPr/>
          <a:lstStyle/>
          <a:p>
            <a:endParaRPr lang="en-US"/>
          </a:p>
        </p:txBody>
      </p:sp>
      <p:sp>
        <p:nvSpPr>
          <p:cNvPr id="78881" name="Text Box 33"/>
          <p:cNvSpPr txBox="1">
            <a:spLocks noChangeArrowheads="1"/>
          </p:cNvSpPr>
          <p:nvPr/>
        </p:nvSpPr>
        <p:spPr bwMode="auto">
          <a:xfrm>
            <a:off x="5894388" y="4368800"/>
            <a:ext cx="1252537" cy="233363"/>
          </a:xfrm>
          <a:prstGeom prst="rect">
            <a:avLst/>
          </a:prstGeom>
          <a:noFill/>
          <a:ln w="9525">
            <a:noFill/>
            <a:miter lim="800000"/>
            <a:headEnd/>
            <a:tailEnd/>
          </a:ln>
        </p:spPr>
        <p:txBody>
          <a:bodyPr lIns="71323" tIns="35662" rIns="71323" bIns="35662"/>
          <a:lstStyle/>
          <a:p>
            <a:pPr>
              <a:spcBef>
                <a:spcPct val="0"/>
              </a:spcBef>
              <a:buClrTx/>
              <a:buSzTx/>
              <a:buFontTx/>
              <a:buNone/>
            </a:pPr>
            <a:r>
              <a:rPr lang="en-US" altLang="it-IT" sz="1000">
                <a:solidFill>
                  <a:srgbClr val="000000"/>
                </a:solidFill>
                <a:latin typeface="Arial" charset="0"/>
              </a:rPr>
              <a:t>m  WIDE Tokyo</a:t>
            </a:r>
            <a:endParaRPr lang="en-US" altLang="it-IT">
              <a:latin typeface="Times New Roman" pitchFamily="64" charset="0"/>
            </a:endParaRPr>
          </a:p>
        </p:txBody>
      </p:sp>
      <p:sp>
        <p:nvSpPr>
          <p:cNvPr id="78882" name="Freeform 34"/>
          <p:cNvSpPr>
            <a:spLocks/>
          </p:cNvSpPr>
          <p:nvPr/>
        </p:nvSpPr>
        <p:spPr bwMode="auto">
          <a:xfrm>
            <a:off x="6018213" y="4583113"/>
            <a:ext cx="314325" cy="450850"/>
          </a:xfrm>
          <a:custGeom>
            <a:avLst/>
            <a:gdLst/>
            <a:ahLst/>
            <a:cxnLst>
              <a:cxn ang="0">
                <a:pos x="252" y="0"/>
              </a:cxn>
              <a:cxn ang="0">
                <a:pos x="0" y="462"/>
              </a:cxn>
            </a:cxnLst>
            <a:rect l="0" t="0" r="r" b="b"/>
            <a:pathLst>
              <a:path w="252" h="462">
                <a:moveTo>
                  <a:pt x="252" y="0"/>
                </a:moveTo>
                <a:lnTo>
                  <a:pt x="0" y="462"/>
                </a:lnTo>
              </a:path>
            </a:pathLst>
          </a:custGeom>
          <a:noFill/>
          <a:ln w="19050" cmpd="sng">
            <a:solidFill>
              <a:srgbClr val="000000"/>
            </a:solidFill>
            <a:round/>
            <a:headEnd type="none" w="med" len="med"/>
            <a:tailEnd type="triangle" w="med" len="med"/>
          </a:ln>
        </p:spPr>
        <p:txBody>
          <a:bodyPr/>
          <a:lstStyle/>
          <a:p>
            <a:endParaRPr lang="en-US"/>
          </a:p>
        </p:txBody>
      </p:sp>
      <p:sp>
        <p:nvSpPr>
          <p:cNvPr id="78883" name="Text Box 35"/>
          <p:cNvSpPr txBox="1">
            <a:spLocks noChangeArrowheads="1"/>
          </p:cNvSpPr>
          <p:nvPr/>
        </p:nvSpPr>
        <p:spPr bwMode="auto">
          <a:xfrm>
            <a:off x="2605088" y="3325813"/>
            <a:ext cx="2598737" cy="796925"/>
          </a:xfrm>
          <a:prstGeom prst="rect">
            <a:avLst/>
          </a:prstGeom>
          <a:noFill/>
          <a:ln w="9525">
            <a:noFill/>
            <a:miter lim="800000"/>
            <a:headEnd/>
            <a:tailEnd/>
          </a:ln>
        </p:spPr>
        <p:txBody>
          <a:bodyPr lIns="71323" tIns="35662" rIns="71323" bIns="35662"/>
          <a:lstStyle/>
          <a:p>
            <a:pPr>
              <a:spcBef>
                <a:spcPct val="0"/>
              </a:spcBef>
              <a:buClrTx/>
              <a:buSzTx/>
              <a:buFontTx/>
              <a:buNone/>
            </a:pPr>
            <a:r>
              <a:rPr lang="en-US" altLang="it-IT" sz="1000">
                <a:solidFill>
                  <a:srgbClr val="000000"/>
                </a:solidFill>
                <a:latin typeface="Arial" charset="0"/>
              </a:rPr>
              <a:t>a  Verisign, Dulles, VA</a:t>
            </a:r>
          </a:p>
          <a:p>
            <a:pPr>
              <a:spcBef>
                <a:spcPct val="0"/>
              </a:spcBef>
              <a:buClrTx/>
              <a:buSzTx/>
              <a:buFontTx/>
              <a:buNone/>
            </a:pPr>
            <a:r>
              <a:rPr lang="en-US" altLang="it-IT" sz="1000">
                <a:solidFill>
                  <a:srgbClr val="000000"/>
                </a:solidFill>
                <a:latin typeface="Arial" charset="0"/>
              </a:rPr>
              <a:t>c  Cogent, Herndon, VA (e Los Angeles)</a:t>
            </a:r>
          </a:p>
          <a:p>
            <a:pPr>
              <a:spcBef>
                <a:spcPct val="0"/>
              </a:spcBef>
              <a:buClrTx/>
              <a:buSzTx/>
              <a:buFontTx/>
              <a:buNone/>
            </a:pPr>
            <a:r>
              <a:rPr lang="en-US" altLang="it-IT" sz="1000">
                <a:solidFill>
                  <a:srgbClr val="000000"/>
                </a:solidFill>
                <a:latin typeface="Arial" charset="0"/>
              </a:rPr>
              <a:t>d  U Maryland College Park, MD</a:t>
            </a:r>
          </a:p>
          <a:p>
            <a:pPr>
              <a:spcBef>
                <a:spcPct val="0"/>
              </a:spcBef>
              <a:buClrTx/>
              <a:buSzTx/>
              <a:buFontTx/>
              <a:buNone/>
            </a:pPr>
            <a:r>
              <a:rPr lang="en-US" altLang="it-IT" sz="1000">
                <a:solidFill>
                  <a:srgbClr val="000000"/>
                </a:solidFill>
                <a:latin typeface="Arial" charset="0"/>
              </a:rPr>
              <a:t>g  US DoD Vienna, VA</a:t>
            </a:r>
          </a:p>
          <a:p>
            <a:pPr>
              <a:spcBef>
                <a:spcPct val="0"/>
              </a:spcBef>
              <a:buClrTx/>
              <a:buSzTx/>
              <a:buFontTx/>
              <a:buNone/>
            </a:pPr>
            <a:r>
              <a:rPr lang="en-US" altLang="it-IT" sz="1000">
                <a:solidFill>
                  <a:srgbClr val="000000"/>
                </a:solidFill>
                <a:latin typeface="Arial" charset="0"/>
              </a:rPr>
              <a:t>h  ARL Aberdeen, MD</a:t>
            </a:r>
          </a:p>
          <a:p>
            <a:pPr>
              <a:spcBef>
                <a:spcPct val="0"/>
              </a:spcBef>
              <a:buClrTx/>
              <a:buSzTx/>
              <a:buFontTx/>
              <a:buNone/>
            </a:pPr>
            <a:r>
              <a:rPr lang="en-US" altLang="it-IT" sz="900">
                <a:solidFill>
                  <a:srgbClr val="000000"/>
                </a:solidFill>
                <a:latin typeface="Arial" charset="0"/>
              </a:rPr>
              <a:t>j   Verisign, ( 11 locazioni)</a:t>
            </a:r>
          </a:p>
          <a:p>
            <a:pPr algn="ctr">
              <a:spcBef>
                <a:spcPct val="0"/>
              </a:spcBef>
              <a:buClrTx/>
              <a:buSzTx/>
              <a:buFontTx/>
              <a:buNone/>
            </a:pPr>
            <a:endParaRPr lang="en-US" altLang="it-IT">
              <a:latin typeface="Times New Roman" pitchFamily="64" charset="0"/>
            </a:endParaRPr>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5"/>
          <p:cNvSpPr>
            <a:spLocks noGrp="1"/>
          </p:cNvSpPr>
          <p:nvPr>
            <p:ph type="sldNum" sz="quarter" idx="12"/>
          </p:nvPr>
        </p:nvSpPr>
        <p:spPr/>
        <p:txBody>
          <a:bodyPr/>
          <a:lstStyle/>
          <a:p>
            <a:r>
              <a:rPr lang="en-US" altLang="it-IT"/>
              <a:t>2-</a:t>
            </a:r>
            <a:fld id="{EEE94DC5-444B-4116-A69C-A1ED30B5963A}" type="slidenum">
              <a:rPr lang="en-US" altLang="it-IT"/>
              <a:pPr/>
              <a:t>66</a:t>
            </a:fld>
            <a:endParaRPr lang="en-US" altLang="it-IT"/>
          </a:p>
        </p:txBody>
      </p:sp>
      <p:sp>
        <p:nvSpPr>
          <p:cNvPr id="220162" name="Rectangle 2"/>
          <p:cNvSpPr>
            <a:spLocks noGrp="1" noChangeArrowheads="1"/>
          </p:cNvSpPr>
          <p:nvPr>
            <p:ph type="title"/>
          </p:nvPr>
        </p:nvSpPr>
        <p:spPr>
          <a:xfrm>
            <a:off x="200025" y="201613"/>
            <a:ext cx="8731250" cy="998537"/>
          </a:xfrm>
        </p:spPr>
        <p:txBody>
          <a:bodyPr/>
          <a:lstStyle/>
          <a:p>
            <a:r>
              <a:rPr lang="en-US" altLang="it-IT"/>
              <a:t>Server TLD e server di competenza</a:t>
            </a:r>
          </a:p>
        </p:txBody>
      </p:sp>
      <p:sp>
        <p:nvSpPr>
          <p:cNvPr id="220163" name="Rectangle 3"/>
          <p:cNvSpPr>
            <a:spLocks noGrp="1" noChangeArrowheads="1"/>
          </p:cNvSpPr>
          <p:nvPr>
            <p:ph type="body" idx="1"/>
          </p:nvPr>
        </p:nvSpPr>
        <p:spPr>
          <a:xfrm>
            <a:off x="533400" y="1357313"/>
            <a:ext cx="8159750" cy="4953000"/>
          </a:xfrm>
        </p:spPr>
        <p:txBody>
          <a:bodyPr/>
          <a:lstStyle/>
          <a:p>
            <a:pPr>
              <a:lnSpc>
                <a:spcPct val="90000"/>
              </a:lnSpc>
              <a:buFont typeface="Wingdings" pitchFamily="64" charset="2"/>
              <a:buChar char="r"/>
            </a:pPr>
            <a:r>
              <a:rPr lang="it-IT" sz="2200">
                <a:solidFill>
                  <a:srgbClr val="FF0000"/>
                </a:solidFill>
              </a:rPr>
              <a:t>Server TLD (top-level domain):</a:t>
            </a:r>
            <a:r>
              <a:rPr lang="it-IT" sz="2200"/>
              <a:t> si occupano dei domini com, org, net, edu, ecc. e di tutti i domini locali di alto livello, quali uk, fr, ca e jp.</a:t>
            </a:r>
            <a:endParaRPr lang="it-IT" sz="2400"/>
          </a:p>
          <a:p>
            <a:pPr lvl="1">
              <a:lnSpc>
                <a:spcPct val="90000"/>
              </a:lnSpc>
            </a:pPr>
            <a:r>
              <a:rPr lang="it-IT" sz="2000"/>
              <a:t>Network Solutions gestisce i server TLD per il dominio com</a:t>
            </a:r>
          </a:p>
          <a:p>
            <a:pPr lvl="1">
              <a:lnSpc>
                <a:spcPct val="90000"/>
              </a:lnSpc>
            </a:pPr>
            <a:r>
              <a:rPr lang="it-IT" sz="2000"/>
              <a:t>Educause gestisce quelli per il dominio edu</a:t>
            </a:r>
          </a:p>
          <a:p>
            <a:pPr lvl="1">
              <a:lnSpc>
                <a:spcPct val="90000"/>
              </a:lnSpc>
            </a:pPr>
            <a:endParaRPr lang="it-IT" sz="2000"/>
          </a:p>
          <a:p>
            <a:pPr>
              <a:lnSpc>
                <a:spcPct val="90000"/>
              </a:lnSpc>
              <a:buFont typeface="Wingdings" pitchFamily="64" charset="2"/>
              <a:buChar char="r"/>
            </a:pPr>
            <a:r>
              <a:rPr lang="it-IT" sz="2200">
                <a:solidFill>
                  <a:srgbClr val="FF0000"/>
                </a:solidFill>
              </a:rPr>
              <a:t>Server di competenza (</a:t>
            </a:r>
            <a:r>
              <a:rPr lang="it-IT" sz="2200" i="1">
                <a:solidFill>
                  <a:srgbClr val="FF0000"/>
                </a:solidFill>
              </a:rPr>
              <a:t>authoritative server</a:t>
            </a:r>
            <a:r>
              <a:rPr lang="it-IT" sz="2200">
                <a:solidFill>
                  <a:srgbClr val="FF0000"/>
                </a:solidFill>
              </a:rPr>
              <a:t>):</a:t>
            </a:r>
            <a:r>
              <a:rPr lang="it-IT" sz="2200"/>
              <a:t> ogni organizzazione dotata di host Internet pubblicamente accessibili (quali i server web e i server di posta) deve fornire i record DNS di pubblico dominio che mappano i nomi di tali host in indirizzi IP.</a:t>
            </a:r>
            <a:endParaRPr lang="it-IT" sz="2400"/>
          </a:p>
          <a:p>
            <a:pPr lvl="1">
              <a:lnSpc>
                <a:spcPct val="90000"/>
              </a:lnSpc>
            </a:pPr>
            <a:r>
              <a:rPr lang="it-IT" sz="2000"/>
              <a:t>possono essere mantenuti dall’organizzazione o dal service provider</a:t>
            </a:r>
          </a:p>
          <a:p>
            <a:pPr lvl="1">
              <a:lnSpc>
                <a:spcPct val="90000"/>
              </a:lnSpc>
            </a:pPr>
            <a:endParaRPr lang="it-IT" sz="2000"/>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5"/>
          <p:cNvSpPr>
            <a:spLocks noGrp="1"/>
          </p:cNvSpPr>
          <p:nvPr>
            <p:ph type="sldNum" sz="quarter" idx="12"/>
          </p:nvPr>
        </p:nvSpPr>
        <p:spPr/>
        <p:txBody>
          <a:bodyPr/>
          <a:lstStyle/>
          <a:p>
            <a:r>
              <a:rPr lang="en-US" altLang="it-IT"/>
              <a:t>2-</a:t>
            </a:r>
            <a:fld id="{918A7327-CF00-4AA6-8D91-2ACD73353F1C}" type="slidenum">
              <a:rPr lang="en-US" altLang="it-IT"/>
              <a:pPr/>
              <a:t>67</a:t>
            </a:fld>
            <a:endParaRPr lang="en-US" altLang="it-IT"/>
          </a:p>
        </p:txBody>
      </p:sp>
      <p:sp>
        <p:nvSpPr>
          <p:cNvPr id="221186" name="Rectangle 2"/>
          <p:cNvSpPr>
            <a:spLocks noGrp="1" noChangeArrowheads="1"/>
          </p:cNvSpPr>
          <p:nvPr>
            <p:ph type="title"/>
          </p:nvPr>
        </p:nvSpPr>
        <p:spPr/>
        <p:txBody>
          <a:bodyPr/>
          <a:lstStyle/>
          <a:p>
            <a:r>
              <a:rPr lang="en-US" altLang="it-IT"/>
              <a:t>Server DNS locale</a:t>
            </a:r>
          </a:p>
        </p:txBody>
      </p:sp>
      <p:sp>
        <p:nvSpPr>
          <p:cNvPr id="221187" name="Rectangle 3"/>
          <p:cNvSpPr>
            <a:spLocks noGrp="1" noChangeArrowheads="1"/>
          </p:cNvSpPr>
          <p:nvPr>
            <p:ph type="body" idx="1"/>
          </p:nvPr>
        </p:nvSpPr>
        <p:spPr/>
        <p:txBody>
          <a:bodyPr/>
          <a:lstStyle/>
          <a:p>
            <a:pPr>
              <a:buFont typeface="Wingdings" pitchFamily="64" charset="2"/>
              <a:buChar char="r"/>
            </a:pPr>
            <a:r>
              <a:rPr lang="it-IT"/>
              <a:t>Non appartiene strettamente alla gerarchia dei server</a:t>
            </a:r>
          </a:p>
          <a:p>
            <a:pPr>
              <a:buFont typeface="Wingdings" pitchFamily="64" charset="2"/>
              <a:buChar char="r"/>
            </a:pPr>
            <a:r>
              <a:rPr lang="it-IT"/>
              <a:t>Ciascun ISP (università, società, ISP residenziale) ha un server DNS locale.</a:t>
            </a:r>
          </a:p>
          <a:p>
            <a:pPr lvl="1"/>
            <a:r>
              <a:rPr lang="it-IT"/>
              <a:t>detto anche “default name server”</a:t>
            </a:r>
          </a:p>
          <a:p>
            <a:pPr>
              <a:buFont typeface="Wingdings" pitchFamily="64" charset="2"/>
              <a:buChar char="r"/>
            </a:pPr>
            <a:r>
              <a:rPr lang="it-IT"/>
              <a:t>Quando un host effettua una richiesta DNS, la query viene inviata al suo server DNS locale</a:t>
            </a:r>
          </a:p>
          <a:p>
            <a:pPr lvl="1"/>
            <a:r>
              <a:rPr lang="it-IT"/>
              <a:t>il server DNS locale opera da proxy e inoltra</a:t>
            </a:r>
            <a:br>
              <a:rPr lang="it-IT"/>
            </a:br>
            <a:r>
              <a:rPr lang="it-IT"/>
              <a:t>la query in una gerarchia di server DNS</a:t>
            </a:r>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Segnaposto numero diapositiva 6"/>
          <p:cNvSpPr>
            <a:spLocks noGrp="1"/>
          </p:cNvSpPr>
          <p:nvPr>
            <p:ph type="sldNum" sz="quarter" idx="12"/>
          </p:nvPr>
        </p:nvSpPr>
        <p:spPr/>
        <p:txBody>
          <a:bodyPr/>
          <a:lstStyle/>
          <a:p>
            <a:r>
              <a:rPr lang="en-US" altLang="it-IT"/>
              <a:t>2-</a:t>
            </a:r>
            <a:fld id="{738B0380-BAB0-4FF4-8692-74C34A284B62}" type="slidenum">
              <a:rPr lang="en-US" altLang="it-IT"/>
              <a:pPr/>
              <a:t>68</a:t>
            </a:fld>
            <a:endParaRPr lang="en-US" altLang="it-IT"/>
          </a:p>
        </p:txBody>
      </p:sp>
      <p:graphicFrame>
        <p:nvGraphicFramePr>
          <p:cNvPr id="202756" name="Object 4"/>
          <p:cNvGraphicFramePr>
            <a:graphicFrameLocks noChangeAspect="1"/>
          </p:cNvGraphicFramePr>
          <p:nvPr/>
        </p:nvGraphicFramePr>
        <p:xfrm>
          <a:off x="4789488" y="4303713"/>
          <a:ext cx="833437" cy="638175"/>
        </p:xfrm>
        <a:graphic>
          <a:graphicData uri="http://schemas.openxmlformats.org/presentationml/2006/ole">
            <p:oleObj spid="_x0000_s202756" name="Clip" r:id="rId4" imgW="1305000" imgH="1085760" progId="MS_ClipArt_Gallery.2">
              <p:embed/>
            </p:oleObj>
          </a:graphicData>
        </a:graphic>
      </p:graphicFrame>
      <p:sp>
        <p:nvSpPr>
          <p:cNvPr id="202757" name="Text Box 5"/>
          <p:cNvSpPr txBox="1">
            <a:spLocks noChangeArrowheads="1"/>
          </p:cNvSpPr>
          <p:nvPr/>
        </p:nvSpPr>
        <p:spPr bwMode="auto">
          <a:xfrm>
            <a:off x="3884613" y="4910138"/>
            <a:ext cx="1992312" cy="611187"/>
          </a:xfrm>
          <a:prstGeom prst="rect">
            <a:avLst/>
          </a:prstGeom>
          <a:noFill/>
          <a:ln w="9525">
            <a:noFill/>
            <a:miter lim="800000"/>
            <a:headEnd/>
            <a:tailEnd/>
          </a:ln>
          <a:effectLst/>
        </p:spPr>
        <p:txBody>
          <a:bodyPr wrap="none">
            <a:spAutoFit/>
          </a:bodyPr>
          <a:lstStyle/>
          <a:p>
            <a:pPr algn="ctr">
              <a:spcBef>
                <a:spcPct val="0"/>
              </a:spcBef>
              <a:buClrTx/>
              <a:buSzTx/>
              <a:buFontTx/>
              <a:buNone/>
            </a:pPr>
            <a:r>
              <a:rPr lang="en-US" altLang="it-IT" sz="1800"/>
              <a:t>Host richiedente</a:t>
            </a:r>
            <a:endParaRPr lang="en-US" altLang="it-IT">
              <a:latin typeface="Times New Roman" pitchFamily="64" charset="0"/>
            </a:endParaRPr>
          </a:p>
          <a:p>
            <a:pPr algn="ctr">
              <a:spcBef>
                <a:spcPct val="0"/>
              </a:spcBef>
              <a:buClrTx/>
              <a:buSzTx/>
              <a:buFontTx/>
              <a:buNone/>
            </a:pPr>
            <a:r>
              <a:rPr lang="en-US" altLang="it-IT" sz="1600" b="1">
                <a:latin typeface="Courier New" pitchFamily="64" charset="0"/>
              </a:rPr>
              <a:t>cis.poly.edu</a:t>
            </a:r>
            <a:endParaRPr lang="en-US" altLang="it-IT" sz="1600">
              <a:latin typeface="Times New Roman" pitchFamily="64" charset="0"/>
            </a:endParaRPr>
          </a:p>
        </p:txBody>
      </p:sp>
      <p:sp>
        <p:nvSpPr>
          <p:cNvPr id="202758" name="Text Box 6"/>
          <p:cNvSpPr txBox="1">
            <a:spLocks noChangeArrowheads="1"/>
          </p:cNvSpPr>
          <p:nvPr/>
        </p:nvSpPr>
        <p:spPr bwMode="auto">
          <a:xfrm>
            <a:off x="6283325" y="5741988"/>
            <a:ext cx="2262188" cy="336550"/>
          </a:xfrm>
          <a:prstGeom prst="rect">
            <a:avLst/>
          </a:prstGeom>
          <a:noFill/>
          <a:ln w="9525">
            <a:noFill/>
            <a:miter lim="800000"/>
            <a:headEnd/>
            <a:tailEnd/>
          </a:ln>
          <a:effectLst/>
        </p:spPr>
        <p:txBody>
          <a:bodyPr wrap="none">
            <a:spAutoFit/>
          </a:bodyPr>
          <a:lstStyle/>
          <a:p>
            <a:pPr algn="ctr">
              <a:spcBef>
                <a:spcPct val="0"/>
              </a:spcBef>
              <a:buClrTx/>
              <a:buSzTx/>
              <a:buFontTx/>
              <a:buNone/>
            </a:pPr>
            <a:r>
              <a:rPr lang="en-US" altLang="it-IT" sz="1600" b="1">
                <a:latin typeface="Courier New" pitchFamily="64" charset="0"/>
              </a:rPr>
              <a:t>gaia.cs.umass.edu</a:t>
            </a:r>
            <a:endParaRPr lang="en-US" altLang="it-IT" sz="1600">
              <a:latin typeface="Times New Roman" pitchFamily="64" charset="0"/>
            </a:endParaRPr>
          </a:p>
        </p:txBody>
      </p:sp>
      <p:graphicFrame>
        <p:nvGraphicFramePr>
          <p:cNvPr id="202759" name="Object 7"/>
          <p:cNvGraphicFramePr>
            <a:graphicFrameLocks noChangeAspect="1"/>
          </p:cNvGraphicFramePr>
          <p:nvPr/>
        </p:nvGraphicFramePr>
        <p:xfrm>
          <a:off x="6913563" y="5175250"/>
          <a:ext cx="833437" cy="638175"/>
        </p:xfrm>
        <a:graphic>
          <a:graphicData uri="http://schemas.openxmlformats.org/presentationml/2006/ole">
            <p:oleObj spid="_x0000_s202759" name="Clip" r:id="rId5" imgW="1305000" imgH="1085760" progId="MS_ClipArt_Gallery.2">
              <p:embed/>
            </p:oleObj>
          </a:graphicData>
        </a:graphic>
      </p:graphicFrame>
      <p:grpSp>
        <p:nvGrpSpPr>
          <p:cNvPr id="202760" name="Group 8"/>
          <p:cNvGrpSpPr>
            <a:grpSpLocks/>
          </p:cNvGrpSpPr>
          <p:nvPr/>
        </p:nvGrpSpPr>
        <p:grpSpPr bwMode="auto">
          <a:xfrm>
            <a:off x="5037138" y="2228850"/>
            <a:ext cx="369887" cy="657225"/>
            <a:chOff x="4180" y="783"/>
            <a:chExt cx="150" cy="307"/>
          </a:xfrm>
        </p:grpSpPr>
        <p:sp>
          <p:nvSpPr>
            <p:cNvPr id="202761" name="AutoShape 9"/>
            <p:cNvSpPr>
              <a:spLocks noChangeArrowheads="1"/>
            </p:cNvSpPr>
            <p:nvPr/>
          </p:nvSpPr>
          <p:spPr bwMode="auto">
            <a:xfrm>
              <a:off x="4180" y="1019"/>
              <a:ext cx="150" cy="71"/>
            </a:xfrm>
            <a:prstGeom prst="parallelogram">
              <a:avLst>
                <a:gd name="adj" fmla="val 81387"/>
              </a:avLst>
            </a:prstGeom>
            <a:solidFill>
              <a:srgbClr val="33CCCC"/>
            </a:solidFill>
            <a:ln w="9525">
              <a:noFill/>
              <a:miter lim="800000"/>
              <a:headEnd/>
              <a:tailEnd/>
            </a:ln>
            <a:effectLst/>
          </p:spPr>
          <p:txBody>
            <a:bodyPr wrap="none" anchor="ctr"/>
            <a:lstStyle/>
            <a:p>
              <a:endParaRPr lang="en-US"/>
            </a:p>
          </p:txBody>
        </p:sp>
        <p:sp>
          <p:nvSpPr>
            <p:cNvPr id="202762" name="Rectangle 10"/>
            <p:cNvSpPr>
              <a:spLocks noChangeArrowheads="1"/>
            </p:cNvSpPr>
            <p:nvPr/>
          </p:nvSpPr>
          <p:spPr bwMode="auto">
            <a:xfrm>
              <a:off x="4256" y="785"/>
              <a:ext cx="69" cy="236"/>
            </a:xfrm>
            <a:prstGeom prst="rect">
              <a:avLst/>
            </a:prstGeom>
            <a:solidFill>
              <a:srgbClr val="33CCCC"/>
            </a:solidFill>
            <a:ln w="9525">
              <a:noFill/>
              <a:miter lim="800000"/>
              <a:headEnd/>
              <a:tailEnd/>
            </a:ln>
            <a:effectLst/>
          </p:spPr>
          <p:txBody>
            <a:bodyPr wrap="none" anchor="ctr"/>
            <a:lstStyle/>
            <a:p>
              <a:endParaRPr lang="en-US"/>
            </a:p>
          </p:txBody>
        </p:sp>
        <p:sp>
          <p:nvSpPr>
            <p:cNvPr id="202763" name="Rectangle 11"/>
            <p:cNvSpPr>
              <a:spLocks noChangeArrowheads="1"/>
            </p:cNvSpPr>
            <p:nvPr/>
          </p:nvSpPr>
          <p:spPr bwMode="auto">
            <a:xfrm>
              <a:off x="4181" y="852"/>
              <a:ext cx="95" cy="236"/>
            </a:xfrm>
            <a:prstGeom prst="rect">
              <a:avLst/>
            </a:prstGeom>
            <a:solidFill>
              <a:srgbClr val="33CCCC"/>
            </a:solidFill>
            <a:ln w="9525">
              <a:solidFill>
                <a:schemeClr val="tx1"/>
              </a:solidFill>
              <a:miter lim="800000"/>
              <a:headEnd/>
              <a:tailEnd/>
            </a:ln>
            <a:effectLst/>
          </p:spPr>
          <p:txBody>
            <a:bodyPr wrap="none" anchor="ctr"/>
            <a:lstStyle/>
            <a:p>
              <a:endParaRPr lang="en-US"/>
            </a:p>
          </p:txBody>
        </p:sp>
        <p:sp>
          <p:nvSpPr>
            <p:cNvPr id="202764" name="AutoShape 12"/>
            <p:cNvSpPr>
              <a:spLocks noChangeArrowheads="1"/>
            </p:cNvSpPr>
            <p:nvPr/>
          </p:nvSpPr>
          <p:spPr bwMode="auto">
            <a:xfrm>
              <a:off x="4180" y="783"/>
              <a:ext cx="150" cy="71"/>
            </a:xfrm>
            <a:prstGeom prst="parallelogram">
              <a:avLst>
                <a:gd name="adj" fmla="val 81387"/>
              </a:avLst>
            </a:prstGeom>
            <a:solidFill>
              <a:srgbClr val="33CCCC"/>
            </a:solidFill>
            <a:ln w="9525">
              <a:solidFill>
                <a:schemeClr val="tx1"/>
              </a:solidFill>
              <a:miter lim="800000"/>
              <a:headEnd/>
              <a:tailEnd/>
            </a:ln>
            <a:effectLst/>
          </p:spPr>
          <p:txBody>
            <a:bodyPr wrap="none" anchor="ctr"/>
            <a:lstStyle/>
            <a:p>
              <a:endParaRPr lang="en-US"/>
            </a:p>
          </p:txBody>
        </p:sp>
        <p:sp>
          <p:nvSpPr>
            <p:cNvPr id="202765" name="Line 13"/>
            <p:cNvSpPr>
              <a:spLocks noChangeShapeType="1"/>
            </p:cNvSpPr>
            <p:nvPr/>
          </p:nvSpPr>
          <p:spPr bwMode="auto">
            <a:xfrm>
              <a:off x="4330" y="788"/>
              <a:ext cx="0" cy="231"/>
            </a:xfrm>
            <a:prstGeom prst="line">
              <a:avLst/>
            </a:prstGeom>
            <a:noFill/>
            <a:ln w="9525">
              <a:solidFill>
                <a:schemeClr val="tx1"/>
              </a:solidFill>
              <a:round/>
              <a:headEnd/>
              <a:tailEnd/>
            </a:ln>
            <a:effectLst/>
          </p:spPr>
          <p:txBody>
            <a:bodyPr wrap="none" anchor="ctr"/>
            <a:lstStyle/>
            <a:p>
              <a:endParaRPr lang="en-US"/>
            </a:p>
          </p:txBody>
        </p:sp>
        <p:sp>
          <p:nvSpPr>
            <p:cNvPr id="202766" name="Line 14"/>
            <p:cNvSpPr>
              <a:spLocks noChangeShapeType="1"/>
            </p:cNvSpPr>
            <p:nvPr/>
          </p:nvSpPr>
          <p:spPr bwMode="auto">
            <a:xfrm flipH="1">
              <a:off x="4276" y="1019"/>
              <a:ext cx="54" cy="69"/>
            </a:xfrm>
            <a:prstGeom prst="line">
              <a:avLst/>
            </a:prstGeom>
            <a:noFill/>
            <a:ln w="9525">
              <a:solidFill>
                <a:schemeClr val="tx1"/>
              </a:solidFill>
              <a:round/>
              <a:headEnd/>
              <a:tailEnd/>
            </a:ln>
            <a:effectLst/>
          </p:spPr>
          <p:txBody>
            <a:bodyPr wrap="none" anchor="ctr"/>
            <a:lstStyle/>
            <a:p>
              <a:endParaRPr lang="en-US"/>
            </a:p>
          </p:txBody>
        </p:sp>
        <p:sp>
          <p:nvSpPr>
            <p:cNvPr id="202767" name="Rectangle 15"/>
            <p:cNvSpPr>
              <a:spLocks noChangeArrowheads="1"/>
            </p:cNvSpPr>
            <p:nvPr/>
          </p:nvSpPr>
          <p:spPr bwMode="auto">
            <a:xfrm>
              <a:off x="4193" y="883"/>
              <a:ext cx="63" cy="136"/>
            </a:xfrm>
            <a:prstGeom prst="rect">
              <a:avLst/>
            </a:prstGeom>
            <a:solidFill>
              <a:schemeClr val="accent2"/>
            </a:solidFill>
            <a:ln w="9525">
              <a:solidFill>
                <a:schemeClr val="tx1"/>
              </a:solidFill>
              <a:miter lim="800000"/>
              <a:headEnd/>
              <a:tailEnd/>
            </a:ln>
            <a:effectLst/>
          </p:spPr>
          <p:txBody>
            <a:bodyPr wrap="none" anchor="ctr"/>
            <a:lstStyle/>
            <a:p>
              <a:endParaRPr lang="en-US"/>
            </a:p>
          </p:txBody>
        </p:sp>
        <p:sp>
          <p:nvSpPr>
            <p:cNvPr id="202768" name="Rectangle 16"/>
            <p:cNvSpPr>
              <a:spLocks noChangeArrowheads="1"/>
            </p:cNvSpPr>
            <p:nvPr/>
          </p:nvSpPr>
          <p:spPr bwMode="auto">
            <a:xfrm>
              <a:off x="4202" y="924"/>
              <a:ext cx="48" cy="48"/>
            </a:xfrm>
            <a:prstGeom prst="rect">
              <a:avLst/>
            </a:prstGeom>
            <a:solidFill>
              <a:schemeClr val="bg1"/>
            </a:solidFill>
            <a:ln w="9525">
              <a:noFill/>
              <a:miter lim="800000"/>
              <a:headEnd/>
              <a:tailEnd/>
            </a:ln>
            <a:effectLst/>
          </p:spPr>
          <p:txBody>
            <a:bodyPr wrap="none" anchor="ctr"/>
            <a:lstStyle/>
            <a:p>
              <a:endParaRPr lang="en-US"/>
            </a:p>
          </p:txBody>
        </p:sp>
      </p:grpSp>
      <p:sp>
        <p:nvSpPr>
          <p:cNvPr id="202769" name="Text Box 17"/>
          <p:cNvSpPr txBox="1">
            <a:spLocks noChangeArrowheads="1"/>
          </p:cNvSpPr>
          <p:nvPr/>
        </p:nvSpPr>
        <p:spPr bwMode="auto">
          <a:xfrm>
            <a:off x="5162550" y="466725"/>
            <a:ext cx="2490788" cy="366713"/>
          </a:xfrm>
          <a:prstGeom prst="rect">
            <a:avLst/>
          </a:prstGeom>
          <a:noFill/>
          <a:ln w="9525">
            <a:noFill/>
            <a:miter lim="800000"/>
            <a:headEnd/>
            <a:tailEnd/>
          </a:ln>
          <a:effectLst/>
        </p:spPr>
        <p:txBody>
          <a:bodyPr>
            <a:spAutoFit/>
          </a:bodyPr>
          <a:lstStyle/>
          <a:p>
            <a:pPr algn="ctr">
              <a:spcBef>
                <a:spcPct val="0"/>
              </a:spcBef>
              <a:buClrTx/>
              <a:buSzTx/>
              <a:buFontTx/>
              <a:buNone/>
            </a:pPr>
            <a:r>
              <a:rPr lang="en-US" altLang="it-IT" sz="1800"/>
              <a:t>Server DNS radice</a:t>
            </a:r>
            <a:endParaRPr lang="en-US" altLang="it-IT" sz="1600">
              <a:latin typeface="Times New Roman" pitchFamily="64" charset="0"/>
            </a:endParaRPr>
          </a:p>
        </p:txBody>
      </p:sp>
      <p:sp>
        <p:nvSpPr>
          <p:cNvPr id="202770" name="Line 18"/>
          <p:cNvSpPr>
            <a:spLocks noChangeShapeType="1"/>
          </p:cNvSpPr>
          <p:nvPr/>
        </p:nvSpPr>
        <p:spPr bwMode="auto">
          <a:xfrm flipH="1" flipV="1">
            <a:off x="5086350" y="2916238"/>
            <a:ext cx="0" cy="1314450"/>
          </a:xfrm>
          <a:prstGeom prst="line">
            <a:avLst/>
          </a:prstGeom>
          <a:noFill/>
          <a:ln w="28575">
            <a:solidFill>
              <a:srgbClr val="FF0000"/>
            </a:solidFill>
            <a:round/>
            <a:headEnd/>
            <a:tailEnd type="triangle" w="med" len="med"/>
          </a:ln>
          <a:effectLst/>
        </p:spPr>
        <p:txBody>
          <a:bodyPr wrap="none" anchor="ctr"/>
          <a:lstStyle/>
          <a:p>
            <a:endParaRPr lang="en-US"/>
          </a:p>
        </p:txBody>
      </p:sp>
      <p:sp>
        <p:nvSpPr>
          <p:cNvPr id="202771" name="Line 19"/>
          <p:cNvSpPr>
            <a:spLocks noChangeShapeType="1"/>
          </p:cNvSpPr>
          <p:nvPr/>
        </p:nvSpPr>
        <p:spPr bwMode="auto">
          <a:xfrm flipV="1">
            <a:off x="5200650" y="1220788"/>
            <a:ext cx="914400" cy="971550"/>
          </a:xfrm>
          <a:prstGeom prst="line">
            <a:avLst/>
          </a:prstGeom>
          <a:noFill/>
          <a:ln w="28575">
            <a:solidFill>
              <a:srgbClr val="FF0000"/>
            </a:solidFill>
            <a:round/>
            <a:headEnd/>
            <a:tailEnd type="triangle" w="med" len="med"/>
          </a:ln>
          <a:effectLst/>
        </p:spPr>
        <p:txBody>
          <a:bodyPr wrap="none" anchor="ctr"/>
          <a:lstStyle/>
          <a:p>
            <a:endParaRPr lang="en-US"/>
          </a:p>
        </p:txBody>
      </p:sp>
      <p:sp>
        <p:nvSpPr>
          <p:cNvPr id="202772" name="Line 20"/>
          <p:cNvSpPr>
            <a:spLocks noChangeShapeType="1"/>
          </p:cNvSpPr>
          <p:nvPr/>
        </p:nvSpPr>
        <p:spPr bwMode="auto">
          <a:xfrm flipV="1">
            <a:off x="5486400" y="2382838"/>
            <a:ext cx="1485900" cy="9525"/>
          </a:xfrm>
          <a:prstGeom prst="line">
            <a:avLst/>
          </a:prstGeom>
          <a:noFill/>
          <a:ln w="28575">
            <a:solidFill>
              <a:srgbClr val="FF0000"/>
            </a:solidFill>
            <a:round/>
            <a:headEnd/>
            <a:tailEnd type="triangle" w="med" len="med"/>
          </a:ln>
          <a:effectLst/>
        </p:spPr>
        <p:txBody>
          <a:bodyPr wrap="none" anchor="ctr"/>
          <a:lstStyle/>
          <a:p>
            <a:endParaRPr lang="en-US"/>
          </a:p>
        </p:txBody>
      </p:sp>
      <p:sp>
        <p:nvSpPr>
          <p:cNvPr id="202773" name="Line 21"/>
          <p:cNvSpPr>
            <a:spLocks noChangeShapeType="1"/>
          </p:cNvSpPr>
          <p:nvPr/>
        </p:nvSpPr>
        <p:spPr bwMode="auto">
          <a:xfrm flipH="1" flipV="1">
            <a:off x="5486400" y="2554288"/>
            <a:ext cx="1419225" cy="0"/>
          </a:xfrm>
          <a:prstGeom prst="line">
            <a:avLst/>
          </a:prstGeom>
          <a:noFill/>
          <a:ln w="28575">
            <a:solidFill>
              <a:srgbClr val="FF0000"/>
            </a:solidFill>
            <a:round/>
            <a:headEnd/>
            <a:tailEnd type="triangle" w="med" len="med"/>
          </a:ln>
          <a:effectLst/>
        </p:spPr>
        <p:txBody>
          <a:bodyPr wrap="none" anchor="ctr"/>
          <a:lstStyle/>
          <a:p>
            <a:endParaRPr lang="en-US"/>
          </a:p>
        </p:txBody>
      </p:sp>
      <p:sp>
        <p:nvSpPr>
          <p:cNvPr id="202774" name="Line 22"/>
          <p:cNvSpPr>
            <a:spLocks noChangeShapeType="1"/>
          </p:cNvSpPr>
          <p:nvPr/>
        </p:nvSpPr>
        <p:spPr bwMode="auto">
          <a:xfrm flipH="1">
            <a:off x="5410200" y="1449388"/>
            <a:ext cx="733425" cy="762000"/>
          </a:xfrm>
          <a:prstGeom prst="line">
            <a:avLst/>
          </a:prstGeom>
          <a:noFill/>
          <a:ln w="28575">
            <a:solidFill>
              <a:srgbClr val="FF0000"/>
            </a:solidFill>
            <a:round/>
            <a:headEnd/>
            <a:tailEnd type="triangle" w="med" len="med"/>
          </a:ln>
          <a:effectLst/>
        </p:spPr>
        <p:txBody>
          <a:bodyPr wrap="none" anchor="ctr"/>
          <a:lstStyle/>
          <a:p>
            <a:endParaRPr lang="en-US"/>
          </a:p>
        </p:txBody>
      </p:sp>
      <p:sp>
        <p:nvSpPr>
          <p:cNvPr id="202775" name="Line 23"/>
          <p:cNvSpPr>
            <a:spLocks noChangeShapeType="1"/>
          </p:cNvSpPr>
          <p:nvPr/>
        </p:nvSpPr>
        <p:spPr bwMode="auto">
          <a:xfrm>
            <a:off x="5276850" y="2944813"/>
            <a:ext cx="9525" cy="1323975"/>
          </a:xfrm>
          <a:prstGeom prst="line">
            <a:avLst/>
          </a:prstGeom>
          <a:noFill/>
          <a:ln w="28575">
            <a:solidFill>
              <a:srgbClr val="FF0000"/>
            </a:solidFill>
            <a:round/>
            <a:headEnd/>
            <a:tailEnd type="triangle" w="med" len="med"/>
          </a:ln>
          <a:effectLst/>
        </p:spPr>
        <p:txBody>
          <a:bodyPr wrap="none" anchor="ctr"/>
          <a:lstStyle/>
          <a:p>
            <a:endParaRPr lang="en-US"/>
          </a:p>
        </p:txBody>
      </p:sp>
      <p:grpSp>
        <p:nvGrpSpPr>
          <p:cNvPr id="202776" name="Group 24"/>
          <p:cNvGrpSpPr>
            <a:grpSpLocks/>
          </p:cNvGrpSpPr>
          <p:nvPr/>
        </p:nvGrpSpPr>
        <p:grpSpPr bwMode="auto">
          <a:xfrm>
            <a:off x="3692525" y="3062288"/>
            <a:ext cx="2171700" cy="611187"/>
            <a:chOff x="2749" y="2132"/>
            <a:chExt cx="1368" cy="385"/>
          </a:xfrm>
        </p:grpSpPr>
        <p:sp>
          <p:nvSpPr>
            <p:cNvPr id="202777" name="Rectangle 25"/>
            <p:cNvSpPr>
              <a:spLocks noChangeArrowheads="1"/>
            </p:cNvSpPr>
            <p:nvPr/>
          </p:nvSpPr>
          <p:spPr bwMode="auto">
            <a:xfrm>
              <a:off x="2838" y="2178"/>
              <a:ext cx="1182" cy="300"/>
            </a:xfrm>
            <a:prstGeom prst="rect">
              <a:avLst/>
            </a:prstGeom>
            <a:solidFill>
              <a:schemeClr val="bg1"/>
            </a:solidFill>
            <a:ln w="9525">
              <a:noFill/>
              <a:miter lim="800000"/>
              <a:headEnd/>
              <a:tailEnd/>
            </a:ln>
            <a:effectLst/>
          </p:spPr>
          <p:txBody>
            <a:bodyPr wrap="none" anchor="ctr"/>
            <a:lstStyle/>
            <a:p>
              <a:endParaRPr lang="en-US"/>
            </a:p>
          </p:txBody>
        </p:sp>
        <p:sp>
          <p:nvSpPr>
            <p:cNvPr id="202778" name="Text Box 26"/>
            <p:cNvSpPr txBox="1">
              <a:spLocks noChangeArrowheads="1"/>
            </p:cNvSpPr>
            <p:nvPr/>
          </p:nvSpPr>
          <p:spPr bwMode="auto">
            <a:xfrm>
              <a:off x="2749" y="2132"/>
              <a:ext cx="1368" cy="385"/>
            </a:xfrm>
            <a:prstGeom prst="rect">
              <a:avLst/>
            </a:prstGeom>
            <a:noFill/>
            <a:ln w="9525">
              <a:noFill/>
              <a:miter lim="800000"/>
              <a:headEnd/>
              <a:tailEnd/>
            </a:ln>
            <a:effectLst/>
          </p:spPr>
          <p:txBody>
            <a:bodyPr wrap="none">
              <a:spAutoFit/>
            </a:bodyPr>
            <a:lstStyle/>
            <a:p>
              <a:pPr algn="ctr">
                <a:spcBef>
                  <a:spcPct val="0"/>
                </a:spcBef>
                <a:buClrTx/>
                <a:buSzTx/>
                <a:buFontTx/>
                <a:buNone/>
              </a:pPr>
              <a:r>
                <a:rPr lang="en-US" altLang="it-IT" sz="1800"/>
                <a:t>Server DNS locale</a:t>
              </a:r>
              <a:endParaRPr lang="en-US" altLang="it-IT">
                <a:latin typeface="Times New Roman" pitchFamily="64" charset="0"/>
              </a:endParaRPr>
            </a:p>
            <a:p>
              <a:pPr algn="ctr">
                <a:spcBef>
                  <a:spcPct val="0"/>
                </a:spcBef>
                <a:buClrTx/>
                <a:buSzTx/>
                <a:buFontTx/>
                <a:buNone/>
              </a:pPr>
              <a:r>
                <a:rPr lang="en-US" altLang="it-IT" sz="1600" b="1">
                  <a:latin typeface="Courier New" pitchFamily="64" charset="0"/>
                </a:rPr>
                <a:t>dns.poly.edu</a:t>
              </a:r>
              <a:endParaRPr lang="en-US" altLang="it-IT" sz="1600">
                <a:latin typeface="Times New Roman" pitchFamily="64" charset="0"/>
              </a:endParaRPr>
            </a:p>
          </p:txBody>
        </p:sp>
      </p:grpSp>
      <p:sp>
        <p:nvSpPr>
          <p:cNvPr id="202779" name="Text Box 27"/>
          <p:cNvSpPr txBox="1">
            <a:spLocks noChangeArrowheads="1"/>
          </p:cNvSpPr>
          <p:nvPr/>
        </p:nvSpPr>
        <p:spPr bwMode="auto">
          <a:xfrm>
            <a:off x="4797425" y="3771900"/>
            <a:ext cx="311150" cy="366713"/>
          </a:xfrm>
          <a:prstGeom prst="rect">
            <a:avLst/>
          </a:prstGeom>
          <a:noFill/>
          <a:ln w="9525">
            <a:noFill/>
            <a:miter lim="800000"/>
            <a:headEnd/>
            <a:tailEnd/>
          </a:ln>
          <a:effectLst/>
        </p:spPr>
        <p:txBody>
          <a:bodyPr wrap="none">
            <a:spAutoFit/>
          </a:bodyPr>
          <a:lstStyle/>
          <a:p>
            <a:pPr algn="ctr">
              <a:spcBef>
                <a:spcPct val="0"/>
              </a:spcBef>
              <a:buClrTx/>
              <a:buSzTx/>
              <a:buFontTx/>
              <a:buNone/>
            </a:pPr>
            <a:r>
              <a:rPr lang="en-US" altLang="it-IT" sz="1800">
                <a:solidFill>
                  <a:srgbClr val="FF0000"/>
                </a:solidFill>
                <a:latin typeface="Arial" charset="0"/>
              </a:rPr>
              <a:t>1</a:t>
            </a:r>
            <a:endParaRPr lang="en-US" altLang="it-IT">
              <a:latin typeface="Times New Roman" pitchFamily="64" charset="0"/>
            </a:endParaRPr>
          </a:p>
        </p:txBody>
      </p:sp>
      <p:sp>
        <p:nvSpPr>
          <p:cNvPr id="202780" name="Text Box 28"/>
          <p:cNvSpPr txBox="1">
            <a:spLocks noChangeArrowheads="1"/>
          </p:cNvSpPr>
          <p:nvPr/>
        </p:nvSpPr>
        <p:spPr bwMode="auto">
          <a:xfrm>
            <a:off x="5340350" y="1438275"/>
            <a:ext cx="311150" cy="366713"/>
          </a:xfrm>
          <a:prstGeom prst="rect">
            <a:avLst/>
          </a:prstGeom>
          <a:noFill/>
          <a:ln w="9525">
            <a:noFill/>
            <a:miter lim="800000"/>
            <a:headEnd/>
            <a:tailEnd/>
          </a:ln>
          <a:effectLst/>
        </p:spPr>
        <p:txBody>
          <a:bodyPr wrap="none">
            <a:spAutoFit/>
          </a:bodyPr>
          <a:lstStyle/>
          <a:p>
            <a:pPr algn="ctr">
              <a:spcBef>
                <a:spcPct val="0"/>
              </a:spcBef>
              <a:buClrTx/>
              <a:buSzTx/>
              <a:buFontTx/>
              <a:buNone/>
            </a:pPr>
            <a:r>
              <a:rPr lang="en-US" altLang="it-IT" sz="1800">
                <a:solidFill>
                  <a:srgbClr val="FF0000"/>
                </a:solidFill>
                <a:latin typeface="Arial" charset="0"/>
              </a:rPr>
              <a:t>2</a:t>
            </a:r>
            <a:endParaRPr lang="en-US" altLang="it-IT">
              <a:latin typeface="Times New Roman" pitchFamily="64" charset="0"/>
            </a:endParaRPr>
          </a:p>
        </p:txBody>
      </p:sp>
      <p:sp>
        <p:nvSpPr>
          <p:cNvPr id="202781" name="Text Box 29"/>
          <p:cNvSpPr txBox="1">
            <a:spLocks noChangeArrowheads="1"/>
          </p:cNvSpPr>
          <p:nvPr/>
        </p:nvSpPr>
        <p:spPr bwMode="auto">
          <a:xfrm>
            <a:off x="5778500" y="1676400"/>
            <a:ext cx="311150" cy="366713"/>
          </a:xfrm>
          <a:prstGeom prst="rect">
            <a:avLst/>
          </a:prstGeom>
          <a:noFill/>
          <a:ln w="9525">
            <a:noFill/>
            <a:miter lim="800000"/>
            <a:headEnd/>
            <a:tailEnd/>
          </a:ln>
          <a:effectLst/>
        </p:spPr>
        <p:txBody>
          <a:bodyPr wrap="none">
            <a:spAutoFit/>
          </a:bodyPr>
          <a:lstStyle/>
          <a:p>
            <a:pPr algn="ctr">
              <a:spcBef>
                <a:spcPct val="0"/>
              </a:spcBef>
              <a:buClrTx/>
              <a:buSzTx/>
              <a:buFontTx/>
              <a:buNone/>
            </a:pPr>
            <a:r>
              <a:rPr lang="en-US" altLang="it-IT" sz="1800">
                <a:solidFill>
                  <a:srgbClr val="FF0000"/>
                </a:solidFill>
                <a:latin typeface="Arial" charset="0"/>
              </a:rPr>
              <a:t>3</a:t>
            </a:r>
            <a:endParaRPr lang="en-US" altLang="it-IT">
              <a:latin typeface="Times New Roman" pitchFamily="64" charset="0"/>
            </a:endParaRPr>
          </a:p>
        </p:txBody>
      </p:sp>
      <p:sp>
        <p:nvSpPr>
          <p:cNvPr id="202782" name="Text Box 30"/>
          <p:cNvSpPr txBox="1">
            <a:spLocks noChangeArrowheads="1"/>
          </p:cNvSpPr>
          <p:nvPr/>
        </p:nvSpPr>
        <p:spPr bwMode="auto">
          <a:xfrm>
            <a:off x="6092825" y="2085975"/>
            <a:ext cx="311150" cy="366713"/>
          </a:xfrm>
          <a:prstGeom prst="rect">
            <a:avLst/>
          </a:prstGeom>
          <a:noFill/>
          <a:ln w="9525">
            <a:noFill/>
            <a:miter lim="800000"/>
            <a:headEnd/>
            <a:tailEnd/>
          </a:ln>
          <a:effectLst/>
        </p:spPr>
        <p:txBody>
          <a:bodyPr wrap="none">
            <a:spAutoFit/>
          </a:bodyPr>
          <a:lstStyle/>
          <a:p>
            <a:pPr algn="ctr">
              <a:spcBef>
                <a:spcPct val="0"/>
              </a:spcBef>
              <a:buClrTx/>
              <a:buSzTx/>
              <a:buFontTx/>
              <a:buNone/>
            </a:pPr>
            <a:r>
              <a:rPr lang="en-US" altLang="it-IT" sz="1800">
                <a:solidFill>
                  <a:srgbClr val="FF0000"/>
                </a:solidFill>
                <a:latin typeface="Arial" charset="0"/>
              </a:rPr>
              <a:t>4</a:t>
            </a:r>
            <a:endParaRPr lang="en-US" altLang="it-IT">
              <a:latin typeface="Times New Roman" pitchFamily="64" charset="0"/>
            </a:endParaRPr>
          </a:p>
        </p:txBody>
      </p:sp>
      <p:sp>
        <p:nvSpPr>
          <p:cNvPr id="202783" name="Text Box 31"/>
          <p:cNvSpPr txBox="1">
            <a:spLocks noChangeArrowheads="1"/>
          </p:cNvSpPr>
          <p:nvPr/>
        </p:nvSpPr>
        <p:spPr bwMode="auto">
          <a:xfrm>
            <a:off x="6122988" y="2573338"/>
            <a:ext cx="311150" cy="366712"/>
          </a:xfrm>
          <a:prstGeom prst="rect">
            <a:avLst/>
          </a:prstGeom>
          <a:noFill/>
          <a:ln w="9525">
            <a:noFill/>
            <a:miter lim="800000"/>
            <a:headEnd/>
            <a:tailEnd/>
          </a:ln>
          <a:effectLst/>
        </p:spPr>
        <p:txBody>
          <a:bodyPr wrap="none">
            <a:spAutoFit/>
          </a:bodyPr>
          <a:lstStyle/>
          <a:p>
            <a:pPr algn="ctr">
              <a:spcBef>
                <a:spcPct val="0"/>
              </a:spcBef>
              <a:buClrTx/>
              <a:buSzTx/>
              <a:buFontTx/>
              <a:buNone/>
            </a:pPr>
            <a:r>
              <a:rPr lang="en-US" altLang="it-IT" sz="1800">
                <a:solidFill>
                  <a:srgbClr val="FF0000"/>
                </a:solidFill>
                <a:latin typeface="Arial" charset="0"/>
              </a:rPr>
              <a:t>5</a:t>
            </a:r>
            <a:endParaRPr lang="en-US" altLang="it-IT">
              <a:latin typeface="Times New Roman" pitchFamily="64" charset="0"/>
            </a:endParaRPr>
          </a:p>
        </p:txBody>
      </p:sp>
      <p:sp>
        <p:nvSpPr>
          <p:cNvPr id="202784" name="Text Box 32"/>
          <p:cNvSpPr txBox="1">
            <a:spLocks noChangeArrowheads="1"/>
          </p:cNvSpPr>
          <p:nvPr/>
        </p:nvSpPr>
        <p:spPr bwMode="auto">
          <a:xfrm>
            <a:off x="6719888" y="3613150"/>
            <a:ext cx="311150" cy="366713"/>
          </a:xfrm>
          <a:prstGeom prst="rect">
            <a:avLst/>
          </a:prstGeom>
          <a:noFill/>
          <a:ln w="9525">
            <a:noFill/>
            <a:miter lim="800000"/>
            <a:headEnd/>
            <a:tailEnd/>
          </a:ln>
          <a:effectLst/>
        </p:spPr>
        <p:txBody>
          <a:bodyPr wrap="none">
            <a:spAutoFit/>
          </a:bodyPr>
          <a:lstStyle/>
          <a:p>
            <a:pPr algn="ctr">
              <a:spcBef>
                <a:spcPct val="0"/>
              </a:spcBef>
              <a:buClrTx/>
              <a:buSzTx/>
              <a:buFontTx/>
              <a:buNone/>
            </a:pPr>
            <a:r>
              <a:rPr lang="en-US" altLang="it-IT" sz="1800">
                <a:solidFill>
                  <a:srgbClr val="FF0000"/>
                </a:solidFill>
                <a:latin typeface="Arial" charset="0"/>
              </a:rPr>
              <a:t>6</a:t>
            </a:r>
            <a:endParaRPr lang="en-US" altLang="it-IT">
              <a:latin typeface="Times New Roman" pitchFamily="64" charset="0"/>
            </a:endParaRPr>
          </a:p>
        </p:txBody>
      </p:sp>
      <p:grpSp>
        <p:nvGrpSpPr>
          <p:cNvPr id="202785" name="Group 33"/>
          <p:cNvGrpSpPr>
            <a:grpSpLocks/>
          </p:cNvGrpSpPr>
          <p:nvPr/>
        </p:nvGrpSpPr>
        <p:grpSpPr bwMode="auto">
          <a:xfrm>
            <a:off x="6151563" y="809625"/>
            <a:ext cx="369887" cy="657225"/>
            <a:chOff x="4180" y="783"/>
            <a:chExt cx="150" cy="307"/>
          </a:xfrm>
        </p:grpSpPr>
        <p:sp>
          <p:nvSpPr>
            <p:cNvPr id="202786" name="AutoShape 34"/>
            <p:cNvSpPr>
              <a:spLocks noChangeArrowheads="1"/>
            </p:cNvSpPr>
            <p:nvPr/>
          </p:nvSpPr>
          <p:spPr bwMode="auto">
            <a:xfrm>
              <a:off x="4180" y="1019"/>
              <a:ext cx="150" cy="71"/>
            </a:xfrm>
            <a:prstGeom prst="parallelogram">
              <a:avLst>
                <a:gd name="adj" fmla="val 81387"/>
              </a:avLst>
            </a:prstGeom>
            <a:solidFill>
              <a:srgbClr val="33CCCC"/>
            </a:solidFill>
            <a:ln w="9525">
              <a:noFill/>
              <a:miter lim="800000"/>
              <a:headEnd/>
              <a:tailEnd/>
            </a:ln>
            <a:effectLst/>
          </p:spPr>
          <p:txBody>
            <a:bodyPr wrap="none" anchor="ctr"/>
            <a:lstStyle/>
            <a:p>
              <a:endParaRPr lang="en-US"/>
            </a:p>
          </p:txBody>
        </p:sp>
        <p:sp>
          <p:nvSpPr>
            <p:cNvPr id="202787" name="Rectangle 35"/>
            <p:cNvSpPr>
              <a:spLocks noChangeArrowheads="1"/>
            </p:cNvSpPr>
            <p:nvPr/>
          </p:nvSpPr>
          <p:spPr bwMode="auto">
            <a:xfrm>
              <a:off x="4256" y="785"/>
              <a:ext cx="69" cy="236"/>
            </a:xfrm>
            <a:prstGeom prst="rect">
              <a:avLst/>
            </a:prstGeom>
            <a:solidFill>
              <a:srgbClr val="33CCCC"/>
            </a:solidFill>
            <a:ln w="9525">
              <a:noFill/>
              <a:miter lim="800000"/>
              <a:headEnd/>
              <a:tailEnd/>
            </a:ln>
            <a:effectLst/>
          </p:spPr>
          <p:txBody>
            <a:bodyPr wrap="none" anchor="ctr"/>
            <a:lstStyle/>
            <a:p>
              <a:endParaRPr lang="en-US"/>
            </a:p>
          </p:txBody>
        </p:sp>
        <p:sp>
          <p:nvSpPr>
            <p:cNvPr id="202788" name="Rectangle 36"/>
            <p:cNvSpPr>
              <a:spLocks noChangeArrowheads="1"/>
            </p:cNvSpPr>
            <p:nvPr/>
          </p:nvSpPr>
          <p:spPr bwMode="auto">
            <a:xfrm>
              <a:off x="4181" y="852"/>
              <a:ext cx="95" cy="236"/>
            </a:xfrm>
            <a:prstGeom prst="rect">
              <a:avLst/>
            </a:prstGeom>
            <a:solidFill>
              <a:srgbClr val="33CCCC"/>
            </a:solidFill>
            <a:ln w="9525">
              <a:solidFill>
                <a:schemeClr val="tx1"/>
              </a:solidFill>
              <a:miter lim="800000"/>
              <a:headEnd/>
              <a:tailEnd/>
            </a:ln>
            <a:effectLst/>
          </p:spPr>
          <p:txBody>
            <a:bodyPr wrap="none" anchor="ctr"/>
            <a:lstStyle/>
            <a:p>
              <a:endParaRPr lang="en-US"/>
            </a:p>
          </p:txBody>
        </p:sp>
        <p:sp>
          <p:nvSpPr>
            <p:cNvPr id="202789" name="AutoShape 37"/>
            <p:cNvSpPr>
              <a:spLocks noChangeArrowheads="1"/>
            </p:cNvSpPr>
            <p:nvPr/>
          </p:nvSpPr>
          <p:spPr bwMode="auto">
            <a:xfrm>
              <a:off x="4180" y="783"/>
              <a:ext cx="150" cy="71"/>
            </a:xfrm>
            <a:prstGeom prst="parallelogram">
              <a:avLst>
                <a:gd name="adj" fmla="val 81387"/>
              </a:avLst>
            </a:prstGeom>
            <a:solidFill>
              <a:srgbClr val="33CCCC"/>
            </a:solidFill>
            <a:ln w="9525">
              <a:solidFill>
                <a:schemeClr val="tx1"/>
              </a:solidFill>
              <a:miter lim="800000"/>
              <a:headEnd/>
              <a:tailEnd/>
            </a:ln>
            <a:effectLst/>
          </p:spPr>
          <p:txBody>
            <a:bodyPr wrap="none" anchor="ctr"/>
            <a:lstStyle/>
            <a:p>
              <a:endParaRPr lang="en-US"/>
            </a:p>
          </p:txBody>
        </p:sp>
        <p:sp>
          <p:nvSpPr>
            <p:cNvPr id="202790" name="Line 38"/>
            <p:cNvSpPr>
              <a:spLocks noChangeShapeType="1"/>
            </p:cNvSpPr>
            <p:nvPr/>
          </p:nvSpPr>
          <p:spPr bwMode="auto">
            <a:xfrm>
              <a:off x="4330" y="788"/>
              <a:ext cx="0" cy="231"/>
            </a:xfrm>
            <a:prstGeom prst="line">
              <a:avLst/>
            </a:prstGeom>
            <a:noFill/>
            <a:ln w="9525">
              <a:solidFill>
                <a:schemeClr val="tx1"/>
              </a:solidFill>
              <a:round/>
              <a:headEnd/>
              <a:tailEnd/>
            </a:ln>
            <a:effectLst/>
          </p:spPr>
          <p:txBody>
            <a:bodyPr wrap="none" anchor="ctr"/>
            <a:lstStyle/>
            <a:p>
              <a:endParaRPr lang="en-US"/>
            </a:p>
          </p:txBody>
        </p:sp>
        <p:sp>
          <p:nvSpPr>
            <p:cNvPr id="202791" name="Line 39"/>
            <p:cNvSpPr>
              <a:spLocks noChangeShapeType="1"/>
            </p:cNvSpPr>
            <p:nvPr/>
          </p:nvSpPr>
          <p:spPr bwMode="auto">
            <a:xfrm flipH="1">
              <a:off x="4276" y="1019"/>
              <a:ext cx="54" cy="69"/>
            </a:xfrm>
            <a:prstGeom prst="line">
              <a:avLst/>
            </a:prstGeom>
            <a:noFill/>
            <a:ln w="9525">
              <a:solidFill>
                <a:schemeClr val="tx1"/>
              </a:solidFill>
              <a:round/>
              <a:headEnd/>
              <a:tailEnd/>
            </a:ln>
            <a:effectLst/>
          </p:spPr>
          <p:txBody>
            <a:bodyPr wrap="none" anchor="ctr"/>
            <a:lstStyle/>
            <a:p>
              <a:endParaRPr lang="en-US"/>
            </a:p>
          </p:txBody>
        </p:sp>
        <p:sp>
          <p:nvSpPr>
            <p:cNvPr id="202792" name="Rectangle 40"/>
            <p:cNvSpPr>
              <a:spLocks noChangeArrowheads="1"/>
            </p:cNvSpPr>
            <p:nvPr/>
          </p:nvSpPr>
          <p:spPr bwMode="auto">
            <a:xfrm>
              <a:off x="4193" y="883"/>
              <a:ext cx="63" cy="136"/>
            </a:xfrm>
            <a:prstGeom prst="rect">
              <a:avLst/>
            </a:prstGeom>
            <a:solidFill>
              <a:schemeClr val="accent2"/>
            </a:solidFill>
            <a:ln w="9525">
              <a:solidFill>
                <a:schemeClr val="tx1"/>
              </a:solidFill>
              <a:miter lim="800000"/>
              <a:headEnd/>
              <a:tailEnd/>
            </a:ln>
            <a:effectLst/>
          </p:spPr>
          <p:txBody>
            <a:bodyPr wrap="none" anchor="ctr"/>
            <a:lstStyle/>
            <a:p>
              <a:endParaRPr lang="en-US"/>
            </a:p>
          </p:txBody>
        </p:sp>
        <p:sp>
          <p:nvSpPr>
            <p:cNvPr id="202793" name="Rectangle 41"/>
            <p:cNvSpPr>
              <a:spLocks noChangeArrowheads="1"/>
            </p:cNvSpPr>
            <p:nvPr/>
          </p:nvSpPr>
          <p:spPr bwMode="auto">
            <a:xfrm>
              <a:off x="4202" y="924"/>
              <a:ext cx="48" cy="48"/>
            </a:xfrm>
            <a:prstGeom prst="rect">
              <a:avLst/>
            </a:prstGeom>
            <a:solidFill>
              <a:schemeClr val="bg1"/>
            </a:solidFill>
            <a:ln w="9525">
              <a:noFill/>
              <a:miter lim="800000"/>
              <a:headEnd/>
              <a:tailEnd/>
            </a:ln>
            <a:effectLst/>
          </p:spPr>
          <p:txBody>
            <a:bodyPr wrap="none" anchor="ctr"/>
            <a:lstStyle/>
            <a:p>
              <a:endParaRPr lang="en-US"/>
            </a:p>
          </p:txBody>
        </p:sp>
      </p:grpSp>
      <p:grpSp>
        <p:nvGrpSpPr>
          <p:cNvPr id="202794" name="Group 42"/>
          <p:cNvGrpSpPr>
            <a:grpSpLocks/>
          </p:cNvGrpSpPr>
          <p:nvPr/>
        </p:nvGrpSpPr>
        <p:grpSpPr bwMode="auto">
          <a:xfrm>
            <a:off x="6980238" y="2238375"/>
            <a:ext cx="369887" cy="657225"/>
            <a:chOff x="4180" y="783"/>
            <a:chExt cx="150" cy="307"/>
          </a:xfrm>
        </p:grpSpPr>
        <p:sp>
          <p:nvSpPr>
            <p:cNvPr id="202795" name="AutoShape 43"/>
            <p:cNvSpPr>
              <a:spLocks noChangeArrowheads="1"/>
            </p:cNvSpPr>
            <p:nvPr/>
          </p:nvSpPr>
          <p:spPr bwMode="auto">
            <a:xfrm>
              <a:off x="4180" y="1019"/>
              <a:ext cx="150" cy="71"/>
            </a:xfrm>
            <a:prstGeom prst="parallelogram">
              <a:avLst>
                <a:gd name="adj" fmla="val 81387"/>
              </a:avLst>
            </a:prstGeom>
            <a:solidFill>
              <a:srgbClr val="33CCCC"/>
            </a:solidFill>
            <a:ln w="9525">
              <a:noFill/>
              <a:miter lim="800000"/>
              <a:headEnd/>
              <a:tailEnd/>
            </a:ln>
            <a:effectLst/>
          </p:spPr>
          <p:txBody>
            <a:bodyPr wrap="none" anchor="ctr"/>
            <a:lstStyle/>
            <a:p>
              <a:endParaRPr lang="en-US"/>
            </a:p>
          </p:txBody>
        </p:sp>
        <p:sp>
          <p:nvSpPr>
            <p:cNvPr id="202796" name="Rectangle 44"/>
            <p:cNvSpPr>
              <a:spLocks noChangeArrowheads="1"/>
            </p:cNvSpPr>
            <p:nvPr/>
          </p:nvSpPr>
          <p:spPr bwMode="auto">
            <a:xfrm>
              <a:off x="4256" y="785"/>
              <a:ext cx="69" cy="236"/>
            </a:xfrm>
            <a:prstGeom prst="rect">
              <a:avLst/>
            </a:prstGeom>
            <a:solidFill>
              <a:srgbClr val="33CCCC"/>
            </a:solidFill>
            <a:ln w="9525">
              <a:noFill/>
              <a:miter lim="800000"/>
              <a:headEnd/>
              <a:tailEnd/>
            </a:ln>
            <a:effectLst/>
          </p:spPr>
          <p:txBody>
            <a:bodyPr wrap="none" anchor="ctr"/>
            <a:lstStyle/>
            <a:p>
              <a:endParaRPr lang="en-US"/>
            </a:p>
          </p:txBody>
        </p:sp>
        <p:sp>
          <p:nvSpPr>
            <p:cNvPr id="202797" name="Rectangle 45"/>
            <p:cNvSpPr>
              <a:spLocks noChangeArrowheads="1"/>
            </p:cNvSpPr>
            <p:nvPr/>
          </p:nvSpPr>
          <p:spPr bwMode="auto">
            <a:xfrm>
              <a:off x="4181" y="852"/>
              <a:ext cx="95" cy="236"/>
            </a:xfrm>
            <a:prstGeom prst="rect">
              <a:avLst/>
            </a:prstGeom>
            <a:solidFill>
              <a:srgbClr val="33CCCC"/>
            </a:solidFill>
            <a:ln w="9525">
              <a:solidFill>
                <a:schemeClr val="tx1"/>
              </a:solidFill>
              <a:miter lim="800000"/>
              <a:headEnd/>
              <a:tailEnd/>
            </a:ln>
            <a:effectLst/>
          </p:spPr>
          <p:txBody>
            <a:bodyPr wrap="none" anchor="ctr"/>
            <a:lstStyle/>
            <a:p>
              <a:endParaRPr lang="en-US"/>
            </a:p>
          </p:txBody>
        </p:sp>
        <p:sp>
          <p:nvSpPr>
            <p:cNvPr id="202798" name="AutoShape 46"/>
            <p:cNvSpPr>
              <a:spLocks noChangeArrowheads="1"/>
            </p:cNvSpPr>
            <p:nvPr/>
          </p:nvSpPr>
          <p:spPr bwMode="auto">
            <a:xfrm>
              <a:off x="4180" y="783"/>
              <a:ext cx="150" cy="71"/>
            </a:xfrm>
            <a:prstGeom prst="parallelogram">
              <a:avLst>
                <a:gd name="adj" fmla="val 81387"/>
              </a:avLst>
            </a:prstGeom>
            <a:solidFill>
              <a:srgbClr val="33CCCC"/>
            </a:solidFill>
            <a:ln w="9525">
              <a:solidFill>
                <a:schemeClr val="tx1"/>
              </a:solidFill>
              <a:miter lim="800000"/>
              <a:headEnd/>
              <a:tailEnd/>
            </a:ln>
            <a:effectLst/>
          </p:spPr>
          <p:txBody>
            <a:bodyPr wrap="none" anchor="ctr"/>
            <a:lstStyle/>
            <a:p>
              <a:endParaRPr lang="en-US"/>
            </a:p>
          </p:txBody>
        </p:sp>
        <p:sp>
          <p:nvSpPr>
            <p:cNvPr id="202799" name="Line 47"/>
            <p:cNvSpPr>
              <a:spLocks noChangeShapeType="1"/>
            </p:cNvSpPr>
            <p:nvPr/>
          </p:nvSpPr>
          <p:spPr bwMode="auto">
            <a:xfrm>
              <a:off x="4330" y="788"/>
              <a:ext cx="0" cy="231"/>
            </a:xfrm>
            <a:prstGeom prst="line">
              <a:avLst/>
            </a:prstGeom>
            <a:noFill/>
            <a:ln w="9525">
              <a:solidFill>
                <a:schemeClr val="tx1"/>
              </a:solidFill>
              <a:round/>
              <a:headEnd/>
              <a:tailEnd/>
            </a:ln>
            <a:effectLst/>
          </p:spPr>
          <p:txBody>
            <a:bodyPr wrap="none" anchor="ctr"/>
            <a:lstStyle/>
            <a:p>
              <a:endParaRPr lang="en-US"/>
            </a:p>
          </p:txBody>
        </p:sp>
        <p:sp>
          <p:nvSpPr>
            <p:cNvPr id="202800" name="Line 48"/>
            <p:cNvSpPr>
              <a:spLocks noChangeShapeType="1"/>
            </p:cNvSpPr>
            <p:nvPr/>
          </p:nvSpPr>
          <p:spPr bwMode="auto">
            <a:xfrm flipH="1">
              <a:off x="4276" y="1019"/>
              <a:ext cx="54" cy="69"/>
            </a:xfrm>
            <a:prstGeom prst="line">
              <a:avLst/>
            </a:prstGeom>
            <a:noFill/>
            <a:ln w="9525">
              <a:solidFill>
                <a:schemeClr val="tx1"/>
              </a:solidFill>
              <a:round/>
              <a:headEnd/>
              <a:tailEnd/>
            </a:ln>
            <a:effectLst/>
          </p:spPr>
          <p:txBody>
            <a:bodyPr wrap="none" anchor="ctr"/>
            <a:lstStyle/>
            <a:p>
              <a:endParaRPr lang="en-US"/>
            </a:p>
          </p:txBody>
        </p:sp>
        <p:sp>
          <p:nvSpPr>
            <p:cNvPr id="202801" name="Rectangle 49"/>
            <p:cNvSpPr>
              <a:spLocks noChangeArrowheads="1"/>
            </p:cNvSpPr>
            <p:nvPr/>
          </p:nvSpPr>
          <p:spPr bwMode="auto">
            <a:xfrm>
              <a:off x="4193" y="883"/>
              <a:ext cx="63" cy="136"/>
            </a:xfrm>
            <a:prstGeom prst="rect">
              <a:avLst/>
            </a:prstGeom>
            <a:solidFill>
              <a:schemeClr val="accent2"/>
            </a:solidFill>
            <a:ln w="9525">
              <a:solidFill>
                <a:schemeClr val="tx1"/>
              </a:solidFill>
              <a:miter lim="800000"/>
              <a:headEnd/>
              <a:tailEnd/>
            </a:ln>
            <a:effectLst/>
          </p:spPr>
          <p:txBody>
            <a:bodyPr wrap="none" anchor="ctr"/>
            <a:lstStyle/>
            <a:p>
              <a:endParaRPr lang="en-US"/>
            </a:p>
          </p:txBody>
        </p:sp>
        <p:sp>
          <p:nvSpPr>
            <p:cNvPr id="202802" name="Rectangle 50"/>
            <p:cNvSpPr>
              <a:spLocks noChangeArrowheads="1"/>
            </p:cNvSpPr>
            <p:nvPr/>
          </p:nvSpPr>
          <p:spPr bwMode="auto">
            <a:xfrm>
              <a:off x="4202" y="924"/>
              <a:ext cx="48" cy="48"/>
            </a:xfrm>
            <a:prstGeom prst="rect">
              <a:avLst/>
            </a:prstGeom>
            <a:solidFill>
              <a:schemeClr val="bg1"/>
            </a:solidFill>
            <a:ln w="9525">
              <a:noFill/>
              <a:miter lim="800000"/>
              <a:headEnd/>
              <a:tailEnd/>
            </a:ln>
            <a:effectLst/>
          </p:spPr>
          <p:txBody>
            <a:bodyPr wrap="none" anchor="ctr"/>
            <a:lstStyle/>
            <a:p>
              <a:endParaRPr lang="en-US"/>
            </a:p>
          </p:txBody>
        </p:sp>
      </p:grpSp>
      <p:grpSp>
        <p:nvGrpSpPr>
          <p:cNvPr id="202803" name="Group 51"/>
          <p:cNvGrpSpPr>
            <a:grpSpLocks/>
          </p:cNvGrpSpPr>
          <p:nvPr/>
        </p:nvGrpSpPr>
        <p:grpSpPr bwMode="auto">
          <a:xfrm>
            <a:off x="6961188" y="3857625"/>
            <a:ext cx="369887" cy="657225"/>
            <a:chOff x="4180" y="783"/>
            <a:chExt cx="150" cy="307"/>
          </a:xfrm>
        </p:grpSpPr>
        <p:sp>
          <p:nvSpPr>
            <p:cNvPr id="202804" name="AutoShape 52"/>
            <p:cNvSpPr>
              <a:spLocks noChangeArrowheads="1"/>
            </p:cNvSpPr>
            <p:nvPr/>
          </p:nvSpPr>
          <p:spPr bwMode="auto">
            <a:xfrm>
              <a:off x="4180" y="1019"/>
              <a:ext cx="150" cy="71"/>
            </a:xfrm>
            <a:prstGeom prst="parallelogram">
              <a:avLst>
                <a:gd name="adj" fmla="val 81387"/>
              </a:avLst>
            </a:prstGeom>
            <a:solidFill>
              <a:srgbClr val="33CCCC"/>
            </a:solidFill>
            <a:ln w="9525">
              <a:noFill/>
              <a:miter lim="800000"/>
              <a:headEnd/>
              <a:tailEnd/>
            </a:ln>
            <a:effectLst/>
          </p:spPr>
          <p:txBody>
            <a:bodyPr wrap="none" anchor="ctr"/>
            <a:lstStyle/>
            <a:p>
              <a:endParaRPr lang="en-US"/>
            </a:p>
          </p:txBody>
        </p:sp>
        <p:sp>
          <p:nvSpPr>
            <p:cNvPr id="202805" name="Rectangle 53"/>
            <p:cNvSpPr>
              <a:spLocks noChangeArrowheads="1"/>
            </p:cNvSpPr>
            <p:nvPr/>
          </p:nvSpPr>
          <p:spPr bwMode="auto">
            <a:xfrm>
              <a:off x="4256" y="785"/>
              <a:ext cx="69" cy="236"/>
            </a:xfrm>
            <a:prstGeom prst="rect">
              <a:avLst/>
            </a:prstGeom>
            <a:solidFill>
              <a:srgbClr val="33CCCC"/>
            </a:solidFill>
            <a:ln w="9525">
              <a:noFill/>
              <a:miter lim="800000"/>
              <a:headEnd/>
              <a:tailEnd/>
            </a:ln>
            <a:effectLst/>
          </p:spPr>
          <p:txBody>
            <a:bodyPr wrap="none" anchor="ctr"/>
            <a:lstStyle/>
            <a:p>
              <a:endParaRPr lang="en-US"/>
            </a:p>
          </p:txBody>
        </p:sp>
        <p:sp>
          <p:nvSpPr>
            <p:cNvPr id="202806" name="Rectangle 54"/>
            <p:cNvSpPr>
              <a:spLocks noChangeArrowheads="1"/>
            </p:cNvSpPr>
            <p:nvPr/>
          </p:nvSpPr>
          <p:spPr bwMode="auto">
            <a:xfrm>
              <a:off x="4181" y="852"/>
              <a:ext cx="95" cy="236"/>
            </a:xfrm>
            <a:prstGeom prst="rect">
              <a:avLst/>
            </a:prstGeom>
            <a:solidFill>
              <a:srgbClr val="33CCCC"/>
            </a:solidFill>
            <a:ln w="9525">
              <a:solidFill>
                <a:schemeClr val="tx1"/>
              </a:solidFill>
              <a:miter lim="800000"/>
              <a:headEnd/>
              <a:tailEnd/>
            </a:ln>
            <a:effectLst/>
          </p:spPr>
          <p:txBody>
            <a:bodyPr wrap="none" anchor="ctr"/>
            <a:lstStyle/>
            <a:p>
              <a:endParaRPr lang="en-US"/>
            </a:p>
          </p:txBody>
        </p:sp>
        <p:sp>
          <p:nvSpPr>
            <p:cNvPr id="202807" name="AutoShape 55"/>
            <p:cNvSpPr>
              <a:spLocks noChangeArrowheads="1"/>
            </p:cNvSpPr>
            <p:nvPr/>
          </p:nvSpPr>
          <p:spPr bwMode="auto">
            <a:xfrm>
              <a:off x="4180" y="783"/>
              <a:ext cx="150" cy="71"/>
            </a:xfrm>
            <a:prstGeom prst="parallelogram">
              <a:avLst>
                <a:gd name="adj" fmla="val 81387"/>
              </a:avLst>
            </a:prstGeom>
            <a:solidFill>
              <a:srgbClr val="33CCCC"/>
            </a:solidFill>
            <a:ln w="9525">
              <a:solidFill>
                <a:schemeClr val="tx1"/>
              </a:solidFill>
              <a:miter lim="800000"/>
              <a:headEnd/>
              <a:tailEnd/>
            </a:ln>
            <a:effectLst/>
          </p:spPr>
          <p:txBody>
            <a:bodyPr wrap="none" anchor="ctr"/>
            <a:lstStyle/>
            <a:p>
              <a:endParaRPr lang="en-US"/>
            </a:p>
          </p:txBody>
        </p:sp>
        <p:sp>
          <p:nvSpPr>
            <p:cNvPr id="202808" name="Line 56"/>
            <p:cNvSpPr>
              <a:spLocks noChangeShapeType="1"/>
            </p:cNvSpPr>
            <p:nvPr/>
          </p:nvSpPr>
          <p:spPr bwMode="auto">
            <a:xfrm>
              <a:off x="4330" y="788"/>
              <a:ext cx="0" cy="231"/>
            </a:xfrm>
            <a:prstGeom prst="line">
              <a:avLst/>
            </a:prstGeom>
            <a:noFill/>
            <a:ln w="9525">
              <a:solidFill>
                <a:schemeClr val="tx1"/>
              </a:solidFill>
              <a:round/>
              <a:headEnd/>
              <a:tailEnd/>
            </a:ln>
            <a:effectLst/>
          </p:spPr>
          <p:txBody>
            <a:bodyPr wrap="none" anchor="ctr"/>
            <a:lstStyle/>
            <a:p>
              <a:endParaRPr lang="en-US"/>
            </a:p>
          </p:txBody>
        </p:sp>
        <p:sp>
          <p:nvSpPr>
            <p:cNvPr id="202809" name="Line 57"/>
            <p:cNvSpPr>
              <a:spLocks noChangeShapeType="1"/>
            </p:cNvSpPr>
            <p:nvPr/>
          </p:nvSpPr>
          <p:spPr bwMode="auto">
            <a:xfrm flipH="1">
              <a:off x="4276" y="1019"/>
              <a:ext cx="54" cy="69"/>
            </a:xfrm>
            <a:prstGeom prst="line">
              <a:avLst/>
            </a:prstGeom>
            <a:noFill/>
            <a:ln w="9525">
              <a:solidFill>
                <a:schemeClr val="tx1"/>
              </a:solidFill>
              <a:round/>
              <a:headEnd/>
              <a:tailEnd/>
            </a:ln>
            <a:effectLst/>
          </p:spPr>
          <p:txBody>
            <a:bodyPr wrap="none" anchor="ctr"/>
            <a:lstStyle/>
            <a:p>
              <a:endParaRPr lang="en-US"/>
            </a:p>
          </p:txBody>
        </p:sp>
        <p:sp>
          <p:nvSpPr>
            <p:cNvPr id="202810" name="Rectangle 58"/>
            <p:cNvSpPr>
              <a:spLocks noChangeArrowheads="1"/>
            </p:cNvSpPr>
            <p:nvPr/>
          </p:nvSpPr>
          <p:spPr bwMode="auto">
            <a:xfrm>
              <a:off x="4193" y="883"/>
              <a:ext cx="63" cy="136"/>
            </a:xfrm>
            <a:prstGeom prst="rect">
              <a:avLst/>
            </a:prstGeom>
            <a:solidFill>
              <a:schemeClr val="accent2"/>
            </a:solidFill>
            <a:ln w="9525">
              <a:solidFill>
                <a:schemeClr val="tx1"/>
              </a:solidFill>
              <a:miter lim="800000"/>
              <a:headEnd/>
              <a:tailEnd/>
            </a:ln>
            <a:effectLst/>
          </p:spPr>
          <p:txBody>
            <a:bodyPr wrap="none" anchor="ctr"/>
            <a:lstStyle/>
            <a:p>
              <a:endParaRPr lang="en-US"/>
            </a:p>
          </p:txBody>
        </p:sp>
        <p:sp>
          <p:nvSpPr>
            <p:cNvPr id="202811" name="Rectangle 59"/>
            <p:cNvSpPr>
              <a:spLocks noChangeArrowheads="1"/>
            </p:cNvSpPr>
            <p:nvPr/>
          </p:nvSpPr>
          <p:spPr bwMode="auto">
            <a:xfrm>
              <a:off x="4202" y="924"/>
              <a:ext cx="48" cy="48"/>
            </a:xfrm>
            <a:prstGeom prst="rect">
              <a:avLst/>
            </a:prstGeom>
            <a:solidFill>
              <a:schemeClr val="bg1"/>
            </a:solidFill>
            <a:ln w="9525">
              <a:noFill/>
              <a:miter lim="800000"/>
              <a:headEnd/>
              <a:tailEnd/>
            </a:ln>
            <a:effectLst/>
          </p:spPr>
          <p:txBody>
            <a:bodyPr wrap="none" anchor="ctr"/>
            <a:lstStyle/>
            <a:p>
              <a:endParaRPr lang="en-US"/>
            </a:p>
          </p:txBody>
        </p:sp>
      </p:grpSp>
      <p:sp>
        <p:nvSpPr>
          <p:cNvPr id="202812" name="Text Box 60"/>
          <p:cNvSpPr txBox="1">
            <a:spLocks noChangeArrowheads="1"/>
          </p:cNvSpPr>
          <p:nvPr/>
        </p:nvSpPr>
        <p:spPr bwMode="auto">
          <a:xfrm>
            <a:off x="5827713" y="4548188"/>
            <a:ext cx="3089275" cy="611187"/>
          </a:xfrm>
          <a:prstGeom prst="rect">
            <a:avLst/>
          </a:prstGeom>
          <a:noFill/>
          <a:ln w="9525">
            <a:noFill/>
            <a:miter lim="800000"/>
            <a:headEnd/>
            <a:tailEnd/>
          </a:ln>
          <a:effectLst/>
        </p:spPr>
        <p:txBody>
          <a:bodyPr wrap="none">
            <a:spAutoFit/>
          </a:bodyPr>
          <a:lstStyle/>
          <a:p>
            <a:pPr algn="ctr">
              <a:spcBef>
                <a:spcPct val="0"/>
              </a:spcBef>
              <a:buClrTx/>
              <a:buSzTx/>
              <a:buFontTx/>
              <a:buNone/>
            </a:pPr>
            <a:r>
              <a:rPr lang="en-US" altLang="it-IT" sz="1800"/>
              <a:t>Server DNS di competenza</a:t>
            </a:r>
            <a:endParaRPr lang="en-US" altLang="it-IT" sz="1800">
              <a:latin typeface="Times New Roman" pitchFamily="64" charset="0"/>
            </a:endParaRPr>
          </a:p>
          <a:p>
            <a:pPr algn="ctr">
              <a:spcBef>
                <a:spcPct val="0"/>
              </a:spcBef>
              <a:buClrTx/>
              <a:buSzTx/>
              <a:buFontTx/>
              <a:buNone/>
            </a:pPr>
            <a:r>
              <a:rPr lang="en-US" altLang="it-IT" sz="1600" b="1">
                <a:latin typeface="Courier New" pitchFamily="64" charset="0"/>
              </a:rPr>
              <a:t>dns.cs.umass.edu</a:t>
            </a:r>
            <a:endParaRPr lang="en-US" altLang="it-IT" sz="1600">
              <a:latin typeface="Times New Roman" pitchFamily="64" charset="0"/>
            </a:endParaRPr>
          </a:p>
        </p:txBody>
      </p:sp>
      <p:sp>
        <p:nvSpPr>
          <p:cNvPr id="202813" name="Text Box 61"/>
          <p:cNvSpPr txBox="1">
            <a:spLocks noChangeArrowheads="1"/>
          </p:cNvSpPr>
          <p:nvPr/>
        </p:nvSpPr>
        <p:spPr bwMode="auto">
          <a:xfrm>
            <a:off x="6092825" y="3643313"/>
            <a:ext cx="311150" cy="366712"/>
          </a:xfrm>
          <a:prstGeom prst="rect">
            <a:avLst/>
          </a:prstGeom>
          <a:noFill/>
          <a:ln w="9525">
            <a:noFill/>
            <a:miter lim="800000"/>
            <a:headEnd/>
            <a:tailEnd/>
          </a:ln>
          <a:effectLst/>
        </p:spPr>
        <p:txBody>
          <a:bodyPr wrap="none">
            <a:spAutoFit/>
          </a:bodyPr>
          <a:lstStyle/>
          <a:p>
            <a:pPr algn="ctr">
              <a:spcBef>
                <a:spcPct val="0"/>
              </a:spcBef>
              <a:buClrTx/>
              <a:buSzTx/>
              <a:buFontTx/>
              <a:buNone/>
            </a:pPr>
            <a:r>
              <a:rPr lang="en-US" altLang="it-IT" sz="1800">
                <a:solidFill>
                  <a:srgbClr val="FF0000"/>
                </a:solidFill>
                <a:latin typeface="Arial" charset="0"/>
              </a:rPr>
              <a:t>7</a:t>
            </a:r>
            <a:endParaRPr lang="en-US" altLang="it-IT">
              <a:latin typeface="Times New Roman" pitchFamily="64" charset="0"/>
            </a:endParaRPr>
          </a:p>
        </p:txBody>
      </p:sp>
      <p:sp>
        <p:nvSpPr>
          <p:cNvPr id="202814" name="Text Box 62"/>
          <p:cNvSpPr txBox="1">
            <a:spLocks noChangeArrowheads="1"/>
          </p:cNvSpPr>
          <p:nvPr/>
        </p:nvSpPr>
        <p:spPr bwMode="auto">
          <a:xfrm>
            <a:off x="5349875" y="3790950"/>
            <a:ext cx="311150" cy="366713"/>
          </a:xfrm>
          <a:prstGeom prst="rect">
            <a:avLst/>
          </a:prstGeom>
          <a:noFill/>
          <a:ln w="9525">
            <a:noFill/>
            <a:miter lim="800000"/>
            <a:headEnd/>
            <a:tailEnd/>
          </a:ln>
          <a:effectLst/>
        </p:spPr>
        <p:txBody>
          <a:bodyPr wrap="none">
            <a:spAutoFit/>
          </a:bodyPr>
          <a:lstStyle/>
          <a:p>
            <a:pPr algn="ctr">
              <a:spcBef>
                <a:spcPct val="0"/>
              </a:spcBef>
              <a:buClrTx/>
              <a:buSzTx/>
              <a:buFontTx/>
              <a:buNone/>
            </a:pPr>
            <a:r>
              <a:rPr lang="en-US" altLang="it-IT" sz="1800">
                <a:solidFill>
                  <a:srgbClr val="FF0000"/>
                </a:solidFill>
                <a:latin typeface="Arial" charset="0"/>
              </a:rPr>
              <a:t>8</a:t>
            </a:r>
            <a:endParaRPr lang="en-US" altLang="it-IT">
              <a:latin typeface="Times New Roman" pitchFamily="64" charset="0"/>
            </a:endParaRPr>
          </a:p>
        </p:txBody>
      </p:sp>
      <p:sp>
        <p:nvSpPr>
          <p:cNvPr id="202815" name="Line 63"/>
          <p:cNvSpPr>
            <a:spLocks noChangeShapeType="1"/>
          </p:cNvSpPr>
          <p:nvPr/>
        </p:nvSpPr>
        <p:spPr bwMode="auto">
          <a:xfrm>
            <a:off x="5419725" y="2714625"/>
            <a:ext cx="1493838" cy="1314450"/>
          </a:xfrm>
          <a:prstGeom prst="line">
            <a:avLst/>
          </a:prstGeom>
          <a:noFill/>
          <a:ln w="25400">
            <a:solidFill>
              <a:srgbClr val="FF0000"/>
            </a:solidFill>
            <a:round/>
            <a:headEnd/>
            <a:tailEnd type="triangle" w="med" len="med"/>
          </a:ln>
          <a:effectLst/>
        </p:spPr>
        <p:txBody>
          <a:bodyPr/>
          <a:lstStyle/>
          <a:p>
            <a:endParaRPr lang="en-US"/>
          </a:p>
        </p:txBody>
      </p:sp>
      <p:sp>
        <p:nvSpPr>
          <p:cNvPr id="202816" name="Line 64"/>
          <p:cNvSpPr>
            <a:spLocks noChangeShapeType="1"/>
          </p:cNvSpPr>
          <p:nvPr/>
        </p:nvSpPr>
        <p:spPr bwMode="auto">
          <a:xfrm flipH="1" flipV="1">
            <a:off x="5380038" y="2830513"/>
            <a:ext cx="1493837" cy="1301750"/>
          </a:xfrm>
          <a:prstGeom prst="line">
            <a:avLst/>
          </a:prstGeom>
          <a:noFill/>
          <a:ln w="25400">
            <a:solidFill>
              <a:srgbClr val="FF0000"/>
            </a:solidFill>
            <a:round/>
            <a:headEnd/>
            <a:tailEnd type="triangle" w="med" len="med"/>
          </a:ln>
          <a:effectLst/>
        </p:spPr>
        <p:txBody>
          <a:bodyPr/>
          <a:lstStyle/>
          <a:p>
            <a:endParaRPr lang="en-US"/>
          </a:p>
        </p:txBody>
      </p:sp>
      <p:sp>
        <p:nvSpPr>
          <p:cNvPr id="202817" name="Text Box 65"/>
          <p:cNvSpPr txBox="1">
            <a:spLocks noChangeArrowheads="1"/>
          </p:cNvSpPr>
          <p:nvPr/>
        </p:nvSpPr>
        <p:spPr bwMode="auto">
          <a:xfrm>
            <a:off x="6351588" y="1852613"/>
            <a:ext cx="2257425" cy="366712"/>
          </a:xfrm>
          <a:prstGeom prst="rect">
            <a:avLst/>
          </a:prstGeom>
          <a:noFill/>
          <a:ln w="9525">
            <a:noFill/>
            <a:miter lim="800000"/>
            <a:headEnd/>
            <a:tailEnd/>
          </a:ln>
          <a:effectLst/>
        </p:spPr>
        <p:txBody>
          <a:bodyPr>
            <a:spAutoFit/>
          </a:bodyPr>
          <a:lstStyle/>
          <a:p>
            <a:pPr algn="ctr">
              <a:spcBef>
                <a:spcPct val="0"/>
              </a:spcBef>
              <a:buClrTx/>
              <a:buSzTx/>
              <a:buFontTx/>
              <a:buNone/>
            </a:pPr>
            <a:r>
              <a:rPr lang="en-US" altLang="it-IT" sz="1800"/>
              <a:t>Server DNS TL</a:t>
            </a:r>
            <a:r>
              <a:rPr lang="it-IT" sz="1800"/>
              <a:t>D</a:t>
            </a:r>
            <a:endParaRPr lang="en-US" sz="1600">
              <a:latin typeface="Times New Roman" pitchFamily="64" charset="0"/>
            </a:endParaRPr>
          </a:p>
        </p:txBody>
      </p:sp>
      <p:sp>
        <p:nvSpPr>
          <p:cNvPr id="202818" name="Rectangle 66"/>
          <p:cNvSpPr>
            <a:spLocks noGrp="1" noChangeArrowheads="1"/>
          </p:cNvSpPr>
          <p:nvPr>
            <p:ph type="title"/>
          </p:nvPr>
        </p:nvSpPr>
        <p:spPr/>
        <p:txBody>
          <a:bodyPr/>
          <a:lstStyle/>
          <a:p>
            <a:r>
              <a:rPr lang="en-US" altLang="it-IT"/>
              <a:t>Esempio</a:t>
            </a:r>
          </a:p>
        </p:txBody>
      </p:sp>
      <p:sp>
        <p:nvSpPr>
          <p:cNvPr id="202819" name="Rectangle 67"/>
          <p:cNvSpPr>
            <a:spLocks noGrp="1" noChangeArrowheads="1"/>
          </p:cNvSpPr>
          <p:nvPr>
            <p:ph type="body" sz="half" idx="1"/>
          </p:nvPr>
        </p:nvSpPr>
        <p:spPr>
          <a:xfrm>
            <a:off x="200025" y="1587500"/>
            <a:ext cx="3346450" cy="4648200"/>
          </a:xfrm>
        </p:spPr>
        <p:txBody>
          <a:bodyPr/>
          <a:lstStyle/>
          <a:p>
            <a:pPr>
              <a:buFont typeface="Wingdings" pitchFamily="64" charset="2"/>
              <a:buChar char="r"/>
            </a:pPr>
            <a:r>
              <a:rPr lang="en-US" altLang="it-IT" sz="2200"/>
              <a:t>L’host cis.poly.edu vuole l’indirizzo IP d</a:t>
            </a:r>
            <a:r>
              <a:rPr lang="it-IT" sz="2200"/>
              <a:t>i g</a:t>
            </a:r>
            <a:r>
              <a:rPr lang="en-US" sz="2200"/>
              <a:t>aia.cs.umass.edu</a:t>
            </a:r>
            <a:endParaRPr lang="en-US" sz="2400"/>
          </a:p>
          <a:p>
            <a:pPr>
              <a:buFont typeface="ZapfDingbats" pitchFamily="82" charset="2"/>
              <a:buNone/>
            </a:pPr>
            <a:r>
              <a:rPr lang="en-US" sz="2400">
                <a:solidFill>
                  <a:srgbClr val="FF0000"/>
                </a:solidFill>
              </a:rPr>
              <a:t>Query iterativa:</a:t>
            </a:r>
            <a:endParaRPr lang="en-US" sz="2400"/>
          </a:p>
          <a:p>
            <a:pPr>
              <a:buFont typeface="Wingdings" pitchFamily="64" charset="2"/>
              <a:buChar char="r"/>
            </a:pPr>
            <a:r>
              <a:rPr lang="en-US" sz="2200"/>
              <a:t>Il server contattato risponde con il nome del server da contattare</a:t>
            </a:r>
          </a:p>
          <a:p>
            <a:pPr>
              <a:buFont typeface="Wingdings" pitchFamily="64" charset="2"/>
              <a:buChar char="r"/>
            </a:pPr>
            <a:r>
              <a:rPr lang="en-US" sz="2200"/>
              <a:t>“Io non conosco questo nome, ma puoi chiederlo a questo server”.</a:t>
            </a:r>
            <a:endParaRPr lang="en-US" sz="2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277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277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0277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0278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0277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02781"/>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02772"/>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0278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02773"/>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02783"/>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202815"/>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02784"/>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202816"/>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202813"/>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202775"/>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2028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2770" grpId="0" animBg="1"/>
      <p:bldP spid="202771" grpId="0" animBg="1"/>
      <p:bldP spid="202772" grpId="0" animBg="1"/>
      <p:bldP spid="202773" grpId="0" animBg="1"/>
      <p:bldP spid="202774" grpId="0" animBg="1"/>
      <p:bldP spid="202775" grpId="0" animBg="1"/>
      <p:bldP spid="202779" grpId="0"/>
      <p:bldP spid="202780" grpId="0"/>
      <p:bldP spid="202781" grpId="0"/>
      <p:bldP spid="202782" grpId="0"/>
      <p:bldP spid="202783" grpId="0"/>
      <p:bldP spid="202784" grpId="0"/>
      <p:bldP spid="202813" grpId="0"/>
      <p:bldP spid="202814" grpId="0"/>
      <p:bldP spid="202815" grpId="0" animBg="1"/>
      <p:bldP spid="202816" grpId="0" animBg="1"/>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Segnaposto numero diapositiva 4"/>
          <p:cNvSpPr>
            <a:spLocks noGrp="1"/>
          </p:cNvSpPr>
          <p:nvPr>
            <p:ph type="sldNum" sz="quarter" idx="12"/>
          </p:nvPr>
        </p:nvSpPr>
        <p:spPr/>
        <p:txBody>
          <a:bodyPr/>
          <a:lstStyle/>
          <a:p>
            <a:r>
              <a:rPr lang="en-US" altLang="it-IT"/>
              <a:t>2-</a:t>
            </a:r>
            <a:fld id="{C7639791-D4AA-4A0C-9D91-86583ED0939E}" type="slidenum">
              <a:rPr lang="en-US" altLang="it-IT"/>
              <a:pPr/>
              <a:t>69</a:t>
            </a:fld>
            <a:endParaRPr lang="en-US" altLang="it-IT"/>
          </a:p>
        </p:txBody>
      </p:sp>
      <p:graphicFrame>
        <p:nvGraphicFramePr>
          <p:cNvPr id="203778" name="Object 2"/>
          <p:cNvGraphicFramePr>
            <a:graphicFrameLocks noChangeAspect="1"/>
          </p:cNvGraphicFramePr>
          <p:nvPr/>
        </p:nvGraphicFramePr>
        <p:xfrm>
          <a:off x="4419600" y="4613275"/>
          <a:ext cx="833438" cy="638175"/>
        </p:xfrm>
        <a:graphic>
          <a:graphicData uri="http://schemas.openxmlformats.org/presentationml/2006/ole">
            <p:oleObj spid="_x0000_s203778" name="Clip" r:id="rId4" imgW="1305000" imgH="1085760" progId="MS_ClipArt_Gallery.2">
              <p:embed/>
            </p:oleObj>
          </a:graphicData>
        </a:graphic>
      </p:graphicFrame>
      <p:sp>
        <p:nvSpPr>
          <p:cNvPr id="203779" name="Text Box 3"/>
          <p:cNvSpPr txBox="1">
            <a:spLocks noChangeArrowheads="1"/>
          </p:cNvSpPr>
          <p:nvPr/>
        </p:nvSpPr>
        <p:spPr bwMode="auto">
          <a:xfrm>
            <a:off x="3768725" y="5267325"/>
            <a:ext cx="1992313" cy="611188"/>
          </a:xfrm>
          <a:prstGeom prst="rect">
            <a:avLst/>
          </a:prstGeom>
          <a:noFill/>
          <a:ln w="9525">
            <a:noFill/>
            <a:miter lim="800000"/>
            <a:headEnd/>
            <a:tailEnd/>
          </a:ln>
          <a:effectLst/>
        </p:spPr>
        <p:txBody>
          <a:bodyPr wrap="none">
            <a:spAutoFit/>
          </a:bodyPr>
          <a:lstStyle/>
          <a:p>
            <a:pPr algn="ctr">
              <a:spcBef>
                <a:spcPct val="0"/>
              </a:spcBef>
              <a:buClrTx/>
              <a:buSzTx/>
              <a:buFontTx/>
              <a:buNone/>
            </a:pPr>
            <a:r>
              <a:rPr lang="en-US" altLang="it-IT" sz="1800"/>
              <a:t>Host richiedente</a:t>
            </a:r>
            <a:endParaRPr lang="en-US" altLang="it-IT">
              <a:latin typeface="Times New Roman" pitchFamily="64" charset="0"/>
            </a:endParaRPr>
          </a:p>
          <a:p>
            <a:pPr algn="ctr">
              <a:spcBef>
                <a:spcPct val="0"/>
              </a:spcBef>
              <a:buClrTx/>
              <a:buSzTx/>
              <a:buFontTx/>
              <a:buNone/>
            </a:pPr>
            <a:r>
              <a:rPr lang="en-US" altLang="it-IT" sz="1600" b="1">
                <a:latin typeface="Courier New" pitchFamily="64" charset="0"/>
              </a:rPr>
              <a:t>cis.poly.edu</a:t>
            </a:r>
          </a:p>
        </p:txBody>
      </p:sp>
      <p:sp>
        <p:nvSpPr>
          <p:cNvPr id="203780" name="Text Box 4"/>
          <p:cNvSpPr txBox="1">
            <a:spLocks noChangeArrowheads="1"/>
          </p:cNvSpPr>
          <p:nvPr/>
        </p:nvSpPr>
        <p:spPr bwMode="auto">
          <a:xfrm>
            <a:off x="5913438" y="6056313"/>
            <a:ext cx="2262187" cy="336550"/>
          </a:xfrm>
          <a:prstGeom prst="rect">
            <a:avLst/>
          </a:prstGeom>
          <a:noFill/>
          <a:ln w="9525">
            <a:noFill/>
            <a:miter lim="800000"/>
            <a:headEnd/>
            <a:tailEnd/>
          </a:ln>
          <a:effectLst/>
        </p:spPr>
        <p:txBody>
          <a:bodyPr wrap="none">
            <a:spAutoFit/>
          </a:bodyPr>
          <a:lstStyle/>
          <a:p>
            <a:pPr algn="ctr">
              <a:spcBef>
                <a:spcPct val="0"/>
              </a:spcBef>
              <a:buClrTx/>
              <a:buSzTx/>
              <a:buFontTx/>
              <a:buNone/>
            </a:pPr>
            <a:r>
              <a:rPr lang="en-US" altLang="it-IT" sz="1600" b="1">
                <a:latin typeface="Courier New" pitchFamily="64" charset="0"/>
              </a:rPr>
              <a:t>gaia.cs.umass.edu</a:t>
            </a:r>
            <a:endParaRPr lang="en-US" altLang="it-IT" sz="1600">
              <a:latin typeface="Times New Roman" pitchFamily="64" charset="0"/>
            </a:endParaRPr>
          </a:p>
        </p:txBody>
      </p:sp>
      <p:graphicFrame>
        <p:nvGraphicFramePr>
          <p:cNvPr id="203781" name="Object 5"/>
          <p:cNvGraphicFramePr>
            <a:graphicFrameLocks noChangeAspect="1"/>
          </p:cNvGraphicFramePr>
          <p:nvPr/>
        </p:nvGraphicFramePr>
        <p:xfrm>
          <a:off x="6543675" y="5489575"/>
          <a:ext cx="833438" cy="638175"/>
        </p:xfrm>
        <a:graphic>
          <a:graphicData uri="http://schemas.openxmlformats.org/presentationml/2006/ole">
            <p:oleObj spid="_x0000_s203781" name="Clip" r:id="rId5" imgW="1305000" imgH="1085760" progId="MS_ClipArt_Gallery.2">
              <p:embed/>
            </p:oleObj>
          </a:graphicData>
        </a:graphic>
      </p:graphicFrame>
      <p:grpSp>
        <p:nvGrpSpPr>
          <p:cNvPr id="203782" name="Group 6"/>
          <p:cNvGrpSpPr>
            <a:grpSpLocks/>
          </p:cNvGrpSpPr>
          <p:nvPr/>
        </p:nvGrpSpPr>
        <p:grpSpPr bwMode="auto">
          <a:xfrm>
            <a:off x="4667250" y="2538413"/>
            <a:ext cx="369888" cy="657225"/>
            <a:chOff x="4180" y="783"/>
            <a:chExt cx="150" cy="307"/>
          </a:xfrm>
        </p:grpSpPr>
        <p:sp>
          <p:nvSpPr>
            <p:cNvPr id="203783" name="AutoShape 7"/>
            <p:cNvSpPr>
              <a:spLocks noChangeArrowheads="1"/>
            </p:cNvSpPr>
            <p:nvPr/>
          </p:nvSpPr>
          <p:spPr bwMode="auto">
            <a:xfrm>
              <a:off x="4180" y="1019"/>
              <a:ext cx="150" cy="71"/>
            </a:xfrm>
            <a:prstGeom prst="parallelogram">
              <a:avLst>
                <a:gd name="adj" fmla="val 81387"/>
              </a:avLst>
            </a:prstGeom>
            <a:solidFill>
              <a:srgbClr val="33CCCC"/>
            </a:solidFill>
            <a:ln w="9525">
              <a:noFill/>
              <a:miter lim="800000"/>
              <a:headEnd/>
              <a:tailEnd/>
            </a:ln>
            <a:effectLst/>
          </p:spPr>
          <p:txBody>
            <a:bodyPr wrap="none" anchor="ctr"/>
            <a:lstStyle/>
            <a:p>
              <a:endParaRPr lang="en-US"/>
            </a:p>
          </p:txBody>
        </p:sp>
        <p:sp>
          <p:nvSpPr>
            <p:cNvPr id="203784" name="Rectangle 8"/>
            <p:cNvSpPr>
              <a:spLocks noChangeArrowheads="1"/>
            </p:cNvSpPr>
            <p:nvPr/>
          </p:nvSpPr>
          <p:spPr bwMode="auto">
            <a:xfrm>
              <a:off x="4256" y="785"/>
              <a:ext cx="69" cy="236"/>
            </a:xfrm>
            <a:prstGeom prst="rect">
              <a:avLst/>
            </a:prstGeom>
            <a:solidFill>
              <a:srgbClr val="33CCCC"/>
            </a:solidFill>
            <a:ln w="9525">
              <a:noFill/>
              <a:miter lim="800000"/>
              <a:headEnd/>
              <a:tailEnd/>
            </a:ln>
            <a:effectLst/>
          </p:spPr>
          <p:txBody>
            <a:bodyPr wrap="none" anchor="ctr"/>
            <a:lstStyle/>
            <a:p>
              <a:endParaRPr lang="en-US"/>
            </a:p>
          </p:txBody>
        </p:sp>
        <p:sp>
          <p:nvSpPr>
            <p:cNvPr id="203785" name="Rectangle 9"/>
            <p:cNvSpPr>
              <a:spLocks noChangeArrowheads="1"/>
            </p:cNvSpPr>
            <p:nvPr/>
          </p:nvSpPr>
          <p:spPr bwMode="auto">
            <a:xfrm>
              <a:off x="4181" y="852"/>
              <a:ext cx="95" cy="236"/>
            </a:xfrm>
            <a:prstGeom prst="rect">
              <a:avLst/>
            </a:prstGeom>
            <a:solidFill>
              <a:srgbClr val="33CCCC"/>
            </a:solidFill>
            <a:ln w="9525">
              <a:solidFill>
                <a:schemeClr val="tx1"/>
              </a:solidFill>
              <a:miter lim="800000"/>
              <a:headEnd/>
              <a:tailEnd/>
            </a:ln>
            <a:effectLst/>
          </p:spPr>
          <p:txBody>
            <a:bodyPr wrap="none" anchor="ctr"/>
            <a:lstStyle/>
            <a:p>
              <a:endParaRPr lang="en-US"/>
            </a:p>
          </p:txBody>
        </p:sp>
        <p:sp>
          <p:nvSpPr>
            <p:cNvPr id="203786" name="AutoShape 10"/>
            <p:cNvSpPr>
              <a:spLocks noChangeArrowheads="1"/>
            </p:cNvSpPr>
            <p:nvPr/>
          </p:nvSpPr>
          <p:spPr bwMode="auto">
            <a:xfrm>
              <a:off x="4180" y="783"/>
              <a:ext cx="150" cy="71"/>
            </a:xfrm>
            <a:prstGeom prst="parallelogram">
              <a:avLst>
                <a:gd name="adj" fmla="val 81387"/>
              </a:avLst>
            </a:prstGeom>
            <a:solidFill>
              <a:srgbClr val="33CCCC"/>
            </a:solidFill>
            <a:ln w="9525">
              <a:solidFill>
                <a:schemeClr val="tx1"/>
              </a:solidFill>
              <a:miter lim="800000"/>
              <a:headEnd/>
              <a:tailEnd/>
            </a:ln>
            <a:effectLst/>
          </p:spPr>
          <p:txBody>
            <a:bodyPr wrap="none" anchor="ctr"/>
            <a:lstStyle/>
            <a:p>
              <a:endParaRPr lang="en-US"/>
            </a:p>
          </p:txBody>
        </p:sp>
        <p:sp>
          <p:nvSpPr>
            <p:cNvPr id="203787" name="Line 11"/>
            <p:cNvSpPr>
              <a:spLocks noChangeShapeType="1"/>
            </p:cNvSpPr>
            <p:nvPr/>
          </p:nvSpPr>
          <p:spPr bwMode="auto">
            <a:xfrm>
              <a:off x="4330" y="788"/>
              <a:ext cx="0" cy="231"/>
            </a:xfrm>
            <a:prstGeom prst="line">
              <a:avLst/>
            </a:prstGeom>
            <a:noFill/>
            <a:ln w="9525">
              <a:solidFill>
                <a:schemeClr val="tx1"/>
              </a:solidFill>
              <a:round/>
              <a:headEnd/>
              <a:tailEnd/>
            </a:ln>
            <a:effectLst/>
          </p:spPr>
          <p:txBody>
            <a:bodyPr wrap="none" anchor="ctr"/>
            <a:lstStyle/>
            <a:p>
              <a:endParaRPr lang="en-US"/>
            </a:p>
          </p:txBody>
        </p:sp>
        <p:sp>
          <p:nvSpPr>
            <p:cNvPr id="203788" name="Line 12"/>
            <p:cNvSpPr>
              <a:spLocks noChangeShapeType="1"/>
            </p:cNvSpPr>
            <p:nvPr/>
          </p:nvSpPr>
          <p:spPr bwMode="auto">
            <a:xfrm flipH="1">
              <a:off x="4276" y="1019"/>
              <a:ext cx="54" cy="69"/>
            </a:xfrm>
            <a:prstGeom prst="line">
              <a:avLst/>
            </a:prstGeom>
            <a:noFill/>
            <a:ln w="9525">
              <a:solidFill>
                <a:schemeClr val="tx1"/>
              </a:solidFill>
              <a:round/>
              <a:headEnd/>
              <a:tailEnd/>
            </a:ln>
            <a:effectLst/>
          </p:spPr>
          <p:txBody>
            <a:bodyPr wrap="none" anchor="ctr"/>
            <a:lstStyle/>
            <a:p>
              <a:endParaRPr lang="en-US"/>
            </a:p>
          </p:txBody>
        </p:sp>
        <p:sp>
          <p:nvSpPr>
            <p:cNvPr id="203789" name="Rectangle 13"/>
            <p:cNvSpPr>
              <a:spLocks noChangeArrowheads="1"/>
            </p:cNvSpPr>
            <p:nvPr/>
          </p:nvSpPr>
          <p:spPr bwMode="auto">
            <a:xfrm>
              <a:off x="4193" y="883"/>
              <a:ext cx="63" cy="136"/>
            </a:xfrm>
            <a:prstGeom prst="rect">
              <a:avLst/>
            </a:prstGeom>
            <a:solidFill>
              <a:schemeClr val="accent2"/>
            </a:solidFill>
            <a:ln w="9525">
              <a:solidFill>
                <a:schemeClr val="tx1"/>
              </a:solidFill>
              <a:miter lim="800000"/>
              <a:headEnd/>
              <a:tailEnd/>
            </a:ln>
            <a:effectLst/>
          </p:spPr>
          <p:txBody>
            <a:bodyPr wrap="none" anchor="ctr"/>
            <a:lstStyle/>
            <a:p>
              <a:endParaRPr lang="en-US"/>
            </a:p>
          </p:txBody>
        </p:sp>
        <p:sp>
          <p:nvSpPr>
            <p:cNvPr id="203790" name="Rectangle 14"/>
            <p:cNvSpPr>
              <a:spLocks noChangeArrowheads="1"/>
            </p:cNvSpPr>
            <p:nvPr/>
          </p:nvSpPr>
          <p:spPr bwMode="auto">
            <a:xfrm>
              <a:off x="4202" y="924"/>
              <a:ext cx="48" cy="48"/>
            </a:xfrm>
            <a:prstGeom prst="rect">
              <a:avLst/>
            </a:prstGeom>
            <a:solidFill>
              <a:schemeClr val="bg1"/>
            </a:solidFill>
            <a:ln w="9525">
              <a:noFill/>
              <a:miter lim="800000"/>
              <a:headEnd/>
              <a:tailEnd/>
            </a:ln>
            <a:effectLst/>
          </p:spPr>
          <p:txBody>
            <a:bodyPr wrap="none" anchor="ctr"/>
            <a:lstStyle/>
            <a:p>
              <a:endParaRPr lang="en-US"/>
            </a:p>
          </p:txBody>
        </p:sp>
      </p:grpSp>
      <p:sp>
        <p:nvSpPr>
          <p:cNvPr id="203791" name="Text Box 15"/>
          <p:cNvSpPr txBox="1">
            <a:spLocks noChangeArrowheads="1"/>
          </p:cNvSpPr>
          <p:nvPr/>
        </p:nvSpPr>
        <p:spPr bwMode="auto">
          <a:xfrm>
            <a:off x="4814888" y="777875"/>
            <a:ext cx="2392362" cy="366713"/>
          </a:xfrm>
          <a:prstGeom prst="rect">
            <a:avLst/>
          </a:prstGeom>
          <a:noFill/>
          <a:ln w="9525">
            <a:noFill/>
            <a:miter lim="800000"/>
            <a:headEnd/>
            <a:tailEnd/>
          </a:ln>
          <a:effectLst/>
        </p:spPr>
        <p:txBody>
          <a:bodyPr>
            <a:spAutoFit/>
          </a:bodyPr>
          <a:lstStyle/>
          <a:p>
            <a:pPr algn="ctr">
              <a:spcBef>
                <a:spcPct val="0"/>
              </a:spcBef>
              <a:buClrTx/>
              <a:buSzTx/>
              <a:buFontTx/>
              <a:buNone/>
            </a:pPr>
            <a:r>
              <a:rPr lang="en-US" altLang="it-IT" sz="1800"/>
              <a:t>Server DNS radice</a:t>
            </a:r>
          </a:p>
        </p:txBody>
      </p:sp>
      <p:sp>
        <p:nvSpPr>
          <p:cNvPr id="203792" name="Line 16"/>
          <p:cNvSpPr>
            <a:spLocks noChangeShapeType="1"/>
          </p:cNvSpPr>
          <p:nvPr/>
        </p:nvSpPr>
        <p:spPr bwMode="auto">
          <a:xfrm flipH="1" flipV="1">
            <a:off x="4716463" y="3225800"/>
            <a:ext cx="0" cy="1314450"/>
          </a:xfrm>
          <a:prstGeom prst="line">
            <a:avLst/>
          </a:prstGeom>
          <a:noFill/>
          <a:ln w="28575">
            <a:solidFill>
              <a:srgbClr val="FF0000"/>
            </a:solidFill>
            <a:round/>
            <a:headEnd/>
            <a:tailEnd type="triangle" w="med" len="med"/>
          </a:ln>
          <a:effectLst/>
        </p:spPr>
        <p:txBody>
          <a:bodyPr wrap="none" anchor="ctr"/>
          <a:lstStyle/>
          <a:p>
            <a:endParaRPr lang="en-US"/>
          </a:p>
        </p:txBody>
      </p:sp>
      <p:sp>
        <p:nvSpPr>
          <p:cNvPr id="203793" name="Line 17"/>
          <p:cNvSpPr>
            <a:spLocks noChangeShapeType="1"/>
          </p:cNvSpPr>
          <p:nvPr/>
        </p:nvSpPr>
        <p:spPr bwMode="auto">
          <a:xfrm flipV="1">
            <a:off x="4830763" y="1530350"/>
            <a:ext cx="914400" cy="971550"/>
          </a:xfrm>
          <a:prstGeom prst="line">
            <a:avLst/>
          </a:prstGeom>
          <a:noFill/>
          <a:ln w="28575">
            <a:solidFill>
              <a:srgbClr val="FF0000"/>
            </a:solidFill>
            <a:round/>
            <a:headEnd/>
            <a:tailEnd type="triangle" w="med" len="med"/>
          </a:ln>
          <a:effectLst/>
        </p:spPr>
        <p:txBody>
          <a:bodyPr wrap="none" anchor="ctr"/>
          <a:lstStyle/>
          <a:p>
            <a:endParaRPr lang="en-US"/>
          </a:p>
        </p:txBody>
      </p:sp>
      <p:sp>
        <p:nvSpPr>
          <p:cNvPr id="203794" name="Line 18"/>
          <p:cNvSpPr>
            <a:spLocks noChangeShapeType="1"/>
          </p:cNvSpPr>
          <p:nvPr/>
        </p:nvSpPr>
        <p:spPr bwMode="auto">
          <a:xfrm>
            <a:off x="4906963" y="3254375"/>
            <a:ext cx="9525" cy="1323975"/>
          </a:xfrm>
          <a:prstGeom prst="line">
            <a:avLst/>
          </a:prstGeom>
          <a:noFill/>
          <a:ln w="28575">
            <a:solidFill>
              <a:srgbClr val="FF0000"/>
            </a:solidFill>
            <a:round/>
            <a:headEnd/>
            <a:tailEnd type="triangle" w="med" len="med"/>
          </a:ln>
          <a:effectLst/>
        </p:spPr>
        <p:txBody>
          <a:bodyPr wrap="none" anchor="ctr"/>
          <a:lstStyle/>
          <a:p>
            <a:endParaRPr lang="en-US"/>
          </a:p>
        </p:txBody>
      </p:sp>
      <p:grpSp>
        <p:nvGrpSpPr>
          <p:cNvPr id="203795" name="Group 19"/>
          <p:cNvGrpSpPr>
            <a:grpSpLocks/>
          </p:cNvGrpSpPr>
          <p:nvPr/>
        </p:nvGrpSpPr>
        <p:grpSpPr bwMode="auto">
          <a:xfrm>
            <a:off x="3729038" y="3371850"/>
            <a:ext cx="2171700" cy="611188"/>
            <a:chOff x="2746" y="2132"/>
            <a:chExt cx="1368" cy="385"/>
          </a:xfrm>
        </p:grpSpPr>
        <p:sp>
          <p:nvSpPr>
            <p:cNvPr id="203796" name="Rectangle 20"/>
            <p:cNvSpPr>
              <a:spLocks noChangeArrowheads="1"/>
            </p:cNvSpPr>
            <p:nvPr/>
          </p:nvSpPr>
          <p:spPr bwMode="auto">
            <a:xfrm>
              <a:off x="2838" y="2178"/>
              <a:ext cx="1182" cy="300"/>
            </a:xfrm>
            <a:prstGeom prst="rect">
              <a:avLst/>
            </a:prstGeom>
            <a:solidFill>
              <a:schemeClr val="bg1"/>
            </a:solidFill>
            <a:ln w="9525">
              <a:noFill/>
              <a:miter lim="800000"/>
              <a:headEnd/>
              <a:tailEnd/>
            </a:ln>
            <a:effectLst/>
          </p:spPr>
          <p:txBody>
            <a:bodyPr wrap="none" anchor="ctr"/>
            <a:lstStyle/>
            <a:p>
              <a:endParaRPr lang="en-US"/>
            </a:p>
          </p:txBody>
        </p:sp>
        <p:sp>
          <p:nvSpPr>
            <p:cNvPr id="203797" name="Text Box 21"/>
            <p:cNvSpPr txBox="1">
              <a:spLocks noChangeArrowheads="1"/>
            </p:cNvSpPr>
            <p:nvPr/>
          </p:nvSpPr>
          <p:spPr bwMode="auto">
            <a:xfrm>
              <a:off x="2746" y="2132"/>
              <a:ext cx="1368" cy="385"/>
            </a:xfrm>
            <a:prstGeom prst="rect">
              <a:avLst/>
            </a:prstGeom>
            <a:noFill/>
            <a:ln w="9525">
              <a:noFill/>
              <a:miter lim="800000"/>
              <a:headEnd/>
              <a:tailEnd/>
            </a:ln>
            <a:effectLst/>
          </p:spPr>
          <p:txBody>
            <a:bodyPr wrap="none">
              <a:spAutoFit/>
            </a:bodyPr>
            <a:lstStyle/>
            <a:p>
              <a:pPr algn="ctr">
                <a:spcBef>
                  <a:spcPct val="0"/>
                </a:spcBef>
                <a:buClrTx/>
                <a:buSzTx/>
                <a:buFontTx/>
                <a:buNone/>
              </a:pPr>
              <a:r>
                <a:rPr lang="en-US" altLang="it-IT" sz="1800"/>
                <a:t>Server DNS locale</a:t>
              </a:r>
              <a:endParaRPr lang="en-US" altLang="it-IT">
                <a:latin typeface="Times New Roman" pitchFamily="64" charset="0"/>
              </a:endParaRPr>
            </a:p>
            <a:p>
              <a:pPr algn="ctr">
                <a:spcBef>
                  <a:spcPct val="0"/>
                </a:spcBef>
                <a:buClrTx/>
                <a:buSzTx/>
                <a:buFontTx/>
                <a:buNone/>
              </a:pPr>
              <a:r>
                <a:rPr lang="en-US" altLang="it-IT" sz="1600" b="1">
                  <a:latin typeface="Courier New" pitchFamily="64" charset="0"/>
                </a:rPr>
                <a:t>dns.poly.edu</a:t>
              </a:r>
            </a:p>
          </p:txBody>
        </p:sp>
      </p:grpSp>
      <p:sp>
        <p:nvSpPr>
          <p:cNvPr id="203798" name="Text Box 22"/>
          <p:cNvSpPr txBox="1">
            <a:spLocks noChangeArrowheads="1"/>
          </p:cNvSpPr>
          <p:nvPr/>
        </p:nvSpPr>
        <p:spPr bwMode="auto">
          <a:xfrm>
            <a:off x="4427538" y="4081463"/>
            <a:ext cx="311150" cy="366712"/>
          </a:xfrm>
          <a:prstGeom prst="rect">
            <a:avLst/>
          </a:prstGeom>
          <a:noFill/>
          <a:ln w="9525">
            <a:noFill/>
            <a:miter lim="800000"/>
            <a:headEnd/>
            <a:tailEnd/>
          </a:ln>
          <a:effectLst/>
        </p:spPr>
        <p:txBody>
          <a:bodyPr wrap="none">
            <a:spAutoFit/>
          </a:bodyPr>
          <a:lstStyle/>
          <a:p>
            <a:pPr algn="ctr">
              <a:spcBef>
                <a:spcPct val="0"/>
              </a:spcBef>
              <a:buClrTx/>
              <a:buSzTx/>
              <a:buFontTx/>
              <a:buNone/>
            </a:pPr>
            <a:r>
              <a:rPr lang="en-US" altLang="it-IT" sz="1800">
                <a:solidFill>
                  <a:srgbClr val="FF0000"/>
                </a:solidFill>
                <a:latin typeface="Arial" charset="0"/>
              </a:rPr>
              <a:t>1</a:t>
            </a:r>
            <a:endParaRPr lang="en-US" altLang="it-IT">
              <a:latin typeface="Times New Roman" pitchFamily="64" charset="0"/>
            </a:endParaRPr>
          </a:p>
        </p:txBody>
      </p:sp>
      <p:sp>
        <p:nvSpPr>
          <p:cNvPr id="203799" name="Text Box 23"/>
          <p:cNvSpPr txBox="1">
            <a:spLocks noChangeArrowheads="1"/>
          </p:cNvSpPr>
          <p:nvPr/>
        </p:nvSpPr>
        <p:spPr bwMode="auto">
          <a:xfrm>
            <a:off x="4970463" y="1747838"/>
            <a:ext cx="311150" cy="366712"/>
          </a:xfrm>
          <a:prstGeom prst="rect">
            <a:avLst/>
          </a:prstGeom>
          <a:noFill/>
          <a:ln w="9525">
            <a:noFill/>
            <a:miter lim="800000"/>
            <a:headEnd/>
            <a:tailEnd/>
          </a:ln>
          <a:effectLst/>
        </p:spPr>
        <p:txBody>
          <a:bodyPr wrap="none">
            <a:spAutoFit/>
          </a:bodyPr>
          <a:lstStyle/>
          <a:p>
            <a:pPr algn="ctr">
              <a:spcBef>
                <a:spcPct val="0"/>
              </a:spcBef>
              <a:buClrTx/>
              <a:buSzTx/>
              <a:buFontTx/>
              <a:buNone/>
            </a:pPr>
            <a:r>
              <a:rPr lang="en-US" altLang="it-IT" sz="1800">
                <a:solidFill>
                  <a:srgbClr val="FF0000"/>
                </a:solidFill>
                <a:latin typeface="Arial" charset="0"/>
              </a:rPr>
              <a:t>2</a:t>
            </a:r>
            <a:endParaRPr lang="en-US" altLang="it-IT">
              <a:latin typeface="Times New Roman" pitchFamily="64" charset="0"/>
            </a:endParaRPr>
          </a:p>
        </p:txBody>
      </p:sp>
      <p:sp>
        <p:nvSpPr>
          <p:cNvPr id="203800" name="Text Box 24"/>
          <p:cNvSpPr txBox="1">
            <a:spLocks noChangeArrowheads="1"/>
          </p:cNvSpPr>
          <p:nvPr/>
        </p:nvSpPr>
        <p:spPr bwMode="auto">
          <a:xfrm>
            <a:off x="6896100" y="3533775"/>
            <a:ext cx="311150" cy="366713"/>
          </a:xfrm>
          <a:prstGeom prst="rect">
            <a:avLst/>
          </a:prstGeom>
          <a:noFill/>
          <a:ln w="9525">
            <a:noFill/>
            <a:miter lim="800000"/>
            <a:headEnd/>
            <a:tailEnd/>
          </a:ln>
          <a:effectLst/>
        </p:spPr>
        <p:txBody>
          <a:bodyPr wrap="none">
            <a:spAutoFit/>
          </a:bodyPr>
          <a:lstStyle/>
          <a:p>
            <a:pPr algn="ctr">
              <a:spcBef>
                <a:spcPct val="0"/>
              </a:spcBef>
              <a:buClrTx/>
              <a:buSzTx/>
              <a:buFontTx/>
              <a:buNone/>
            </a:pPr>
            <a:r>
              <a:rPr lang="en-US" altLang="it-IT" sz="1800">
                <a:solidFill>
                  <a:srgbClr val="FF0000"/>
                </a:solidFill>
                <a:latin typeface="Arial" charset="0"/>
              </a:rPr>
              <a:t>4</a:t>
            </a:r>
            <a:endParaRPr lang="en-US" altLang="it-IT">
              <a:latin typeface="Times New Roman" pitchFamily="64" charset="0"/>
            </a:endParaRPr>
          </a:p>
        </p:txBody>
      </p:sp>
      <p:sp>
        <p:nvSpPr>
          <p:cNvPr id="203801" name="Text Box 25"/>
          <p:cNvSpPr txBox="1">
            <a:spLocks noChangeArrowheads="1"/>
          </p:cNvSpPr>
          <p:nvPr/>
        </p:nvSpPr>
        <p:spPr bwMode="auto">
          <a:xfrm>
            <a:off x="6438900" y="3609975"/>
            <a:ext cx="311150" cy="366713"/>
          </a:xfrm>
          <a:prstGeom prst="rect">
            <a:avLst/>
          </a:prstGeom>
          <a:noFill/>
          <a:ln w="9525">
            <a:noFill/>
            <a:miter lim="800000"/>
            <a:headEnd/>
            <a:tailEnd/>
          </a:ln>
          <a:effectLst/>
        </p:spPr>
        <p:txBody>
          <a:bodyPr wrap="none">
            <a:spAutoFit/>
          </a:bodyPr>
          <a:lstStyle/>
          <a:p>
            <a:pPr algn="ctr">
              <a:spcBef>
                <a:spcPct val="0"/>
              </a:spcBef>
              <a:buClrTx/>
              <a:buSzTx/>
              <a:buFontTx/>
              <a:buNone/>
            </a:pPr>
            <a:r>
              <a:rPr lang="en-US" altLang="it-IT" sz="1800">
                <a:solidFill>
                  <a:srgbClr val="FF0000"/>
                </a:solidFill>
                <a:latin typeface="Arial" charset="0"/>
              </a:rPr>
              <a:t>5</a:t>
            </a:r>
            <a:endParaRPr lang="en-US" altLang="it-IT">
              <a:latin typeface="Times New Roman" pitchFamily="64" charset="0"/>
            </a:endParaRPr>
          </a:p>
        </p:txBody>
      </p:sp>
      <p:sp>
        <p:nvSpPr>
          <p:cNvPr id="203802" name="Text Box 26"/>
          <p:cNvSpPr txBox="1">
            <a:spLocks noChangeArrowheads="1"/>
          </p:cNvSpPr>
          <p:nvPr/>
        </p:nvSpPr>
        <p:spPr bwMode="auto">
          <a:xfrm>
            <a:off x="6134100" y="2238375"/>
            <a:ext cx="311150" cy="366713"/>
          </a:xfrm>
          <a:prstGeom prst="rect">
            <a:avLst/>
          </a:prstGeom>
          <a:noFill/>
          <a:ln w="9525">
            <a:noFill/>
            <a:miter lim="800000"/>
            <a:headEnd/>
            <a:tailEnd/>
          </a:ln>
          <a:effectLst/>
        </p:spPr>
        <p:txBody>
          <a:bodyPr wrap="none">
            <a:spAutoFit/>
          </a:bodyPr>
          <a:lstStyle/>
          <a:p>
            <a:pPr algn="ctr">
              <a:spcBef>
                <a:spcPct val="0"/>
              </a:spcBef>
              <a:buClrTx/>
              <a:buSzTx/>
              <a:buFontTx/>
              <a:buNone/>
            </a:pPr>
            <a:r>
              <a:rPr lang="en-US" altLang="it-IT" sz="1800">
                <a:solidFill>
                  <a:srgbClr val="FF0000"/>
                </a:solidFill>
                <a:latin typeface="Arial" charset="0"/>
              </a:rPr>
              <a:t>6</a:t>
            </a:r>
            <a:endParaRPr lang="en-US" altLang="it-IT">
              <a:latin typeface="Times New Roman" pitchFamily="64" charset="0"/>
            </a:endParaRPr>
          </a:p>
        </p:txBody>
      </p:sp>
      <p:grpSp>
        <p:nvGrpSpPr>
          <p:cNvPr id="203803" name="Group 27"/>
          <p:cNvGrpSpPr>
            <a:grpSpLocks/>
          </p:cNvGrpSpPr>
          <p:nvPr/>
        </p:nvGrpSpPr>
        <p:grpSpPr bwMode="auto">
          <a:xfrm>
            <a:off x="5781675" y="1119188"/>
            <a:ext cx="369888" cy="657225"/>
            <a:chOff x="4180" y="783"/>
            <a:chExt cx="150" cy="307"/>
          </a:xfrm>
        </p:grpSpPr>
        <p:sp>
          <p:nvSpPr>
            <p:cNvPr id="203804" name="AutoShape 28"/>
            <p:cNvSpPr>
              <a:spLocks noChangeArrowheads="1"/>
            </p:cNvSpPr>
            <p:nvPr/>
          </p:nvSpPr>
          <p:spPr bwMode="auto">
            <a:xfrm>
              <a:off x="4180" y="1019"/>
              <a:ext cx="150" cy="71"/>
            </a:xfrm>
            <a:prstGeom prst="parallelogram">
              <a:avLst>
                <a:gd name="adj" fmla="val 81387"/>
              </a:avLst>
            </a:prstGeom>
            <a:solidFill>
              <a:srgbClr val="33CCCC"/>
            </a:solidFill>
            <a:ln w="9525">
              <a:noFill/>
              <a:miter lim="800000"/>
              <a:headEnd/>
              <a:tailEnd/>
            </a:ln>
            <a:effectLst/>
          </p:spPr>
          <p:txBody>
            <a:bodyPr wrap="none" anchor="ctr"/>
            <a:lstStyle/>
            <a:p>
              <a:endParaRPr lang="en-US"/>
            </a:p>
          </p:txBody>
        </p:sp>
        <p:sp>
          <p:nvSpPr>
            <p:cNvPr id="203805" name="Rectangle 29"/>
            <p:cNvSpPr>
              <a:spLocks noChangeArrowheads="1"/>
            </p:cNvSpPr>
            <p:nvPr/>
          </p:nvSpPr>
          <p:spPr bwMode="auto">
            <a:xfrm>
              <a:off x="4256" y="785"/>
              <a:ext cx="69" cy="236"/>
            </a:xfrm>
            <a:prstGeom prst="rect">
              <a:avLst/>
            </a:prstGeom>
            <a:solidFill>
              <a:srgbClr val="33CCCC"/>
            </a:solidFill>
            <a:ln w="9525">
              <a:noFill/>
              <a:miter lim="800000"/>
              <a:headEnd/>
              <a:tailEnd/>
            </a:ln>
            <a:effectLst/>
          </p:spPr>
          <p:txBody>
            <a:bodyPr wrap="none" anchor="ctr"/>
            <a:lstStyle/>
            <a:p>
              <a:endParaRPr lang="en-US"/>
            </a:p>
          </p:txBody>
        </p:sp>
        <p:sp>
          <p:nvSpPr>
            <p:cNvPr id="203806" name="Rectangle 30"/>
            <p:cNvSpPr>
              <a:spLocks noChangeArrowheads="1"/>
            </p:cNvSpPr>
            <p:nvPr/>
          </p:nvSpPr>
          <p:spPr bwMode="auto">
            <a:xfrm>
              <a:off x="4181" y="852"/>
              <a:ext cx="95" cy="236"/>
            </a:xfrm>
            <a:prstGeom prst="rect">
              <a:avLst/>
            </a:prstGeom>
            <a:solidFill>
              <a:srgbClr val="33CCCC"/>
            </a:solidFill>
            <a:ln w="9525">
              <a:solidFill>
                <a:schemeClr val="tx1"/>
              </a:solidFill>
              <a:miter lim="800000"/>
              <a:headEnd/>
              <a:tailEnd/>
            </a:ln>
            <a:effectLst/>
          </p:spPr>
          <p:txBody>
            <a:bodyPr wrap="none" anchor="ctr"/>
            <a:lstStyle/>
            <a:p>
              <a:endParaRPr lang="en-US"/>
            </a:p>
          </p:txBody>
        </p:sp>
        <p:sp>
          <p:nvSpPr>
            <p:cNvPr id="203807" name="AutoShape 31"/>
            <p:cNvSpPr>
              <a:spLocks noChangeArrowheads="1"/>
            </p:cNvSpPr>
            <p:nvPr/>
          </p:nvSpPr>
          <p:spPr bwMode="auto">
            <a:xfrm>
              <a:off x="4180" y="783"/>
              <a:ext cx="150" cy="71"/>
            </a:xfrm>
            <a:prstGeom prst="parallelogram">
              <a:avLst>
                <a:gd name="adj" fmla="val 81387"/>
              </a:avLst>
            </a:prstGeom>
            <a:solidFill>
              <a:srgbClr val="33CCCC"/>
            </a:solidFill>
            <a:ln w="9525">
              <a:solidFill>
                <a:schemeClr val="tx1"/>
              </a:solidFill>
              <a:miter lim="800000"/>
              <a:headEnd/>
              <a:tailEnd/>
            </a:ln>
            <a:effectLst/>
          </p:spPr>
          <p:txBody>
            <a:bodyPr wrap="none" anchor="ctr"/>
            <a:lstStyle/>
            <a:p>
              <a:endParaRPr lang="en-US"/>
            </a:p>
          </p:txBody>
        </p:sp>
        <p:sp>
          <p:nvSpPr>
            <p:cNvPr id="203808" name="Line 32"/>
            <p:cNvSpPr>
              <a:spLocks noChangeShapeType="1"/>
            </p:cNvSpPr>
            <p:nvPr/>
          </p:nvSpPr>
          <p:spPr bwMode="auto">
            <a:xfrm>
              <a:off x="4330" y="788"/>
              <a:ext cx="0" cy="231"/>
            </a:xfrm>
            <a:prstGeom prst="line">
              <a:avLst/>
            </a:prstGeom>
            <a:noFill/>
            <a:ln w="9525">
              <a:solidFill>
                <a:schemeClr val="tx1"/>
              </a:solidFill>
              <a:round/>
              <a:headEnd/>
              <a:tailEnd/>
            </a:ln>
            <a:effectLst/>
          </p:spPr>
          <p:txBody>
            <a:bodyPr wrap="none" anchor="ctr"/>
            <a:lstStyle/>
            <a:p>
              <a:endParaRPr lang="en-US"/>
            </a:p>
          </p:txBody>
        </p:sp>
        <p:sp>
          <p:nvSpPr>
            <p:cNvPr id="203809" name="Line 33"/>
            <p:cNvSpPr>
              <a:spLocks noChangeShapeType="1"/>
            </p:cNvSpPr>
            <p:nvPr/>
          </p:nvSpPr>
          <p:spPr bwMode="auto">
            <a:xfrm flipH="1">
              <a:off x="4276" y="1019"/>
              <a:ext cx="54" cy="69"/>
            </a:xfrm>
            <a:prstGeom prst="line">
              <a:avLst/>
            </a:prstGeom>
            <a:noFill/>
            <a:ln w="9525">
              <a:solidFill>
                <a:schemeClr val="tx1"/>
              </a:solidFill>
              <a:round/>
              <a:headEnd/>
              <a:tailEnd/>
            </a:ln>
            <a:effectLst/>
          </p:spPr>
          <p:txBody>
            <a:bodyPr wrap="none" anchor="ctr"/>
            <a:lstStyle/>
            <a:p>
              <a:endParaRPr lang="en-US"/>
            </a:p>
          </p:txBody>
        </p:sp>
        <p:sp>
          <p:nvSpPr>
            <p:cNvPr id="203810" name="Rectangle 34"/>
            <p:cNvSpPr>
              <a:spLocks noChangeArrowheads="1"/>
            </p:cNvSpPr>
            <p:nvPr/>
          </p:nvSpPr>
          <p:spPr bwMode="auto">
            <a:xfrm>
              <a:off x="4193" y="883"/>
              <a:ext cx="63" cy="136"/>
            </a:xfrm>
            <a:prstGeom prst="rect">
              <a:avLst/>
            </a:prstGeom>
            <a:solidFill>
              <a:schemeClr val="accent2"/>
            </a:solidFill>
            <a:ln w="9525">
              <a:solidFill>
                <a:schemeClr val="tx1"/>
              </a:solidFill>
              <a:miter lim="800000"/>
              <a:headEnd/>
              <a:tailEnd/>
            </a:ln>
            <a:effectLst/>
          </p:spPr>
          <p:txBody>
            <a:bodyPr wrap="none" anchor="ctr"/>
            <a:lstStyle/>
            <a:p>
              <a:endParaRPr lang="en-US"/>
            </a:p>
          </p:txBody>
        </p:sp>
        <p:sp>
          <p:nvSpPr>
            <p:cNvPr id="203811" name="Rectangle 35"/>
            <p:cNvSpPr>
              <a:spLocks noChangeArrowheads="1"/>
            </p:cNvSpPr>
            <p:nvPr/>
          </p:nvSpPr>
          <p:spPr bwMode="auto">
            <a:xfrm>
              <a:off x="4202" y="924"/>
              <a:ext cx="48" cy="48"/>
            </a:xfrm>
            <a:prstGeom prst="rect">
              <a:avLst/>
            </a:prstGeom>
            <a:solidFill>
              <a:schemeClr val="bg1"/>
            </a:solidFill>
            <a:ln w="9525">
              <a:noFill/>
              <a:miter lim="800000"/>
              <a:headEnd/>
              <a:tailEnd/>
            </a:ln>
            <a:effectLst/>
          </p:spPr>
          <p:txBody>
            <a:bodyPr wrap="none" anchor="ctr"/>
            <a:lstStyle/>
            <a:p>
              <a:endParaRPr lang="en-US"/>
            </a:p>
          </p:txBody>
        </p:sp>
      </p:grpSp>
      <p:grpSp>
        <p:nvGrpSpPr>
          <p:cNvPr id="203812" name="Group 36"/>
          <p:cNvGrpSpPr>
            <a:grpSpLocks/>
          </p:cNvGrpSpPr>
          <p:nvPr/>
        </p:nvGrpSpPr>
        <p:grpSpPr bwMode="auto">
          <a:xfrm>
            <a:off x="6610350" y="2547938"/>
            <a:ext cx="369888" cy="657225"/>
            <a:chOff x="4180" y="783"/>
            <a:chExt cx="150" cy="307"/>
          </a:xfrm>
        </p:grpSpPr>
        <p:sp>
          <p:nvSpPr>
            <p:cNvPr id="203813" name="AutoShape 37"/>
            <p:cNvSpPr>
              <a:spLocks noChangeArrowheads="1"/>
            </p:cNvSpPr>
            <p:nvPr/>
          </p:nvSpPr>
          <p:spPr bwMode="auto">
            <a:xfrm>
              <a:off x="4180" y="1019"/>
              <a:ext cx="150" cy="71"/>
            </a:xfrm>
            <a:prstGeom prst="parallelogram">
              <a:avLst>
                <a:gd name="adj" fmla="val 81387"/>
              </a:avLst>
            </a:prstGeom>
            <a:solidFill>
              <a:srgbClr val="33CCCC"/>
            </a:solidFill>
            <a:ln w="9525">
              <a:noFill/>
              <a:miter lim="800000"/>
              <a:headEnd/>
              <a:tailEnd/>
            </a:ln>
            <a:effectLst/>
          </p:spPr>
          <p:txBody>
            <a:bodyPr wrap="none" anchor="ctr"/>
            <a:lstStyle/>
            <a:p>
              <a:endParaRPr lang="en-US"/>
            </a:p>
          </p:txBody>
        </p:sp>
        <p:sp>
          <p:nvSpPr>
            <p:cNvPr id="203814" name="Rectangle 38"/>
            <p:cNvSpPr>
              <a:spLocks noChangeArrowheads="1"/>
            </p:cNvSpPr>
            <p:nvPr/>
          </p:nvSpPr>
          <p:spPr bwMode="auto">
            <a:xfrm>
              <a:off x="4256" y="785"/>
              <a:ext cx="69" cy="236"/>
            </a:xfrm>
            <a:prstGeom prst="rect">
              <a:avLst/>
            </a:prstGeom>
            <a:solidFill>
              <a:srgbClr val="33CCCC"/>
            </a:solidFill>
            <a:ln w="9525">
              <a:noFill/>
              <a:miter lim="800000"/>
              <a:headEnd/>
              <a:tailEnd/>
            </a:ln>
            <a:effectLst/>
          </p:spPr>
          <p:txBody>
            <a:bodyPr wrap="none" anchor="ctr"/>
            <a:lstStyle/>
            <a:p>
              <a:endParaRPr lang="en-US"/>
            </a:p>
          </p:txBody>
        </p:sp>
        <p:sp>
          <p:nvSpPr>
            <p:cNvPr id="203815" name="Rectangle 39"/>
            <p:cNvSpPr>
              <a:spLocks noChangeArrowheads="1"/>
            </p:cNvSpPr>
            <p:nvPr/>
          </p:nvSpPr>
          <p:spPr bwMode="auto">
            <a:xfrm>
              <a:off x="4181" y="852"/>
              <a:ext cx="95" cy="236"/>
            </a:xfrm>
            <a:prstGeom prst="rect">
              <a:avLst/>
            </a:prstGeom>
            <a:solidFill>
              <a:srgbClr val="33CCCC"/>
            </a:solidFill>
            <a:ln w="9525">
              <a:solidFill>
                <a:schemeClr val="tx1"/>
              </a:solidFill>
              <a:miter lim="800000"/>
              <a:headEnd/>
              <a:tailEnd/>
            </a:ln>
            <a:effectLst/>
          </p:spPr>
          <p:txBody>
            <a:bodyPr wrap="none" anchor="ctr"/>
            <a:lstStyle/>
            <a:p>
              <a:endParaRPr lang="en-US"/>
            </a:p>
          </p:txBody>
        </p:sp>
        <p:sp>
          <p:nvSpPr>
            <p:cNvPr id="203816" name="AutoShape 40"/>
            <p:cNvSpPr>
              <a:spLocks noChangeArrowheads="1"/>
            </p:cNvSpPr>
            <p:nvPr/>
          </p:nvSpPr>
          <p:spPr bwMode="auto">
            <a:xfrm>
              <a:off x="4180" y="783"/>
              <a:ext cx="150" cy="71"/>
            </a:xfrm>
            <a:prstGeom prst="parallelogram">
              <a:avLst>
                <a:gd name="adj" fmla="val 81387"/>
              </a:avLst>
            </a:prstGeom>
            <a:solidFill>
              <a:srgbClr val="33CCCC"/>
            </a:solidFill>
            <a:ln w="9525">
              <a:solidFill>
                <a:schemeClr val="tx1"/>
              </a:solidFill>
              <a:miter lim="800000"/>
              <a:headEnd/>
              <a:tailEnd/>
            </a:ln>
            <a:effectLst/>
          </p:spPr>
          <p:txBody>
            <a:bodyPr wrap="none" anchor="ctr"/>
            <a:lstStyle/>
            <a:p>
              <a:endParaRPr lang="en-US"/>
            </a:p>
          </p:txBody>
        </p:sp>
        <p:sp>
          <p:nvSpPr>
            <p:cNvPr id="203817" name="Line 41"/>
            <p:cNvSpPr>
              <a:spLocks noChangeShapeType="1"/>
            </p:cNvSpPr>
            <p:nvPr/>
          </p:nvSpPr>
          <p:spPr bwMode="auto">
            <a:xfrm>
              <a:off x="4330" y="788"/>
              <a:ext cx="0" cy="231"/>
            </a:xfrm>
            <a:prstGeom prst="line">
              <a:avLst/>
            </a:prstGeom>
            <a:noFill/>
            <a:ln w="9525">
              <a:solidFill>
                <a:schemeClr val="tx1"/>
              </a:solidFill>
              <a:round/>
              <a:headEnd/>
              <a:tailEnd/>
            </a:ln>
            <a:effectLst/>
          </p:spPr>
          <p:txBody>
            <a:bodyPr wrap="none" anchor="ctr"/>
            <a:lstStyle/>
            <a:p>
              <a:endParaRPr lang="en-US"/>
            </a:p>
          </p:txBody>
        </p:sp>
        <p:sp>
          <p:nvSpPr>
            <p:cNvPr id="203818" name="Line 42"/>
            <p:cNvSpPr>
              <a:spLocks noChangeShapeType="1"/>
            </p:cNvSpPr>
            <p:nvPr/>
          </p:nvSpPr>
          <p:spPr bwMode="auto">
            <a:xfrm flipH="1">
              <a:off x="4276" y="1019"/>
              <a:ext cx="54" cy="69"/>
            </a:xfrm>
            <a:prstGeom prst="line">
              <a:avLst/>
            </a:prstGeom>
            <a:noFill/>
            <a:ln w="9525">
              <a:solidFill>
                <a:schemeClr val="tx1"/>
              </a:solidFill>
              <a:round/>
              <a:headEnd/>
              <a:tailEnd/>
            </a:ln>
            <a:effectLst/>
          </p:spPr>
          <p:txBody>
            <a:bodyPr wrap="none" anchor="ctr"/>
            <a:lstStyle/>
            <a:p>
              <a:endParaRPr lang="en-US"/>
            </a:p>
          </p:txBody>
        </p:sp>
        <p:sp>
          <p:nvSpPr>
            <p:cNvPr id="203819" name="Rectangle 43"/>
            <p:cNvSpPr>
              <a:spLocks noChangeArrowheads="1"/>
            </p:cNvSpPr>
            <p:nvPr/>
          </p:nvSpPr>
          <p:spPr bwMode="auto">
            <a:xfrm>
              <a:off x="4193" y="883"/>
              <a:ext cx="63" cy="136"/>
            </a:xfrm>
            <a:prstGeom prst="rect">
              <a:avLst/>
            </a:prstGeom>
            <a:solidFill>
              <a:schemeClr val="accent2"/>
            </a:solidFill>
            <a:ln w="9525">
              <a:solidFill>
                <a:schemeClr val="tx1"/>
              </a:solidFill>
              <a:miter lim="800000"/>
              <a:headEnd/>
              <a:tailEnd/>
            </a:ln>
            <a:effectLst/>
          </p:spPr>
          <p:txBody>
            <a:bodyPr wrap="none" anchor="ctr"/>
            <a:lstStyle/>
            <a:p>
              <a:endParaRPr lang="en-US"/>
            </a:p>
          </p:txBody>
        </p:sp>
        <p:sp>
          <p:nvSpPr>
            <p:cNvPr id="203820" name="Rectangle 44"/>
            <p:cNvSpPr>
              <a:spLocks noChangeArrowheads="1"/>
            </p:cNvSpPr>
            <p:nvPr/>
          </p:nvSpPr>
          <p:spPr bwMode="auto">
            <a:xfrm>
              <a:off x="4202" y="924"/>
              <a:ext cx="48" cy="48"/>
            </a:xfrm>
            <a:prstGeom prst="rect">
              <a:avLst/>
            </a:prstGeom>
            <a:solidFill>
              <a:schemeClr val="bg1"/>
            </a:solidFill>
            <a:ln w="9525">
              <a:noFill/>
              <a:miter lim="800000"/>
              <a:headEnd/>
              <a:tailEnd/>
            </a:ln>
            <a:effectLst/>
          </p:spPr>
          <p:txBody>
            <a:bodyPr wrap="none" anchor="ctr"/>
            <a:lstStyle/>
            <a:p>
              <a:endParaRPr lang="en-US"/>
            </a:p>
          </p:txBody>
        </p:sp>
      </p:grpSp>
      <p:grpSp>
        <p:nvGrpSpPr>
          <p:cNvPr id="203821" name="Group 45"/>
          <p:cNvGrpSpPr>
            <a:grpSpLocks/>
          </p:cNvGrpSpPr>
          <p:nvPr/>
        </p:nvGrpSpPr>
        <p:grpSpPr bwMode="auto">
          <a:xfrm>
            <a:off x="6591300" y="4167188"/>
            <a:ext cx="369888" cy="657225"/>
            <a:chOff x="4180" y="783"/>
            <a:chExt cx="150" cy="307"/>
          </a:xfrm>
        </p:grpSpPr>
        <p:sp>
          <p:nvSpPr>
            <p:cNvPr id="203822" name="AutoShape 46"/>
            <p:cNvSpPr>
              <a:spLocks noChangeArrowheads="1"/>
            </p:cNvSpPr>
            <p:nvPr/>
          </p:nvSpPr>
          <p:spPr bwMode="auto">
            <a:xfrm>
              <a:off x="4180" y="1019"/>
              <a:ext cx="150" cy="71"/>
            </a:xfrm>
            <a:prstGeom prst="parallelogram">
              <a:avLst>
                <a:gd name="adj" fmla="val 81387"/>
              </a:avLst>
            </a:prstGeom>
            <a:solidFill>
              <a:srgbClr val="33CCCC"/>
            </a:solidFill>
            <a:ln w="9525">
              <a:noFill/>
              <a:miter lim="800000"/>
              <a:headEnd/>
              <a:tailEnd/>
            </a:ln>
            <a:effectLst/>
          </p:spPr>
          <p:txBody>
            <a:bodyPr wrap="none" anchor="ctr"/>
            <a:lstStyle/>
            <a:p>
              <a:endParaRPr lang="en-US"/>
            </a:p>
          </p:txBody>
        </p:sp>
        <p:sp>
          <p:nvSpPr>
            <p:cNvPr id="203823" name="Rectangle 47"/>
            <p:cNvSpPr>
              <a:spLocks noChangeArrowheads="1"/>
            </p:cNvSpPr>
            <p:nvPr/>
          </p:nvSpPr>
          <p:spPr bwMode="auto">
            <a:xfrm>
              <a:off x="4256" y="785"/>
              <a:ext cx="69" cy="236"/>
            </a:xfrm>
            <a:prstGeom prst="rect">
              <a:avLst/>
            </a:prstGeom>
            <a:solidFill>
              <a:srgbClr val="33CCCC"/>
            </a:solidFill>
            <a:ln w="9525">
              <a:noFill/>
              <a:miter lim="800000"/>
              <a:headEnd/>
              <a:tailEnd/>
            </a:ln>
            <a:effectLst/>
          </p:spPr>
          <p:txBody>
            <a:bodyPr wrap="none" anchor="ctr"/>
            <a:lstStyle/>
            <a:p>
              <a:endParaRPr lang="en-US"/>
            </a:p>
          </p:txBody>
        </p:sp>
        <p:sp>
          <p:nvSpPr>
            <p:cNvPr id="203824" name="Rectangle 48"/>
            <p:cNvSpPr>
              <a:spLocks noChangeArrowheads="1"/>
            </p:cNvSpPr>
            <p:nvPr/>
          </p:nvSpPr>
          <p:spPr bwMode="auto">
            <a:xfrm>
              <a:off x="4181" y="852"/>
              <a:ext cx="95" cy="236"/>
            </a:xfrm>
            <a:prstGeom prst="rect">
              <a:avLst/>
            </a:prstGeom>
            <a:solidFill>
              <a:srgbClr val="33CCCC"/>
            </a:solidFill>
            <a:ln w="9525">
              <a:solidFill>
                <a:schemeClr val="tx1"/>
              </a:solidFill>
              <a:miter lim="800000"/>
              <a:headEnd/>
              <a:tailEnd/>
            </a:ln>
            <a:effectLst/>
          </p:spPr>
          <p:txBody>
            <a:bodyPr wrap="none" anchor="ctr"/>
            <a:lstStyle/>
            <a:p>
              <a:endParaRPr lang="en-US"/>
            </a:p>
          </p:txBody>
        </p:sp>
        <p:sp>
          <p:nvSpPr>
            <p:cNvPr id="203825" name="AutoShape 49"/>
            <p:cNvSpPr>
              <a:spLocks noChangeArrowheads="1"/>
            </p:cNvSpPr>
            <p:nvPr/>
          </p:nvSpPr>
          <p:spPr bwMode="auto">
            <a:xfrm>
              <a:off x="4180" y="783"/>
              <a:ext cx="150" cy="71"/>
            </a:xfrm>
            <a:prstGeom prst="parallelogram">
              <a:avLst>
                <a:gd name="adj" fmla="val 81387"/>
              </a:avLst>
            </a:prstGeom>
            <a:solidFill>
              <a:srgbClr val="33CCCC"/>
            </a:solidFill>
            <a:ln w="9525">
              <a:solidFill>
                <a:schemeClr val="tx1"/>
              </a:solidFill>
              <a:miter lim="800000"/>
              <a:headEnd/>
              <a:tailEnd/>
            </a:ln>
            <a:effectLst/>
          </p:spPr>
          <p:txBody>
            <a:bodyPr wrap="none" anchor="ctr"/>
            <a:lstStyle/>
            <a:p>
              <a:endParaRPr lang="en-US"/>
            </a:p>
          </p:txBody>
        </p:sp>
        <p:sp>
          <p:nvSpPr>
            <p:cNvPr id="203826" name="Line 50"/>
            <p:cNvSpPr>
              <a:spLocks noChangeShapeType="1"/>
            </p:cNvSpPr>
            <p:nvPr/>
          </p:nvSpPr>
          <p:spPr bwMode="auto">
            <a:xfrm>
              <a:off x="4330" y="788"/>
              <a:ext cx="0" cy="231"/>
            </a:xfrm>
            <a:prstGeom prst="line">
              <a:avLst/>
            </a:prstGeom>
            <a:noFill/>
            <a:ln w="9525">
              <a:solidFill>
                <a:schemeClr val="tx1"/>
              </a:solidFill>
              <a:round/>
              <a:headEnd/>
              <a:tailEnd/>
            </a:ln>
            <a:effectLst/>
          </p:spPr>
          <p:txBody>
            <a:bodyPr wrap="none" anchor="ctr"/>
            <a:lstStyle/>
            <a:p>
              <a:endParaRPr lang="en-US"/>
            </a:p>
          </p:txBody>
        </p:sp>
        <p:sp>
          <p:nvSpPr>
            <p:cNvPr id="203827" name="Line 51"/>
            <p:cNvSpPr>
              <a:spLocks noChangeShapeType="1"/>
            </p:cNvSpPr>
            <p:nvPr/>
          </p:nvSpPr>
          <p:spPr bwMode="auto">
            <a:xfrm flipH="1">
              <a:off x="4276" y="1019"/>
              <a:ext cx="54" cy="69"/>
            </a:xfrm>
            <a:prstGeom prst="line">
              <a:avLst/>
            </a:prstGeom>
            <a:noFill/>
            <a:ln w="9525">
              <a:solidFill>
                <a:schemeClr val="tx1"/>
              </a:solidFill>
              <a:round/>
              <a:headEnd/>
              <a:tailEnd/>
            </a:ln>
            <a:effectLst/>
          </p:spPr>
          <p:txBody>
            <a:bodyPr wrap="none" anchor="ctr"/>
            <a:lstStyle/>
            <a:p>
              <a:endParaRPr lang="en-US"/>
            </a:p>
          </p:txBody>
        </p:sp>
        <p:sp>
          <p:nvSpPr>
            <p:cNvPr id="203828" name="Rectangle 52"/>
            <p:cNvSpPr>
              <a:spLocks noChangeArrowheads="1"/>
            </p:cNvSpPr>
            <p:nvPr/>
          </p:nvSpPr>
          <p:spPr bwMode="auto">
            <a:xfrm>
              <a:off x="4193" y="883"/>
              <a:ext cx="63" cy="136"/>
            </a:xfrm>
            <a:prstGeom prst="rect">
              <a:avLst/>
            </a:prstGeom>
            <a:solidFill>
              <a:schemeClr val="accent2"/>
            </a:solidFill>
            <a:ln w="9525">
              <a:solidFill>
                <a:schemeClr val="tx1"/>
              </a:solidFill>
              <a:miter lim="800000"/>
              <a:headEnd/>
              <a:tailEnd/>
            </a:ln>
            <a:effectLst/>
          </p:spPr>
          <p:txBody>
            <a:bodyPr wrap="none" anchor="ctr"/>
            <a:lstStyle/>
            <a:p>
              <a:endParaRPr lang="en-US"/>
            </a:p>
          </p:txBody>
        </p:sp>
        <p:sp>
          <p:nvSpPr>
            <p:cNvPr id="203829" name="Rectangle 53"/>
            <p:cNvSpPr>
              <a:spLocks noChangeArrowheads="1"/>
            </p:cNvSpPr>
            <p:nvPr/>
          </p:nvSpPr>
          <p:spPr bwMode="auto">
            <a:xfrm>
              <a:off x="4202" y="924"/>
              <a:ext cx="48" cy="48"/>
            </a:xfrm>
            <a:prstGeom prst="rect">
              <a:avLst/>
            </a:prstGeom>
            <a:solidFill>
              <a:schemeClr val="bg1"/>
            </a:solidFill>
            <a:ln w="9525">
              <a:noFill/>
              <a:miter lim="800000"/>
              <a:headEnd/>
              <a:tailEnd/>
            </a:ln>
            <a:effectLst/>
          </p:spPr>
          <p:txBody>
            <a:bodyPr wrap="none" anchor="ctr"/>
            <a:lstStyle/>
            <a:p>
              <a:endParaRPr lang="en-US"/>
            </a:p>
          </p:txBody>
        </p:sp>
      </p:grpSp>
      <p:sp>
        <p:nvSpPr>
          <p:cNvPr id="203830" name="Text Box 54"/>
          <p:cNvSpPr txBox="1">
            <a:spLocks noChangeArrowheads="1"/>
          </p:cNvSpPr>
          <p:nvPr/>
        </p:nvSpPr>
        <p:spPr bwMode="auto">
          <a:xfrm>
            <a:off x="5438775" y="4841875"/>
            <a:ext cx="3089275" cy="611188"/>
          </a:xfrm>
          <a:prstGeom prst="rect">
            <a:avLst/>
          </a:prstGeom>
          <a:noFill/>
          <a:ln w="9525">
            <a:noFill/>
            <a:miter lim="800000"/>
            <a:headEnd/>
            <a:tailEnd/>
          </a:ln>
          <a:effectLst/>
        </p:spPr>
        <p:txBody>
          <a:bodyPr wrap="none">
            <a:spAutoFit/>
          </a:bodyPr>
          <a:lstStyle/>
          <a:p>
            <a:pPr algn="ctr">
              <a:spcBef>
                <a:spcPct val="0"/>
              </a:spcBef>
              <a:buClrTx/>
              <a:buSzTx/>
              <a:buFontTx/>
              <a:buNone/>
            </a:pPr>
            <a:r>
              <a:rPr lang="en-US" altLang="it-IT" sz="1800"/>
              <a:t>Server DNS di competenza</a:t>
            </a:r>
            <a:endParaRPr lang="en-US" altLang="it-IT">
              <a:latin typeface="Times New Roman" pitchFamily="64" charset="0"/>
            </a:endParaRPr>
          </a:p>
          <a:p>
            <a:pPr algn="ctr">
              <a:spcBef>
                <a:spcPct val="0"/>
              </a:spcBef>
              <a:buClrTx/>
              <a:buSzTx/>
              <a:buFontTx/>
              <a:buNone/>
            </a:pPr>
            <a:r>
              <a:rPr lang="en-US" altLang="it-IT" sz="1600" b="1">
                <a:latin typeface="Courier New" pitchFamily="64" charset="0"/>
              </a:rPr>
              <a:t>dns.cs.umass.edu</a:t>
            </a:r>
          </a:p>
        </p:txBody>
      </p:sp>
      <p:sp>
        <p:nvSpPr>
          <p:cNvPr id="203831" name="Text Box 55"/>
          <p:cNvSpPr txBox="1">
            <a:spLocks noChangeArrowheads="1"/>
          </p:cNvSpPr>
          <p:nvPr/>
        </p:nvSpPr>
        <p:spPr bwMode="auto">
          <a:xfrm>
            <a:off x="5295900" y="2314575"/>
            <a:ext cx="311150" cy="366713"/>
          </a:xfrm>
          <a:prstGeom prst="rect">
            <a:avLst/>
          </a:prstGeom>
          <a:noFill/>
          <a:ln w="9525">
            <a:noFill/>
            <a:miter lim="800000"/>
            <a:headEnd/>
            <a:tailEnd/>
          </a:ln>
          <a:effectLst/>
        </p:spPr>
        <p:txBody>
          <a:bodyPr wrap="none">
            <a:spAutoFit/>
          </a:bodyPr>
          <a:lstStyle/>
          <a:p>
            <a:pPr algn="ctr">
              <a:spcBef>
                <a:spcPct val="0"/>
              </a:spcBef>
              <a:buClrTx/>
              <a:buSzTx/>
              <a:buFontTx/>
              <a:buNone/>
            </a:pPr>
            <a:r>
              <a:rPr lang="en-US" altLang="it-IT" sz="1800">
                <a:solidFill>
                  <a:srgbClr val="FF0000"/>
                </a:solidFill>
                <a:latin typeface="Arial" charset="0"/>
              </a:rPr>
              <a:t>7</a:t>
            </a:r>
            <a:endParaRPr lang="en-US" altLang="it-IT">
              <a:latin typeface="Times New Roman" pitchFamily="64" charset="0"/>
            </a:endParaRPr>
          </a:p>
        </p:txBody>
      </p:sp>
      <p:sp>
        <p:nvSpPr>
          <p:cNvPr id="203832" name="Text Box 56"/>
          <p:cNvSpPr txBox="1">
            <a:spLocks noChangeArrowheads="1"/>
          </p:cNvSpPr>
          <p:nvPr/>
        </p:nvSpPr>
        <p:spPr bwMode="auto">
          <a:xfrm>
            <a:off x="4979988" y="4100513"/>
            <a:ext cx="311150" cy="366712"/>
          </a:xfrm>
          <a:prstGeom prst="rect">
            <a:avLst/>
          </a:prstGeom>
          <a:noFill/>
          <a:ln w="9525">
            <a:noFill/>
            <a:miter lim="800000"/>
            <a:headEnd/>
            <a:tailEnd/>
          </a:ln>
          <a:effectLst/>
        </p:spPr>
        <p:txBody>
          <a:bodyPr wrap="none">
            <a:spAutoFit/>
          </a:bodyPr>
          <a:lstStyle/>
          <a:p>
            <a:pPr algn="ctr">
              <a:spcBef>
                <a:spcPct val="0"/>
              </a:spcBef>
              <a:buClrTx/>
              <a:buSzTx/>
              <a:buFontTx/>
              <a:buNone/>
            </a:pPr>
            <a:r>
              <a:rPr lang="en-US" altLang="it-IT" sz="1800">
                <a:solidFill>
                  <a:srgbClr val="FF0000"/>
                </a:solidFill>
                <a:latin typeface="Arial" charset="0"/>
              </a:rPr>
              <a:t>8</a:t>
            </a:r>
            <a:endParaRPr lang="en-US" altLang="it-IT">
              <a:latin typeface="Times New Roman" pitchFamily="64" charset="0"/>
            </a:endParaRPr>
          </a:p>
        </p:txBody>
      </p:sp>
      <p:sp>
        <p:nvSpPr>
          <p:cNvPr id="203833" name="Line 57"/>
          <p:cNvSpPr>
            <a:spLocks noChangeShapeType="1"/>
          </p:cNvSpPr>
          <p:nvPr/>
        </p:nvSpPr>
        <p:spPr bwMode="auto">
          <a:xfrm>
            <a:off x="6134100" y="1400175"/>
            <a:ext cx="685800" cy="1143000"/>
          </a:xfrm>
          <a:prstGeom prst="line">
            <a:avLst/>
          </a:prstGeom>
          <a:noFill/>
          <a:ln w="25400">
            <a:solidFill>
              <a:srgbClr val="FF0000"/>
            </a:solidFill>
            <a:round/>
            <a:headEnd/>
            <a:tailEnd type="triangle" w="med" len="med"/>
          </a:ln>
          <a:effectLst/>
        </p:spPr>
        <p:txBody>
          <a:bodyPr/>
          <a:lstStyle/>
          <a:p>
            <a:endParaRPr lang="en-US"/>
          </a:p>
        </p:txBody>
      </p:sp>
      <p:sp>
        <p:nvSpPr>
          <p:cNvPr id="203835" name="Text Box 59"/>
          <p:cNvSpPr txBox="1">
            <a:spLocks noChangeArrowheads="1"/>
          </p:cNvSpPr>
          <p:nvPr/>
        </p:nvSpPr>
        <p:spPr bwMode="auto">
          <a:xfrm>
            <a:off x="6967538" y="2568575"/>
            <a:ext cx="2074862" cy="366713"/>
          </a:xfrm>
          <a:prstGeom prst="rect">
            <a:avLst/>
          </a:prstGeom>
          <a:noFill/>
          <a:ln w="9525">
            <a:noFill/>
            <a:miter lim="800000"/>
            <a:headEnd/>
            <a:tailEnd/>
          </a:ln>
          <a:effectLst/>
        </p:spPr>
        <p:txBody>
          <a:bodyPr>
            <a:spAutoFit/>
          </a:bodyPr>
          <a:lstStyle/>
          <a:p>
            <a:pPr>
              <a:spcBef>
                <a:spcPct val="0"/>
              </a:spcBef>
              <a:buClrTx/>
              <a:buSzTx/>
              <a:buFontTx/>
              <a:buNone/>
            </a:pPr>
            <a:r>
              <a:rPr lang="en-US" altLang="it-IT" sz="1800"/>
              <a:t>Server DNS TL</a:t>
            </a:r>
            <a:r>
              <a:rPr lang="it-IT" sz="1800"/>
              <a:t>D</a:t>
            </a:r>
            <a:endParaRPr lang="en-US" sz="1800"/>
          </a:p>
        </p:txBody>
      </p:sp>
      <p:sp>
        <p:nvSpPr>
          <p:cNvPr id="203836" name="Line 60"/>
          <p:cNvSpPr>
            <a:spLocks noChangeShapeType="1"/>
          </p:cNvSpPr>
          <p:nvPr/>
        </p:nvSpPr>
        <p:spPr bwMode="auto">
          <a:xfrm>
            <a:off x="6896100" y="3152775"/>
            <a:ext cx="0" cy="990600"/>
          </a:xfrm>
          <a:prstGeom prst="line">
            <a:avLst/>
          </a:prstGeom>
          <a:noFill/>
          <a:ln w="28575">
            <a:solidFill>
              <a:srgbClr val="FF0000"/>
            </a:solidFill>
            <a:round/>
            <a:headEnd/>
            <a:tailEnd type="triangle" w="med" len="med"/>
          </a:ln>
          <a:effectLst/>
        </p:spPr>
        <p:txBody>
          <a:bodyPr wrap="none" anchor="ctr"/>
          <a:lstStyle/>
          <a:p>
            <a:endParaRPr lang="en-US"/>
          </a:p>
        </p:txBody>
      </p:sp>
      <p:sp>
        <p:nvSpPr>
          <p:cNvPr id="203837" name="Line 61"/>
          <p:cNvSpPr>
            <a:spLocks noChangeShapeType="1"/>
          </p:cNvSpPr>
          <p:nvPr/>
        </p:nvSpPr>
        <p:spPr bwMode="auto">
          <a:xfrm flipH="1" flipV="1">
            <a:off x="6743700" y="3228975"/>
            <a:ext cx="0" cy="914400"/>
          </a:xfrm>
          <a:prstGeom prst="line">
            <a:avLst/>
          </a:prstGeom>
          <a:noFill/>
          <a:ln w="28575">
            <a:solidFill>
              <a:srgbClr val="FF0000"/>
            </a:solidFill>
            <a:round/>
            <a:headEnd/>
            <a:tailEnd type="triangle" w="med" len="med"/>
          </a:ln>
          <a:effectLst/>
        </p:spPr>
        <p:txBody>
          <a:bodyPr wrap="none" anchor="ctr"/>
          <a:lstStyle/>
          <a:p>
            <a:endParaRPr lang="en-US"/>
          </a:p>
        </p:txBody>
      </p:sp>
      <p:sp>
        <p:nvSpPr>
          <p:cNvPr id="203838" name="Line 62"/>
          <p:cNvSpPr>
            <a:spLocks noChangeShapeType="1"/>
          </p:cNvSpPr>
          <p:nvPr/>
        </p:nvSpPr>
        <p:spPr bwMode="auto">
          <a:xfrm flipH="1" flipV="1">
            <a:off x="6057900" y="1781175"/>
            <a:ext cx="533400" cy="914400"/>
          </a:xfrm>
          <a:prstGeom prst="line">
            <a:avLst/>
          </a:prstGeom>
          <a:noFill/>
          <a:ln w="28575">
            <a:solidFill>
              <a:srgbClr val="FF0000"/>
            </a:solidFill>
            <a:round/>
            <a:headEnd/>
            <a:tailEnd type="triangle" w="med" len="med"/>
          </a:ln>
          <a:effectLst/>
        </p:spPr>
        <p:txBody>
          <a:bodyPr wrap="none" anchor="ctr"/>
          <a:lstStyle/>
          <a:p>
            <a:endParaRPr lang="en-US"/>
          </a:p>
        </p:txBody>
      </p:sp>
      <p:sp>
        <p:nvSpPr>
          <p:cNvPr id="203839" name="Text Box 63"/>
          <p:cNvSpPr txBox="1">
            <a:spLocks noChangeArrowheads="1"/>
          </p:cNvSpPr>
          <p:nvPr/>
        </p:nvSpPr>
        <p:spPr bwMode="auto">
          <a:xfrm>
            <a:off x="6591300" y="1781175"/>
            <a:ext cx="311150" cy="366713"/>
          </a:xfrm>
          <a:prstGeom prst="rect">
            <a:avLst/>
          </a:prstGeom>
          <a:noFill/>
          <a:ln w="9525">
            <a:noFill/>
            <a:miter lim="800000"/>
            <a:headEnd/>
            <a:tailEnd/>
          </a:ln>
          <a:effectLst/>
        </p:spPr>
        <p:txBody>
          <a:bodyPr wrap="none">
            <a:spAutoFit/>
          </a:bodyPr>
          <a:lstStyle/>
          <a:p>
            <a:pPr algn="ctr">
              <a:spcBef>
                <a:spcPct val="0"/>
              </a:spcBef>
              <a:buClrTx/>
              <a:buSzTx/>
              <a:buFontTx/>
              <a:buNone/>
            </a:pPr>
            <a:r>
              <a:rPr lang="en-US" altLang="it-IT" sz="1800">
                <a:solidFill>
                  <a:srgbClr val="FF0000"/>
                </a:solidFill>
                <a:latin typeface="Arial" charset="0"/>
              </a:rPr>
              <a:t>3</a:t>
            </a:r>
            <a:endParaRPr lang="en-US" altLang="it-IT">
              <a:latin typeface="Times New Roman" pitchFamily="64" charset="0"/>
            </a:endParaRPr>
          </a:p>
        </p:txBody>
      </p:sp>
      <p:sp>
        <p:nvSpPr>
          <p:cNvPr id="203840" name="Line 64"/>
          <p:cNvSpPr>
            <a:spLocks noChangeShapeType="1"/>
          </p:cNvSpPr>
          <p:nvPr/>
        </p:nvSpPr>
        <p:spPr bwMode="auto">
          <a:xfrm flipH="1">
            <a:off x="5067300" y="1781175"/>
            <a:ext cx="762000" cy="838200"/>
          </a:xfrm>
          <a:prstGeom prst="line">
            <a:avLst/>
          </a:prstGeom>
          <a:noFill/>
          <a:ln w="28575">
            <a:solidFill>
              <a:srgbClr val="FF0000"/>
            </a:solidFill>
            <a:round/>
            <a:headEnd/>
            <a:tailEnd type="triangle" w="med" len="med"/>
          </a:ln>
          <a:effectLst/>
        </p:spPr>
        <p:txBody>
          <a:bodyPr wrap="none" anchor="ctr"/>
          <a:lstStyle/>
          <a:p>
            <a:endParaRPr lang="en-US"/>
          </a:p>
        </p:txBody>
      </p:sp>
      <p:sp>
        <p:nvSpPr>
          <p:cNvPr id="203842" name="Rectangle 66"/>
          <p:cNvSpPr>
            <a:spLocks noGrp="1" noChangeArrowheads="1"/>
          </p:cNvSpPr>
          <p:nvPr>
            <p:ph type="title"/>
          </p:nvPr>
        </p:nvSpPr>
        <p:spPr>
          <a:xfrm>
            <a:off x="457200" y="177800"/>
            <a:ext cx="7772400" cy="1143000"/>
          </a:xfrm>
        </p:spPr>
        <p:txBody>
          <a:bodyPr/>
          <a:lstStyle/>
          <a:p>
            <a:r>
              <a:rPr lang="en-US" altLang="it-IT"/>
              <a:t>Esempio</a:t>
            </a:r>
          </a:p>
        </p:txBody>
      </p:sp>
      <p:sp>
        <p:nvSpPr>
          <p:cNvPr id="203843" name="Rectangle 67"/>
          <p:cNvSpPr>
            <a:spLocks noChangeArrowheads="1"/>
          </p:cNvSpPr>
          <p:nvPr/>
        </p:nvSpPr>
        <p:spPr bwMode="auto">
          <a:xfrm>
            <a:off x="361950" y="1438275"/>
            <a:ext cx="3162300" cy="4733925"/>
          </a:xfrm>
          <a:prstGeom prst="rect">
            <a:avLst/>
          </a:prstGeom>
          <a:noFill/>
          <a:ln w="9525">
            <a:noFill/>
            <a:miter lim="800000"/>
            <a:headEnd/>
            <a:tailEnd/>
          </a:ln>
          <a:effectLst/>
        </p:spPr>
        <p:txBody>
          <a:bodyPr/>
          <a:lstStyle/>
          <a:p>
            <a:pPr marL="342900" indent="-342900"/>
            <a:r>
              <a:rPr lang="it-IT" u="sng">
                <a:solidFill>
                  <a:srgbClr val="FF0000"/>
                </a:solidFill>
              </a:rPr>
              <a:t>Query ricorsiva:</a:t>
            </a:r>
            <a:endParaRPr lang="it-IT" sz="2000"/>
          </a:p>
          <a:p>
            <a:pPr marL="342900" indent="-342900">
              <a:buFont typeface="Wingdings" pitchFamily="64" charset="2"/>
              <a:buChar char="r"/>
            </a:pPr>
            <a:r>
              <a:rPr lang="it-IT" sz="2000"/>
              <a:t>Affida il compito di tradurre il nome al server DNS contattato</a:t>
            </a:r>
          </a:p>
          <a:p>
            <a:pPr marL="342900" indent="-342900">
              <a:buFont typeface="Wingdings" pitchFamily="64" charset="2"/>
              <a:buChar char="r"/>
            </a:pPr>
            <a:r>
              <a:rPr lang="it-IT" sz="2000"/>
              <a:t>Compito difficile?</a:t>
            </a:r>
          </a:p>
          <a:p>
            <a:pPr marL="342900" indent="-342900">
              <a:spcBef>
                <a:spcPct val="50000"/>
              </a:spcBef>
            </a:pPr>
            <a:endParaRPr lang="it-IT" sz="200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5"/>
          <p:cNvSpPr>
            <a:spLocks noGrp="1"/>
          </p:cNvSpPr>
          <p:nvPr>
            <p:ph type="sldNum" sz="quarter" idx="12"/>
          </p:nvPr>
        </p:nvSpPr>
        <p:spPr/>
        <p:txBody>
          <a:bodyPr/>
          <a:lstStyle/>
          <a:p>
            <a:r>
              <a:rPr lang="en-US" altLang="it-IT"/>
              <a:t>2-</a:t>
            </a:r>
            <a:fld id="{235340AD-55AD-4910-B674-5228017F1E0B}" type="slidenum">
              <a:rPr lang="en-US" altLang="it-IT"/>
              <a:pPr/>
              <a:t>7</a:t>
            </a:fld>
            <a:endParaRPr lang="en-US" altLang="it-IT"/>
          </a:p>
        </p:txBody>
      </p:sp>
      <p:sp>
        <p:nvSpPr>
          <p:cNvPr id="180226" name="Rectangle 2"/>
          <p:cNvSpPr>
            <a:spLocks noGrp="1" noChangeArrowheads="1"/>
          </p:cNvSpPr>
          <p:nvPr>
            <p:ph type="title"/>
          </p:nvPr>
        </p:nvSpPr>
        <p:spPr>
          <a:xfrm>
            <a:off x="533400" y="228600"/>
            <a:ext cx="8110538" cy="933450"/>
          </a:xfrm>
        </p:spPr>
        <p:txBody>
          <a:bodyPr/>
          <a:lstStyle/>
          <a:p>
            <a:r>
              <a:rPr lang="it-IT" sz="3400"/>
              <a:t>Architetture delle applicazioni di rete</a:t>
            </a:r>
            <a:endParaRPr lang="en-US"/>
          </a:p>
        </p:txBody>
      </p:sp>
      <p:sp>
        <p:nvSpPr>
          <p:cNvPr id="180227" name="Rectangle 3"/>
          <p:cNvSpPr>
            <a:spLocks noGrp="1" noChangeArrowheads="1"/>
          </p:cNvSpPr>
          <p:nvPr>
            <p:ph type="body" idx="1"/>
          </p:nvPr>
        </p:nvSpPr>
        <p:spPr/>
        <p:txBody>
          <a:bodyPr/>
          <a:lstStyle/>
          <a:p>
            <a:pPr>
              <a:buFont typeface="Monotype Sorts" pitchFamily="64" charset="2"/>
              <a:buChar char="o"/>
            </a:pPr>
            <a:r>
              <a:rPr lang="en-US" altLang="it-IT"/>
              <a:t>Client-server</a:t>
            </a:r>
          </a:p>
          <a:p>
            <a:pPr>
              <a:buFont typeface="Monotype Sorts" pitchFamily="64" charset="2"/>
              <a:buChar char="o"/>
            </a:pPr>
            <a:r>
              <a:rPr lang="en-US" altLang="it-IT"/>
              <a:t>Peer-to-peer (P2P)</a:t>
            </a:r>
          </a:p>
          <a:p>
            <a:pPr>
              <a:buFont typeface="Monotype Sorts" pitchFamily="64" charset="2"/>
              <a:buChar char="o"/>
            </a:pPr>
            <a:r>
              <a:rPr lang="en-US" altLang="it-IT"/>
              <a:t>Architetture ibride (client-server e P2P)</a:t>
            </a: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6"/>
          <p:cNvSpPr>
            <a:spLocks noGrp="1"/>
          </p:cNvSpPr>
          <p:nvPr>
            <p:ph type="sldNum" sz="quarter" idx="12"/>
          </p:nvPr>
        </p:nvSpPr>
        <p:spPr/>
        <p:txBody>
          <a:bodyPr/>
          <a:lstStyle/>
          <a:p>
            <a:r>
              <a:rPr lang="en-US" altLang="it-IT"/>
              <a:t>2-</a:t>
            </a:r>
            <a:fld id="{9F636839-BB8B-41A2-BC0D-2F967198373E}" type="slidenum">
              <a:rPr lang="en-US" altLang="it-IT"/>
              <a:pPr/>
              <a:t>70</a:t>
            </a:fld>
            <a:endParaRPr lang="en-US" altLang="it-IT"/>
          </a:p>
        </p:txBody>
      </p:sp>
      <p:sp>
        <p:nvSpPr>
          <p:cNvPr id="82946" name="Rectangle 2"/>
          <p:cNvSpPr>
            <a:spLocks noGrp="1" noChangeArrowheads="1"/>
          </p:cNvSpPr>
          <p:nvPr>
            <p:ph type="title"/>
          </p:nvPr>
        </p:nvSpPr>
        <p:spPr>
          <a:xfrm>
            <a:off x="533400" y="317500"/>
            <a:ext cx="7772400" cy="939800"/>
          </a:xfrm>
        </p:spPr>
        <p:txBody>
          <a:bodyPr/>
          <a:lstStyle/>
          <a:p>
            <a:r>
              <a:rPr lang="en-US" altLang="it-IT" sz="3600"/>
              <a:t>DNS: caching e aggior</a:t>
            </a:r>
            <a:r>
              <a:rPr lang="it-IT" sz="3600"/>
              <a:t>namento</a:t>
            </a:r>
            <a:br>
              <a:rPr lang="it-IT" sz="3600"/>
            </a:br>
            <a:r>
              <a:rPr lang="it-IT" sz="3600"/>
              <a:t>dei </a:t>
            </a:r>
            <a:r>
              <a:rPr lang="en-US" sz="3600"/>
              <a:t>record</a:t>
            </a:r>
            <a:endParaRPr lang="en-US"/>
          </a:p>
        </p:txBody>
      </p:sp>
      <p:sp>
        <p:nvSpPr>
          <p:cNvPr id="82947" name="Rectangle 3"/>
          <p:cNvSpPr>
            <a:spLocks noGrp="1" noChangeArrowheads="1"/>
          </p:cNvSpPr>
          <p:nvPr>
            <p:ph type="body" sz="half" idx="1"/>
          </p:nvPr>
        </p:nvSpPr>
        <p:spPr>
          <a:xfrm>
            <a:off x="619125" y="1654175"/>
            <a:ext cx="7515225" cy="4733925"/>
          </a:xfrm>
        </p:spPr>
        <p:txBody>
          <a:bodyPr/>
          <a:lstStyle/>
          <a:p>
            <a:pPr>
              <a:buFont typeface="Wingdings" pitchFamily="64" charset="2"/>
              <a:buChar char="r"/>
            </a:pPr>
            <a:r>
              <a:rPr lang="it-IT" sz="2400"/>
              <a:t>Una volta che un server DNS impara la mappatura, la mette nella </a:t>
            </a:r>
            <a:r>
              <a:rPr lang="it-IT" sz="2400" i="1">
                <a:solidFill>
                  <a:schemeClr val="accent2"/>
                </a:solidFill>
              </a:rPr>
              <a:t>cache</a:t>
            </a:r>
            <a:endParaRPr lang="it-IT" sz="2400"/>
          </a:p>
          <a:p>
            <a:pPr lvl="1"/>
            <a:r>
              <a:rPr lang="it-IT"/>
              <a:t>le informazioni nella cache vengono invalidate (spariscono) dopo un certo periodo di tempo</a:t>
            </a:r>
          </a:p>
          <a:p>
            <a:pPr lvl="1"/>
            <a:r>
              <a:rPr lang="it-IT"/>
              <a:t>tipicamente un server DNS locale memorizza nella cache gli indirizzi IP dei server TLD</a:t>
            </a:r>
          </a:p>
          <a:p>
            <a:pPr lvl="2">
              <a:buFont typeface="ZapfDingbats" pitchFamily="82" charset="2"/>
              <a:buChar char="•"/>
            </a:pPr>
            <a:r>
              <a:rPr lang="it-IT" sz="1800"/>
              <a:t>quindi i server DNS radice non vengono visitati spesso</a:t>
            </a:r>
            <a:endParaRPr lang="it-IT"/>
          </a:p>
          <a:p>
            <a:pPr>
              <a:buFont typeface="Wingdings" pitchFamily="64" charset="2"/>
              <a:buChar char="r"/>
            </a:pPr>
            <a:r>
              <a:rPr lang="it-IT" sz="2400"/>
              <a:t>I meccanismi di aggiornamento/notifica sono progettati da IETF</a:t>
            </a:r>
          </a:p>
          <a:p>
            <a:pPr lvl="1"/>
            <a:r>
              <a:rPr lang="it-IT" sz="1800"/>
              <a:t>RFC 2136</a:t>
            </a:r>
          </a:p>
          <a:p>
            <a:pPr lvl="1"/>
            <a:r>
              <a:rPr lang="it-IT" sz="1800"/>
              <a:t>http://www.ietf.org/html.charters/dnsind-charter.html</a:t>
            </a:r>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egnaposto numero diapositiva 6"/>
          <p:cNvSpPr>
            <a:spLocks noGrp="1"/>
          </p:cNvSpPr>
          <p:nvPr>
            <p:ph type="sldNum" sz="quarter" idx="12"/>
          </p:nvPr>
        </p:nvSpPr>
        <p:spPr/>
        <p:txBody>
          <a:bodyPr/>
          <a:lstStyle/>
          <a:p>
            <a:r>
              <a:rPr lang="en-US" altLang="it-IT"/>
              <a:t>2-</a:t>
            </a:r>
            <a:fld id="{7E8462E4-D02B-4B6F-A801-6D6790187021}" type="slidenum">
              <a:rPr lang="en-US" altLang="it-IT"/>
              <a:pPr/>
              <a:t>71</a:t>
            </a:fld>
            <a:endParaRPr lang="en-US" altLang="it-IT"/>
          </a:p>
        </p:txBody>
      </p:sp>
      <p:sp>
        <p:nvSpPr>
          <p:cNvPr id="83970" name="Rectangle 2"/>
          <p:cNvSpPr>
            <a:spLocks noGrp="1" noChangeArrowheads="1"/>
          </p:cNvSpPr>
          <p:nvPr>
            <p:ph type="title"/>
          </p:nvPr>
        </p:nvSpPr>
        <p:spPr/>
        <p:txBody>
          <a:bodyPr/>
          <a:lstStyle/>
          <a:p>
            <a:r>
              <a:rPr lang="en-US" altLang="it-IT" sz="3600"/>
              <a:t>Record DNS</a:t>
            </a:r>
            <a:endParaRPr lang="en-US" altLang="it-IT"/>
          </a:p>
        </p:txBody>
      </p:sp>
      <p:sp>
        <p:nvSpPr>
          <p:cNvPr id="83971" name="Rectangle 3"/>
          <p:cNvSpPr>
            <a:spLocks noGrp="1" noChangeArrowheads="1"/>
          </p:cNvSpPr>
          <p:nvPr>
            <p:ph type="body" sz="half" idx="1"/>
          </p:nvPr>
        </p:nvSpPr>
        <p:spPr>
          <a:xfrm>
            <a:off x="530225" y="1343025"/>
            <a:ext cx="8162925" cy="514350"/>
          </a:xfrm>
        </p:spPr>
        <p:txBody>
          <a:bodyPr/>
          <a:lstStyle/>
          <a:p>
            <a:pPr>
              <a:buFont typeface="ZapfDingbats" pitchFamily="82" charset="2"/>
              <a:buNone/>
            </a:pPr>
            <a:r>
              <a:rPr lang="it-IT" sz="2000" u="sng">
                <a:solidFill>
                  <a:schemeClr val="accent2"/>
                </a:solidFill>
              </a:rPr>
              <a:t>DNS:</a:t>
            </a:r>
            <a:r>
              <a:rPr lang="it-IT" sz="2000"/>
              <a:t> database distribuito che memorizza i record di risorsa </a:t>
            </a:r>
            <a:r>
              <a:rPr lang="it-IT" sz="2000">
                <a:solidFill>
                  <a:srgbClr val="FF0000"/>
                </a:solidFill>
              </a:rPr>
              <a:t>(RR)</a:t>
            </a:r>
            <a:endParaRPr lang="it-IT" sz="2000"/>
          </a:p>
        </p:txBody>
      </p:sp>
      <p:sp>
        <p:nvSpPr>
          <p:cNvPr id="83972" name="Rectangle 4"/>
          <p:cNvSpPr>
            <a:spLocks noGrp="1" noChangeArrowheads="1"/>
          </p:cNvSpPr>
          <p:nvPr>
            <p:ph type="body" sz="half" idx="2"/>
          </p:nvPr>
        </p:nvSpPr>
        <p:spPr>
          <a:xfrm>
            <a:off x="320675" y="3908425"/>
            <a:ext cx="4000500" cy="1866900"/>
          </a:xfrm>
        </p:spPr>
        <p:txBody>
          <a:bodyPr/>
          <a:lstStyle/>
          <a:p>
            <a:pPr>
              <a:lnSpc>
                <a:spcPct val="90000"/>
              </a:lnSpc>
            </a:pPr>
            <a:r>
              <a:rPr lang="it-IT" sz="2400"/>
              <a:t>Type=NS</a:t>
            </a:r>
          </a:p>
          <a:p>
            <a:pPr lvl="1">
              <a:lnSpc>
                <a:spcPct val="90000"/>
              </a:lnSpc>
            </a:pPr>
            <a:r>
              <a:rPr lang="it-IT" sz="2000" b="1">
                <a:latin typeface="Courier New" pitchFamily="64" charset="0"/>
              </a:rPr>
              <a:t>name</a:t>
            </a:r>
            <a:r>
              <a:rPr lang="it-IT" sz="2000"/>
              <a:t> è il dominio</a:t>
            </a:r>
            <a:br>
              <a:rPr lang="it-IT" sz="2000"/>
            </a:br>
            <a:r>
              <a:rPr lang="it-IT" sz="2000"/>
              <a:t>(ad esempio foo.com)</a:t>
            </a:r>
          </a:p>
          <a:p>
            <a:pPr lvl="1">
              <a:lnSpc>
                <a:spcPct val="90000"/>
              </a:lnSpc>
            </a:pPr>
            <a:r>
              <a:rPr lang="it-IT" sz="2000" b="1">
                <a:latin typeface="Courier New" pitchFamily="64" charset="0"/>
              </a:rPr>
              <a:t>value</a:t>
            </a:r>
            <a:r>
              <a:rPr lang="it-IT" sz="2000"/>
              <a:t> è il nome dell’host del server di competenza di questo dominio</a:t>
            </a:r>
          </a:p>
        </p:txBody>
      </p:sp>
      <p:sp>
        <p:nvSpPr>
          <p:cNvPr id="83974" name="Text Box 6"/>
          <p:cNvSpPr txBox="1">
            <a:spLocks noChangeArrowheads="1"/>
          </p:cNvSpPr>
          <p:nvPr/>
        </p:nvSpPr>
        <p:spPr bwMode="auto">
          <a:xfrm>
            <a:off x="1871663" y="1908175"/>
            <a:ext cx="5364162" cy="457200"/>
          </a:xfrm>
          <a:prstGeom prst="rect">
            <a:avLst/>
          </a:prstGeom>
          <a:noFill/>
          <a:ln w="9525">
            <a:noFill/>
            <a:miter lim="800000"/>
            <a:headEnd/>
            <a:tailEnd/>
          </a:ln>
          <a:effectLst/>
        </p:spPr>
        <p:txBody>
          <a:bodyPr anchor="ctr">
            <a:spAutoFit/>
          </a:bodyPr>
          <a:lstStyle/>
          <a:p>
            <a:pPr algn="ctr">
              <a:spcBef>
                <a:spcPct val="0"/>
              </a:spcBef>
              <a:buClrTx/>
              <a:buSzTx/>
              <a:buFontTx/>
              <a:buNone/>
            </a:pPr>
            <a:r>
              <a:rPr lang="en-US" altLang="it-IT"/>
              <a:t>Formato RR: </a:t>
            </a:r>
            <a:r>
              <a:rPr lang="en-US" altLang="it-IT" sz="1800" b="1">
                <a:latin typeface="Courier New" pitchFamily="64" charset="0"/>
              </a:rPr>
              <a:t>(name, value, type, ttl)</a:t>
            </a:r>
            <a:endParaRPr lang="en-US" altLang="it-IT">
              <a:latin typeface="Times New Roman" pitchFamily="64" charset="0"/>
            </a:endParaRPr>
          </a:p>
        </p:txBody>
      </p:sp>
      <p:sp>
        <p:nvSpPr>
          <p:cNvPr id="83975" name="Rectangle 7"/>
          <p:cNvSpPr>
            <a:spLocks noChangeArrowheads="1"/>
          </p:cNvSpPr>
          <p:nvPr/>
        </p:nvSpPr>
        <p:spPr bwMode="auto">
          <a:xfrm>
            <a:off x="1901825" y="1895475"/>
            <a:ext cx="5267325" cy="571500"/>
          </a:xfrm>
          <a:prstGeom prst="rect">
            <a:avLst/>
          </a:prstGeom>
          <a:noFill/>
          <a:ln w="19050">
            <a:solidFill>
              <a:schemeClr val="accent2"/>
            </a:solidFill>
            <a:miter lim="800000"/>
            <a:headEnd/>
            <a:tailEnd/>
          </a:ln>
          <a:effectLst/>
        </p:spPr>
        <p:txBody>
          <a:bodyPr wrap="none" anchor="ctr"/>
          <a:lstStyle/>
          <a:p>
            <a:pPr algn="ctr">
              <a:spcBef>
                <a:spcPct val="0"/>
              </a:spcBef>
              <a:buClrTx/>
              <a:buSzTx/>
              <a:buFontTx/>
              <a:buNone/>
            </a:pPr>
            <a:endParaRPr lang="it-IT">
              <a:solidFill>
                <a:schemeClr val="accent2"/>
              </a:solidFill>
              <a:latin typeface="Times New Roman" pitchFamily="64" charset="0"/>
            </a:endParaRPr>
          </a:p>
        </p:txBody>
      </p:sp>
      <p:sp>
        <p:nvSpPr>
          <p:cNvPr id="83976" name="Rectangle 8"/>
          <p:cNvSpPr>
            <a:spLocks noChangeArrowheads="1"/>
          </p:cNvSpPr>
          <p:nvPr/>
        </p:nvSpPr>
        <p:spPr bwMode="auto">
          <a:xfrm>
            <a:off x="320675" y="2670175"/>
            <a:ext cx="3810000" cy="1304925"/>
          </a:xfrm>
          <a:prstGeom prst="rect">
            <a:avLst/>
          </a:prstGeom>
          <a:noFill/>
          <a:ln w="9525">
            <a:noFill/>
            <a:miter lim="800000"/>
            <a:headEnd/>
            <a:tailEnd/>
          </a:ln>
          <a:effectLst/>
        </p:spPr>
        <p:txBody>
          <a:bodyPr/>
          <a:lstStyle/>
          <a:p>
            <a:pPr marL="342900" indent="-342900">
              <a:buFont typeface="ZapfDingbats" pitchFamily="82" charset="2"/>
              <a:buChar char="r"/>
            </a:pPr>
            <a:r>
              <a:rPr lang="en-US" altLang="it-IT"/>
              <a:t>Type=A</a:t>
            </a:r>
          </a:p>
          <a:p>
            <a:pPr marL="742950" lvl="1" indent="-285750">
              <a:buSzPct val="75000"/>
              <a:buFont typeface="Wingdings" pitchFamily="64" charset="2"/>
              <a:buChar char="v"/>
            </a:pPr>
            <a:r>
              <a:rPr lang="en-US" altLang="it-IT" sz="2000" b="1">
                <a:latin typeface="Courier New" pitchFamily="64" charset="0"/>
              </a:rPr>
              <a:t>name</a:t>
            </a:r>
            <a:r>
              <a:rPr lang="en-US" altLang="it-IT" sz="2000"/>
              <a:t> è il nome dell’host</a:t>
            </a:r>
          </a:p>
          <a:p>
            <a:pPr marL="742950" lvl="1" indent="-285750">
              <a:buSzPct val="75000"/>
              <a:buFont typeface="Wingdings" pitchFamily="64" charset="2"/>
              <a:buChar char="v"/>
            </a:pPr>
            <a:r>
              <a:rPr lang="en-US" altLang="it-IT" sz="2000" b="1">
                <a:latin typeface="Courier New" pitchFamily="64" charset="0"/>
              </a:rPr>
              <a:t>value</a:t>
            </a:r>
            <a:r>
              <a:rPr lang="en-US" altLang="it-IT" sz="2000"/>
              <a:t> è l’indirizzo IP</a:t>
            </a:r>
          </a:p>
          <a:p>
            <a:pPr marL="342900" indent="-342900">
              <a:buFont typeface="ZapfDingbats" pitchFamily="82" charset="2"/>
              <a:buChar char="r"/>
            </a:pPr>
            <a:endParaRPr lang="en-US" altLang="it-IT"/>
          </a:p>
        </p:txBody>
      </p:sp>
      <p:sp>
        <p:nvSpPr>
          <p:cNvPr id="83977" name="Rectangle 9"/>
          <p:cNvSpPr>
            <a:spLocks noChangeArrowheads="1"/>
          </p:cNvSpPr>
          <p:nvPr/>
        </p:nvSpPr>
        <p:spPr bwMode="auto">
          <a:xfrm>
            <a:off x="4408488" y="2670175"/>
            <a:ext cx="4514850" cy="2171700"/>
          </a:xfrm>
          <a:prstGeom prst="rect">
            <a:avLst/>
          </a:prstGeom>
          <a:noFill/>
          <a:ln w="9525">
            <a:noFill/>
            <a:miter lim="800000"/>
            <a:headEnd/>
            <a:tailEnd/>
          </a:ln>
          <a:effectLst/>
        </p:spPr>
        <p:txBody>
          <a:bodyPr/>
          <a:lstStyle/>
          <a:p>
            <a:pPr marL="342900" indent="-342900">
              <a:buFont typeface="ZapfDingbats" pitchFamily="82" charset="2"/>
              <a:buChar char="r"/>
            </a:pPr>
            <a:r>
              <a:rPr lang="en-US" altLang="it-IT"/>
              <a:t>Type=CNAME</a:t>
            </a:r>
          </a:p>
          <a:p>
            <a:pPr marL="742950" lvl="1" indent="-285750">
              <a:buSzPct val="75000"/>
              <a:buFont typeface="Wingdings" pitchFamily="64" charset="2"/>
              <a:buChar char="v"/>
            </a:pPr>
            <a:r>
              <a:rPr lang="en-US" altLang="it-IT" sz="2000" b="1">
                <a:latin typeface="Courier New" pitchFamily="64" charset="0"/>
              </a:rPr>
              <a:t>name</a:t>
            </a:r>
            <a:r>
              <a:rPr lang="en-US" altLang="it-IT" sz="2000"/>
              <a:t> è il nome alias </a:t>
            </a:r>
            <a:r>
              <a:rPr lang="it-IT" sz="2000"/>
              <a:t>di qualche nome</a:t>
            </a:r>
            <a:r>
              <a:rPr lang="en-US" sz="2000"/>
              <a:t> “canonico” (nome vero)</a:t>
            </a:r>
          </a:p>
          <a:p>
            <a:pPr marL="742950" lvl="1" indent="-285750">
              <a:buSzPct val="75000"/>
              <a:buFont typeface="Wingdings" pitchFamily="64" charset="2"/>
              <a:buNone/>
            </a:pPr>
            <a:r>
              <a:rPr lang="en-US" sz="1800">
                <a:latin typeface="Courier New" pitchFamily="64" charset="0"/>
              </a:rPr>
              <a:t>  www.ibm.com </a:t>
            </a:r>
            <a:r>
              <a:rPr lang="en-US" sz="2000"/>
              <a:t>è in realtà</a:t>
            </a:r>
            <a:endParaRPr lang="en-US" sz="1800">
              <a:latin typeface="Courier New" pitchFamily="64" charset="0"/>
            </a:endParaRPr>
          </a:p>
          <a:p>
            <a:pPr marL="742950" lvl="1" indent="-285750">
              <a:buSzPct val="75000"/>
              <a:buFont typeface="Wingdings" pitchFamily="64" charset="2"/>
              <a:buNone/>
            </a:pPr>
            <a:r>
              <a:rPr lang="en-US" sz="1800">
                <a:latin typeface="Courier New" pitchFamily="64" charset="0"/>
              </a:rPr>
              <a:t>  servereast.backup2.ibm.com</a:t>
            </a:r>
          </a:p>
          <a:p>
            <a:pPr marL="742950" lvl="1" indent="-285750">
              <a:buSzPct val="75000"/>
              <a:buFont typeface="Wingdings" pitchFamily="64" charset="2"/>
              <a:buChar char="v"/>
            </a:pPr>
            <a:r>
              <a:rPr lang="en-US" sz="2000" b="1">
                <a:latin typeface="Courier New" pitchFamily="64" charset="0"/>
              </a:rPr>
              <a:t>value</a:t>
            </a:r>
            <a:r>
              <a:rPr lang="en-US" sz="2000"/>
              <a:t> è il nome canonico</a:t>
            </a:r>
          </a:p>
          <a:p>
            <a:pPr marL="342900" indent="-342900">
              <a:buFont typeface="ZapfDingbats" pitchFamily="82" charset="2"/>
              <a:buChar char="r"/>
            </a:pPr>
            <a:endParaRPr lang="en-US"/>
          </a:p>
        </p:txBody>
      </p:sp>
      <p:sp>
        <p:nvSpPr>
          <p:cNvPr id="83978" name="Rectangle 10"/>
          <p:cNvSpPr>
            <a:spLocks noChangeArrowheads="1"/>
          </p:cNvSpPr>
          <p:nvPr/>
        </p:nvSpPr>
        <p:spPr bwMode="auto">
          <a:xfrm>
            <a:off x="4408488" y="4994275"/>
            <a:ext cx="4408487" cy="1309688"/>
          </a:xfrm>
          <a:prstGeom prst="rect">
            <a:avLst/>
          </a:prstGeom>
          <a:noFill/>
          <a:ln w="9525">
            <a:noFill/>
            <a:miter lim="800000"/>
            <a:headEnd/>
            <a:tailEnd/>
          </a:ln>
          <a:effectLst/>
        </p:spPr>
        <p:txBody>
          <a:bodyPr/>
          <a:lstStyle/>
          <a:p>
            <a:pPr marL="342900" indent="-342900">
              <a:buFont typeface="ZapfDingbats" pitchFamily="82" charset="2"/>
              <a:buChar char="r"/>
            </a:pPr>
            <a:r>
              <a:rPr lang="en-US" altLang="it-IT"/>
              <a:t>Type=MX</a:t>
            </a:r>
          </a:p>
          <a:p>
            <a:pPr marL="742950" lvl="1" indent="-285750">
              <a:buSzPct val="75000"/>
              <a:buFont typeface="Wingdings" pitchFamily="64" charset="2"/>
              <a:buChar char="v"/>
            </a:pPr>
            <a:r>
              <a:rPr lang="en-US" altLang="it-IT" sz="2000" b="1">
                <a:latin typeface="Courier New" pitchFamily="64" charset="0"/>
              </a:rPr>
              <a:t>value</a:t>
            </a:r>
            <a:r>
              <a:rPr lang="en-US" altLang="it-IT" sz="2000"/>
              <a:t> è il nome del server di </a:t>
            </a:r>
            <a:r>
              <a:rPr lang="it-IT" sz="2000"/>
              <a:t>posta </a:t>
            </a:r>
            <a:r>
              <a:rPr lang="en-US" sz="2000"/>
              <a:t>associato a </a:t>
            </a:r>
            <a:r>
              <a:rPr lang="en-US" sz="2000" b="1">
                <a:latin typeface="Courier New" pitchFamily="64" charset="0"/>
              </a:rPr>
              <a:t>name</a:t>
            </a:r>
            <a:endParaRPr lang="en-US" sz="2000"/>
          </a:p>
          <a:p>
            <a:pPr marL="342900" indent="-342900">
              <a:buFont typeface="ZapfDingbats" pitchFamily="82" charset="2"/>
              <a:buChar char="r"/>
            </a:pPr>
            <a:endParaRPr lang="en-US"/>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numero diapositiva 6"/>
          <p:cNvSpPr>
            <a:spLocks noGrp="1"/>
          </p:cNvSpPr>
          <p:nvPr>
            <p:ph type="sldNum" sz="quarter" idx="12"/>
          </p:nvPr>
        </p:nvSpPr>
        <p:spPr/>
        <p:txBody>
          <a:bodyPr/>
          <a:lstStyle/>
          <a:p>
            <a:r>
              <a:rPr lang="en-US" altLang="it-IT"/>
              <a:t>2-</a:t>
            </a:r>
            <a:fld id="{4737B0BB-BC47-4B11-A600-C171B6869475}" type="slidenum">
              <a:rPr lang="en-US" altLang="it-IT"/>
              <a:pPr/>
              <a:t>72</a:t>
            </a:fld>
            <a:endParaRPr lang="en-US" altLang="it-IT"/>
          </a:p>
        </p:txBody>
      </p:sp>
      <p:sp>
        <p:nvSpPr>
          <p:cNvPr id="84994" name="Rectangle 2"/>
          <p:cNvSpPr>
            <a:spLocks noGrp="1" noChangeArrowheads="1"/>
          </p:cNvSpPr>
          <p:nvPr>
            <p:ph type="title"/>
          </p:nvPr>
        </p:nvSpPr>
        <p:spPr>
          <a:xfrm>
            <a:off x="533400" y="266700"/>
            <a:ext cx="7772400" cy="1016000"/>
          </a:xfrm>
        </p:spPr>
        <p:txBody>
          <a:bodyPr/>
          <a:lstStyle/>
          <a:p>
            <a:r>
              <a:rPr lang="en-US" altLang="it-IT" sz="3600"/>
              <a:t>Messaggi DNS</a:t>
            </a:r>
            <a:endParaRPr lang="en-US" altLang="it-IT"/>
          </a:p>
        </p:txBody>
      </p:sp>
      <p:sp>
        <p:nvSpPr>
          <p:cNvPr id="84995" name="Rectangle 3"/>
          <p:cNvSpPr>
            <a:spLocks noGrp="1" noChangeArrowheads="1"/>
          </p:cNvSpPr>
          <p:nvPr>
            <p:ph type="body" sz="half" idx="1"/>
          </p:nvPr>
        </p:nvSpPr>
        <p:spPr>
          <a:xfrm>
            <a:off x="377825" y="1343025"/>
            <a:ext cx="7820025" cy="514350"/>
          </a:xfrm>
        </p:spPr>
        <p:txBody>
          <a:bodyPr/>
          <a:lstStyle/>
          <a:p>
            <a:pPr>
              <a:lnSpc>
                <a:spcPct val="90000"/>
              </a:lnSpc>
              <a:buFont typeface="ZapfDingbats" pitchFamily="82" charset="2"/>
              <a:buNone/>
            </a:pPr>
            <a:r>
              <a:rPr lang="en-US" altLang="it-IT" sz="2000" u="sng">
                <a:solidFill>
                  <a:schemeClr val="accent2"/>
                </a:solidFill>
              </a:rPr>
              <a:t>Protocollo DNS:</a:t>
            </a:r>
            <a:r>
              <a:rPr lang="en-US" altLang="it-IT" sz="2000"/>
              <a:t> </a:t>
            </a:r>
            <a:r>
              <a:rPr lang="en-US" altLang="it-IT" sz="2000">
                <a:solidFill>
                  <a:srgbClr val="FF0000"/>
                </a:solidFill>
              </a:rPr>
              <a:t>domand</a:t>
            </a:r>
            <a:r>
              <a:rPr lang="it-IT" sz="2000">
                <a:solidFill>
                  <a:srgbClr val="FF0000"/>
                </a:solidFill>
              </a:rPr>
              <a:t>e</a:t>
            </a:r>
            <a:r>
              <a:rPr lang="en-US" sz="2000">
                <a:solidFill>
                  <a:srgbClr val="FF0000"/>
                </a:solidFill>
              </a:rPr>
              <a:t> </a:t>
            </a:r>
            <a:r>
              <a:rPr lang="en-US" sz="2000"/>
              <a:t>(query)</a:t>
            </a:r>
            <a:r>
              <a:rPr lang="en-US" sz="2000">
                <a:solidFill>
                  <a:srgbClr val="FF0000"/>
                </a:solidFill>
              </a:rPr>
              <a:t> </a:t>
            </a:r>
            <a:r>
              <a:rPr lang="en-US" sz="2000"/>
              <a:t>e messagg</a:t>
            </a:r>
            <a:r>
              <a:rPr lang="it-IT" sz="2000"/>
              <a:t>i di </a:t>
            </a:r>
            <a:r>
              <a:rPr lang="en-US" sz="2000" i="1">
                <a:solidFill>
                  <a:srgbClr val="FF0000"/>
                </a:solidFill>
              </a:rPr>
              <a:t>risposta</a:t>
            </a:r>
            <a:r>
              <a:rPr lang="en-US" sz="2000"/>
              <a:t>, entrambi con lo stesso </a:t>
            </a:r>
            <a:r>
              <a:rPr lang="en-US" sz="2000" i="1">
                <a:solidFill>
                  <a:srgbClr val="FF0000"/>
                </a:solidFill>
              </a:rPr>
              <a:t>formato</a:t>
            </a:r>
            <a:endParaRPr lang="en-US" sz="2000">
              <a:solidFill>
                <a:srgbClr val="FF0000"/>
              </a:solidFill>
            </a:endParaRPr>
          </a:p>
        </p:txBody>
      </p:sp>
      <p:sp>
        <p:nvSpPr>
          <p:cNvPr id="84996" name="Rectangle 4"/>
          <p:cNvSpPr>
            <a:spLocks noChangeArrowheads="1"/>
          </p:cNvSpPr>
          <p:nvPr/>
        </p:nvSpPr>
        <p:spPr bwMode="auto">
          <a:xfrm>
            <a:off x="203200" y="2251075"/>
            <a:ext cx="3727450" cy="3838575"/>
          </a:xfrm>
          <a:prstGeom prst="rect">
            <a:avLst/>
          </a:prstGeom>
          <a:noFill/>
          <a:ln w="9525">
            <a:noFill/>
            <a:miter lim="800000"/>
            <a:headEnd/>
            <a:tailEnd/>
          </a:ln>
          <a:effectLst/>
        </p:spPr>
        <p:txBody>
          <a:bodyPr/>
          <a:lstStyle/>
          <a:p>
            <a:pPr marL="342900" indent="-342900"/>
            <a:r>
              <a:rPr lang="it-IT" sz="2000"/>
              <a:t>Intestazione del messagggio</a:t>
            </a:r>
          </a:p>
          <a:p>
            <a:pPr marL="342900" indent="-342900">
              <a:buFont typeface="Wingdings" pitchFamily="64" charset="2"/>
              <a:buChar char="r"/>
            </a:pPr>
            <a:r>
              <a:rPr lang="it-IT" sz="2000">
                <a:solidFill>
                  <a:schemeClr val="accent2"/>
                </a:solidFill>
              </a:rPr>
              <a:t>Identificazione:</a:t>
            </a:r>
            <a:r>
              <a:rPr lang="it-IT" sz="2000"/>
              <a:t> numero di 16 bit per la domanda;</a:t>
            </a:r>
            <a:br>
              <a:rPr lang="it-IT" sz="2000"/>
            </a:br>
            <a:r>
              <a:rPr lang="it-IT" sz="2000"/>
              <a:t>la risposta alla domanda usa lo stesso numero</a:t>
            </a:r>
          </a:p>
          <a:p>
            <a:pPr marL="342900" indent="-342900">
              <a:buFont typeface="Wingdings" pitchFamily="64" charset="2"/>
              <a:buChar char="r"/>
            </a:pPr>
            <a:r>
              <a:rPr lang="it-IT" sz="2000">
                <a:solidFill>
                  <a:schemeClr val="accent2"/>
                </a:solidFill>
              </a:rPr>
              <a:t>Flag:</a:t>
            </a:r>
            <a:endParaRPr lang="it-IT" sz="2000"/>
          </a:p>
          <a:p>
            <a:pPr marL="742950" lvl="1" indent="-285750">
              <a:buSzPct val="75000"/>
              <a:buFont typeface="Wingdings" pitchFamily="64" charset="2"/>
              <a:buChar char="v"/>
            </a:pPr>
            <a:r>
              <a:rPr lang="it-IT" sz="2000"/>
              <a:t>domanda o risposta</a:t>
            </a:r>
          </a:p>
          <a:p>
            <a:pPr marL="742950" lvl="1" indent="-285750">
              <a:buSzPct val="75000"/>
              <a:buFont typeface="Wingdings" pitchFamily="64" charset="2"/>
              <a:buChar char="v"/>
            </a:pPr>
            <a:r>
              <a:rPr lang="it-IT" sz="2000"/>
              <a:t>richiesta di ricorsione</a:t>
            </a:r>
          </a:p>
          <a:p>
            <a:pPr marL="742950" lvl="1" indent="-285750">
              <a:buSzPct val="75000"/>
              <a:buFont typeface="Wingdings" pitchFamily="64" charset="2"/>
              <a:buChar char="v"/>
            </a:pPr>
            <a:r>
              <a:rPr lang="it-IT" sz="2000"/>
              <a:t>ricorsione disponibile</a:t>
            </a:r>
          </a:p>
          <a:p>
            <a:pPr marL="742950" lvl="1" indent="-285750">
              <a:buSzPct val="75000"/>
              <a:buFont typeface="Wingdings" pitchFamily="64" charset="2"/>
              <a:buChar char="v"/>
            </a:pPr>
            <a:r>
              <a:rPr lang="it-IT" sz="2000"/>
              <a:t>risposta di competenza</a:t>
            </a:r>
          </a:p>
        </p:txBody>
      </p:sp>
      <p:pic>
        <p:nvPicPr>
          <p:cNvPr id="84998" name="Picture 6" descr="Sl_2_73"/>
          <p:cNvPicPr>
            <a:picLocks noChangeAspect="1" noChangeArrowheads="1"/>
          </p:cNvPicPr>
          <p:nvPr/>
        </p:nvPicPr>
        <p:blipFill>
          <a:blip r:embed="rId3" cstate="print"/>
          <a:srcRect/>
          <a:stretch>
            <a:fillRect/>
          </a:stretch>
        </p:blipFill>
        <p:spPr bwMode="auto">
          <a:xfrm>
            <a:off x="3914775" y="2317750"/>
            <a:ext cx="5135563" cy="3779838"/>
          </a:xfrm>
          <a:prstGeom prst="rect">
            <a:avLst/>
          </a:prstGeom>
          <a:noFill/>
        </p:spPr>
      </p:pic>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egnaposto numero diapositiva 6"/>
          <p:cNvSpPr>
            <a:spLocks noGrp="1"/>
          </p:cNvSpPr>
          <p:nvPr>
            <p:ph type="sldNum" sz="quarter" idx="12"/>
          </p:nvPr>
        </p:nvSpPr>
        <p:spPr/>
        <p:txBody>
          <a:bodyPr/>
          <a:lstStyle/>
          <a:p>
            <a:r>
              <a:rPr lang="en-US" altLang="it-IT"/>
              <a:t>2-</a:t>
            </a:r>
            <a:fld id="{D8947A7E-AA1E-4923-A414-159AB1DCD8B9}" type="slidenum">
              <a:rPr lang="en-US" altLang="it-IT"/>
              <a:pPr/>
              <a:t>73</a:t>
            </a:fld>
            <a:endParaRPr lang="en-US" altLang="it-IT"/>
          </a:p>
        </p:txBody>
      </p:sp>
      <p:pic>
        <p:nvPicPr>
          <p:cNvPr id="86028" name="Picture 12" descr="Sl_2_73"/>
          <p:cNvPicPr>
            <a:picLocks noChangeAspect="1" noChangeArrowheads="1"/>
          </p:cNvPicPr>
          <p:nvPr/>
        </p:nvPicPr>
        <p:blipFill>
          <a:blip r:embed="rId3" cstate="print"/>
          <a:srcRect/>
          <a:stretch>
            <a:fillRect/>
          </a:stretch>
        </p:blipFill>
        <p:spPr bwMode="auto">
          <a:xfrm>
            <a:off x="3919538" y="1428750"/>
            <a:ext cx="5135562" cy="3779838"/>
          </a:xfrm>
          <a:prstGeom prst="rect">
            <a:avLst/>
          </a:prstGeom>
          <a:noFill/>
        </p:spPr>
      </p:pic>
      <p:sp>
        <p:nvSpPr>
          <p:cNvPr id="86018" name="Rectangle 2"/>
          <p:cNvSpPr>
            <a:spLocks noGrp="1" noChangeArrowheads="1"/>
          </p:cNvSpPr>
          <p:nvPr>
            <p:ph type="title"/>
          </p:nvPr>
        </p:nvSpPr>
        <p:spPr/>
        <p:txBody>
          <a:bodyPr/>
          <a:lstStyle/>
          <a:p>
            <a:r>
              <a:rPr lang="en-US" altLang="it-IT" sz="3600"/>
              <a:t>Messaggi</a:t>
            </a:r>
            <a:r>
              <a:rPr lang="it-IT" sz="3600"/>
              <a:t> DNS</a:t>
            </a:r>
            <a:endParaRPr lang="en-US"/>
          </a:p>
        </p:txBody>
      </p:sp>
      <p:sp>
        <p:nvSpPr>
          <p:cNvPr id="86020" name="Text Box 4"/>
          <p:cNvSpPr txBox="1">
            <a:spLocks noChangeArrowheads="1"/>
          </p:cNvSpPr>
          <p:nvPr/>
        </p:nvSpPr>
        <p:spPr bwMode="auto">
          <a:xfrm>
            <a:off x="654050" y="1601788"/>
            <a:ext cx="2473325" cy="1006475"/>
          </a:xfrm>
          <a:prstGeom prst="rect">
            <a:avLst/>
          </a:prstGeom>
          <a:noFill/>
          <a:ln w="9525">
            <a:noFill/>
            <a:miter lim="800000"/>
            <a:headEnd/>
            <a:tailEnd/>
          </a:ln>
          <a:effectLst/>
        </p:spPr>
        <p:txBody>
          <a:bodyPr wrap="none" anchor="ctr">
            <a:spAutoFit/>
          </a:bodyPr>
          <a:lstStyle/>
          <a:p>
            <a:pPr algn="r">
              <a:spcBef>
                <a:spcPct val="0"/>
              </a:spcBef>
              <a:buClrTx/>
              <a:buSzTx/>
              <a:buFontTx/>
              <a:buNone/>
            </a:pPr>
            <a:r>
              <a:rPr lang="it-IT" sz="2000"/>
              <a:t>Campi per</a:t>
            </a:r>
            <a:br>
              <a:rPr lang="it-IT" sz="2000"/>
            </a:br>
            <a:r>
              <a:rPr lang="it-IT" sz="2000"/>
              <a:t>il nome richiesto</a:t>
            </a:r>
            <a:br>
              <a:rPr lang="it-IT" sz="2000"/>
            </a:br>
            <a:r>
              <a:rPr lang="it-IT" sz="2000"/>
              <a:t>e il tipo di domanda</a:t>
            </a:r>
            <a:endParaRPr lang="it-IT">
              <a:latin typeface="Times New Roman" pitchFamily="64" charset="0"/>
            </a:endParaRPr>
          </a:p>
        </p:txBody>
      </p:sp>
      <p:sp>
        <p:nvSpPr>
          <p:cNvPr id="86021" name="Text Box 5"/>
          <p:cNvSpPr txBox="1">
            <a:spLocks noChangeArrowheads="1"/>
          </p:cNvSpPr>
          <p:nvPr/>
        </p:nvSpPr>
        <p:spPr bwMode="auto">
          <a:xfrm>
            <a:off x="1063625" y="2830513"/>
            <a:ext cx="2168525" cy="701675"/>
          </a:xfrm>
          <a:prstGeom prst="rect">
            <a:avLst/>
          </a:prstGeom>
          <a:noFill/>
          <a:ln w="9525">
            <a:noFill/>
            <a:miter lim="800000"/>
            <a:headEnd/>
            <a:tailEnd/>
          </a:ln>
          <a:effectLst/>
        </p:spPr>
        <p:txBody>
          <a:bodyPr anchor="ctr">
            <a:spAutoFit/>
          </a:bodyPr>
          <a:lstStyle/>
          <a:p>
            <a:pPr algn="r">
              <a:spcBef>
                <a:spcPct val="0"/>
              </a:spcBef>
              <a:buClrTx/>
              <a:buSzTx/>
              <a:buFontTx/>
              <a:buNone/>
            </a:pPr>
            <a:r>
              <a:rPr lang="en-US" altLang="it-IT" sz="2000"/>
              <a:t>RR nella risp</a:t>
            </a:r>
            <a:r>
              <a:rPr lang="it-IT" sz="2000"/>
              <a:t>osta</a:t>
            </a:r>
            <a:endParaRPr lang="en-US" sz="2000"/>
          </a:p>
          <a:p>
            <a:pPr algn="r">
              <a:spcBef>
                <a:spcPct val="0"/>
              </a:spcBef>
              <a:buClrTx/>
              <a:buSzTx/>
              <a:buFontTx/>
              <a:buNone/>
            </a:pPr>
            <a:r>
              <a:rPr lang="en-US" sz="2000"/>
              <a:t>alla d</a:t>
            </a:r>
            <a:r>
              <a:rPr lang="it-IT" sz="2000"/>
              <a:t>omanda</a:t>
            </a:r>
            <a:endParaRPr lang="en-US">
              <a:latin typeface="Times New Roman" pitchFamily="64" charset="0"/>
            </a:endParaRPr>
          </a:p>
        </p:txBody>
      </p:sp>
      <p:sp>
        <p:nvSpPr>
          <p:cNvPr id="86022" name="Text Box 6"/>
          <p:cNvSpPr txBox="1">
            <a:spLocks noChangeArrowheads="1"/>
          </p:cNvSpPr>
          <p:nvPr/>
        </p:nvSpPr>
        <p:spPr bwMode="auto">
          <a:xfrm>
            <a:off x="363538" y="3716338"/>
            <a:ext cx="2871787" cy="701675"/>
          </a:xfrm>
          <a:prstGeom prst="rect">
            <a:avLst/>
          </a:prstGeom>
          <a:noFill/>
          <a:ln w="9525">
            <a:noFill/>
            <a:miter lim="800000"/>
            <a:headEnd/>
            <a:tailEnd/>
          </a:ln>
          <a:effectLst/>
        </p:spPr>
        <p:txBody>
          <a:bodyPr wrap="none" anchor="ctr">
            <a:spAutoFit/>
          </a:bodyPr>
          <a:lstStyle/>
          <a:p>
            <a:pPr algn="r">
              <a:spcBef>
                <a:spcPct val="0"/>
              </a:spcBef>
              <a:buClrTx/>
              <a:buSzTx/>
              <a:buFontTx/>
              <a:buNone/>
            </a:pPr>
            <a:r>
              <a:rPr lang="en-US" altLang="it-IT" sz="2000"/>
              <a:t>Record per</a:t>
            </a:r>
          </a:p>
          <a:p>
            <a:pPr algn="r">
              <a:spcBef>
                <a:spcPct val="0"/>
              </a:spcBef>
              <a:buClrTx/>
              <a:buSzTx/>
              <a:buFontTx/>
              <a:buNone/>
            </a:pPr>
            <a:r>
              <a:rPr lang="en-US" altLang="it-IT" sz="2000"/>
              <a:t>i server di competenza</a:t>
            </a:r>
            <a:endParaRPr lang="en-US" altLang="it-IT">
              <a:latin typeface="Times New Roman" pitchFamily="64" charset="0"/>
            </a:endParaRPr>
          </a:p>
        </p:txBody>
      </p:sp>
      <p:sp>
        <p:nvSpPr>
          <p:cNvPr id="86023" name="Text Box 7"/>
          <p:cNvSpPr txBox="1">
            <a:spLocks noChangeArrowheads="1"/>
          </p:cNvSpPr>
          <p:nvPr/>
        </p:nvSpPr>
        <p:spPr bwMode="auto">
          <a:xfrm>
            <a:off x="280988" y="4668838"/>
            <a:ext cx="2941637" cy="701675"/>
          </a:xfrm>
          <a:prstGeom prst="rect">
            <a:avLst/>
          </a:prstGeom>
          <a:noFill/>
          <a:ln w="9525">
            <a:noFill/>
            <a:miter lim="800000"/>
            <a:headEnd/>
            <a:tailEnd/>
          </a:ln>
          <a:effectLst/>
        </p:spPr>
        <p:txBody>
          <a:bodyPr wrap="none" anchor="ctr">
            <a:spAutoFit/>
          </a:bodyPr>
          <a:lstStyle/>
          <a:p>
            <a:pPr algn="r">
              <a:spcBef>
                <a:spcPct val="0"/>
              </a:spcBef>
              <a:buClrTx/>
              <a:buSzTx/>
              <a:buFontTx/>
              <a:buNone/>
            </a:pPr>
            <a:r>
              <a:rPr lang="it-IT" sz="2000" dirty="0"/>
              <a:t>Informazioni extra che</a:t>
            </a:r>
            <a:br>
              <a:rPr lang="it-IT" sz="2000" dirty="0"/>
            </a:br>
            <a:r>
              <a:rPr lang="it-IT" sz="2000" dirty="0"/>
              <a:t>possono essere usate</a:t>
            </a:r>
            <a:endParaRPr lang="it-IT" dirty="0">
              <a:latin typeface="Times New Roman" pitchFamily="64" charset="0"/>
            </a:endParaRPr>
          </a:p>
        </p:txBody>
      </p:sp>
      <p:sp>
        <p:nvSpPr>
          <p:cNvPr id="86024" name="Line 8"/>
          <p:cNvSpPr>
            <a:spLocks noChangeShapeType="1"/>
          </p:cNvSpPr>
          <p:nvPr/>
        </p:nvSpPr>
        <p:spPr bwMode="auto">
          <a:xfrm>
            <a:off x="3152775" y="2120900"/>
            <a:ext cx="1028700" cy="939800"/>
          </a:xfrm>
          <a:prstGeom prst="line">
            <a:avLst/>
          </a:prstGeom>
          <a:noFill/>
          <a:ln w="28575">
            <a:solidFill>
              <a:srgbClr val="FF0000"/>
            </a:solidFill>
            <a:round/>
            <a:headEnd/>
            <a:tailEnd type="triangle" w="med" len="med"/>
          </a:ln>
          <a:effectLst/>
        </p:spPr>
        <p:txBody>
          <a:bodyPr wrap="none" anchor="ctr"/>
          <a:lstStyle/>
          <a:p>
            <a:endParaRPr lang="en-US"/>
          </a:p>
        </p:txBody>
      </p:sp>
      <p:sp>
        <p:nvSpPr>
          <p:cNvPr id="86025" name="Line 9"/>
          <p:cNvSpPr>
            <a:spLocks noChangeShapeType="1"/>
          </p:cNvSpPr>
          <p:nvPr/>
        </p:nvSpPr>
        <p:spPr bwMode="auto">
          <a:xfrm>
            <a:off x="3152775" y="3200400"/>
            <a:ext cx="1044575" cy="384175"/>
          </a:xfrm>
          <a:prstGeom prst="line">
            <a:avLst/>
          </a:prstGeom>
          <a:noFill/>
          <a:ln w="28575">
            <a:solidFill>
              <a:srgbClr val="FF0000"/>
            </a:solidFill>
            <a:round/>
            <a:headEnd/>
            <a:tailEnd type="triangle" w="med" len="med"/>
          </a:ln>
          <a:effectLst/>
        </p:spPr>
        <p:txBody>
          <a:bodyPr wrap="none" anchor="ctr"/>
          <a:lstStyle/>
          <a:p>
            <a:endParaRPr lang="en-US"/>
          </a:p>
        </p:txBody>
      </p:sp>
      <p:sp>
        <p:nvSpPr>
          <p:cNvPr id="86026" name="Line 10"/>
          <p:cNvSpPr>
            <a:spLocks noChangeShapeType="1"/>
          </p:cNvSpPr>
          <p:nvPr/>
        </p:nvSpPr>
        <p:spPr bwMode="auto">
          <a:xfrm>
            <a:off x="3181350" y="4076700"/>
            <a:ext cx="1028700" cy="158750"/>
          </a:xfrm>
          <a:prstGeom prst="line">
            <a:avLst/>
          </a:prstGeom>
          <a:noFill/>
          <a:ln w="28575">
            <a:solidFill>
              <a:srgbClr val="FF0000"/>
            </a:solidFill>
            <a:round/>
            <a:headEnd/>
            <a:tailEnd type="triangle" w="med" len="med"/>
          </a:ln>
          <a:effectLst/>
        </p:spPr>
        <p:txBody>
          <a:bodyPr wrap="none" anchor="ctr"/>
          <a:lstStyle/>
          <a:p>
            <a:endParaRPr lang="en-US"/>
          </a:p>
        </p:txBody>
      </p:sp>
      <p:sp>
        <p:nvSpPr>
          <p:cNvPr id="86027" name="Line 11"/>
          <p:cNvSpPr>
            <a:spLocks noChangeShapeType="1"/>
          </p:cNvSpPr>
          <p:nvPr/>
        </p:nvSpPr>
        <p:spPr bwMode="auto">
          <a:xfrm flipV="1">
            <a:off x="3190875" y="4819650"/>
            <a:ext cx="1057275" cy="200025"/>
          </a:xfrm>
          <a:prstGeom prst="line">
            <a:avLst/>
          </a:prstGeom>
          <a:noFill/>
          <a:ln w="28575">
            <a:solidFill>
              <a:srgbClr val="FF0000"/>
            </a:solidFill>
            <a:round/>
            <a:headEnd/>
            <a:tailEnd type="triangle" w="med" len="med"/>
          </a:ln>
          <a:effectLst/>
        </p:spPr>
        <p:txBody>
          <a:bodyPr wrap="none" anchor="ctr"/>
          <a:lstStyle/>
          <a:p>
            <a:endParaRPr lang="en-US"/>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5"/>
          <p:cNvSpPr>
            <a:spLocks noGrp="1"/>
          </p:cNvSpPr>
          <p:nvPr>
            <p:ph type="sldNum" sz="quarter" idx="12"/>
          </p:nvPr>
        </p:nvSpPr>
        <p:spPr/>
        <p:txBody>
          <a:bodyPr/>
          <a:lstStyle/>
          <a:p>
            <a:r>
              <a:rPr lang="en-US" altLang="it-IT"/>
              <a:t>2-</a:t>
            </a:r>
            <a:fld id="{90F4F48B-D789-4395-84AF-118CD5F44666}" type="slidenum">
              <a:rPr lang="en-US" altLang="it-IT"/>
              <a:pPr/>
              <a:t>74</a:t>
            </a:fld>
            <a:endParaRPr lang="en-US" altLang="it-IT"/>
          </a:p>
        </p:txBody>
      </p:sp>
      <p:sp>
        <p:nvSpPr>
          <p:cNvPr id="224258" name="Rectangle 2"/>
          <p:cNvSpPr>
            <a:spLocks noGrp="1" noChangeArrowheads="1"/>
          </p:cNvSpPr>
          <p:nvPr>
            <p:ph type="title"/>
          </p:nvPr>
        </p:nvSpPr>
        <p:spPr>
          <a:xfrm>
            <a:off x="292100" y="228600"/>
            <a:ext cx="8534400" cy="990600"/>
          </a:xfrm>
        </p:spPr>
        <p:txBody>
          <a:bodyPr/>
          <a:lstStyle/>
          <a:p>
            <a:r>
              <a:rPr lang="en-US" altLang="it-IT"/>
              <a:t>Inserire record nel database DNS</a:t>
            </a:r>
          </a:p>
        </p:txBody>
      </p:sp>
      <p:sp>
        <p:nvSpPr>
          <p:cNvPr id="224260" name="Rectangle 4"/>
          <p:cNvSpPr>
            <a:spLocks noGrp="1" noChangeArrowheads="1"/>
          </p:cNvSpPr>
          <p:nvPr>
            <p:ph type="body" idx="1"/>
          </p:nvPr>
        </p:nvSpPr>
        <p:spPr>
          <a:xfrm>
            <a:off x="406400" y="1460500"/>
            <a:ext cx="8297863" cy="4648200"/>
          </a:xfrm>
        </p:spPr>
        <p:txBody>
          <a:bodyPr/>
          <a:lstStyle/>
          <a:p>
            <a:pPr>
              <a:lnSpc>
                <a:spcPct val="80000"/>
              </a:lnSpc>
              <a:buFont typeface="Wingdings" pitchFamily="64" charset="2"/>
              <a:buChar char="r"/>
            </a:pPr>
            <a:r>
              <a:rPr lang="it-IT" sz="2000"/>
              <a:t>Esempio: abbiamo appena avviato la nuova società</a:t>
            </a:r>
            <a:br>
              <a:rPr lang="it-IT" sz="2000"/>
            </a:br>
            <a:r>
              <a:rPr lang="it-IT" sz="2000"/>
              <a:t>“Network Utopia”</a:t>
            </a:r>
          </a:p>
          <a:p>
            <a:pPr>
              <a:lnSpc>
                <a:spcPct val="80000"/>
              </a:lnSpc>
              <a:spcBef>
                <a:spcPct val="30000"/>
              </a:spcBef>
              <a:buFont typeface="Wingdings" pitchFamily="64" charset="2"/>
              <a:buChar char="r"/>
            </a:pPr>
            <a:r>
              <a:rPr lang="it-IT" sz="2000"/>
              <a:t>Registriamo il nome </a:t>
            </a:r>
            <a:r>
              <a:rPr lang="it-IT" sz="2000" b="1">
                <a:latin typeface="Courier New" pitchFamily="64" charset="0"/>
              </a:rPr>
              <a:t>networkuptopia.com</a:t>
            </a:r>
            <a:r>
              <a:rPr lang="it-IT" sz="2000"/>
              <a:t> presso </a:t>
            </a:r>
            <a:r>
              <a:rPr lang="it-IT" sz="2000">
                <a:solidFill>
                  <a:srgbClr val="FF0000"/>
                </a:solidFill>
              </a:rPr>
              <a:t>registrar</a:t>
            </a:r>
            <a:r>
              <a:rPr lang="it-IT" sz="2000"/>
              <a:t> </a:t>
            </a:r>
            <a:br>
              <a:rPr lang="it-IT" sz="2000"/>
            </a:br>
            <a:r>
              <a:rPr lang="it-IT" sz="2000"/>
              <a:t>(ad esempio, Network Solutions)</a:t>
            </a:r>
          </a:p>
          <a:p>
            <a:pPr lvl="1">
              <a:lnSpc>
                <a:spcPct val="80000"/>
              </a:lnSpc>
              <a:spcBef>
                <a:spcPct val="30000"/>
              </a:spcBef>
            </a:pPr>
            <a:r>
              <a:rPr lang="it-IT" sz="2000"/>
              <a:t>Forniamo a registrar i nomi e gli indirizzi IP dei server DNS di competenza (primario e secondario)</a:t>
            </a:r>
          </a:p>
          <a:p>
            <a:pPr lvl="1">
              <a:lnSpc>
                <a:spcPct val="80000"/>
              </a:lnSpc>
              <a:spcBef>
                <a:spcPct val="30000"/>
              </a:spcBef>
            </a:pPr>
            <a:r>
              <a:rPr lang="it-IT" sz="2000"/>
              <a:t>Registrar inserisce due RR nel server TLD com:</a:t>
            </a:r>
            <a:br>
              <a:rPr lang="it-IT" sz="2000"/>
            </a:br>
            <a:endParaRPr lang="it-IT" sz="2000"/>
          </a:p>
          <a:p>
            <a:pPr lvl="1">
              <a:lnSpc>
                <a:spcPct val="80000"/>
              </a:lnSpc>
            </a:pPr>
            <a:r>
              <a:rPr lang="it-IT" sz="2000">
                <a:solidFill>
                  <a:schemeClr val="accent2"/>
                </a:solidFill>
                <a:latin typeface="Courier New" pitchFamily="64" charset="0"/>
              </a:rPr>
              <a:t>(networkutopia.com, dns1.networkutopia.com, NS)</a:t>
            </a:r>
          </a:p>
          <a:p>
            <a:pPr lvl="1">
              <a:lnSpc>
                <a:spcPct val="80000"/>
              </a:lnSpc>
            </a:pPr>
            <a:r>
              <a:rPr lang="it-IT" sz="2000">
                <a:solidFill>
                  <a:schemeClr val="accent2"/>
                </a:solidFill>
                <a:latin typeface="Courier New" pitchFamily="64" charset="0"/>
              </a:rPr>
              <a:t>(dns1.networkutopia.com, 212.212.212.1, A)</a:t>
            </a:r>
            <a:br>
              <a:rPr lang="it-IT" sz="2000">
                <a:solidFill>
                  <a:schemeClr val="accent2"/>
                </a:solidFill>
                <a:latin typeface="Courier New" pitchFamily="64" charset="0"/>
              </a:rPr>
            </a:br>
            <a:endParaRPr lang="it-IT" sz="2000">
              <a:solidFill>
                <a:schemeClr val="accent2"/>
              </a:solidFill>
              <a:latin typeface="Courier New" pitchFamily="64" charset="0"/>
            </a:endParaRPr>
          </a:p>
          <a:p>
            <a:pPr>
              <a:lnSpc>
                <a:spcPct val="80000"/>
              </a:lnSpc>
              <a:buFont typeface="Wingdings" pitchFamily="64" charset="2"/>
              <a:buChar char="r"/>
            </a:pPr>
            <a:r>
              <a:rPr lang="it-IT" sz="2000"/>
              <a:t>Inseriamo nel server di competenza un record tipo A per www.networkuptopia.com e un record tipo MX per networkutopia.com</a:t>
            </a:r>
          </a:p>
          <a:p>
            <a:pPr>
              <a:lnSpc>
                <a:spcPct val="80000"/>
              </a:lnSpc>
              <a:spcBef>
                <a:spcPct val="30000"/>
              </a:spcBef>
              <a:buFont typeface="Wingdings" pitchFamily="64" charset="2"/>
              <a:buChar char="r"/>
            </a:pPr>
            <a:r>
              <a:rPr lang="it-IT" sz="2000">
                <a:solidFill>
                  <a:srgbClr val="FF0000"/>
                </a:solidFill>
              </a:rPr>
              <a:t>In che modo gli utenti otterranno l’indirizzo IP</a:t>
            </a:r>
            <a:br>
              <a:rPr lang="it-IT" sz="2000">
                <a:solidFill>
                  <a:srgbClr val="FF0000"/>
                </a:solidFill>
              </a:rPr>
            </a:br>
            <a:r>
              <a:rPr lang="it-IT" sz="2000">
                <a:solidFill>
                  <a:srgbClr val="FF0000"/>
                </a:solidFill>
              </a:rPr>
              <a:t>del nostro sito web?</a:t>
            </a:r>
          </a:p>
          <a:p>
            <a:pPr>
              <a:lnSpc>
                <a:spcPct val="80000"/>
              </a:lnSpc>
            </a:pPr>
            <a:endParaRPr lang="it-IT" sz="2000"/>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6"/>
          <p:cNvSpPr>
            <a:spLocks noGrp="1"/>
          </p:cNvSpPr>
          <p:nvPr>
            <p:ph type="sldNum" sz="quarter" idx="12"/>
          </p:nvPr>
        </p:nvSpPr>
        <p:spPr/>
        <p:txBody>
          <a:bodyPr/>
          <a:lstStyle/>
          <a:p>
            <a:r>
              <a:rPr lang="en-US" altLang="it-IT"/>
              <a:t>2-</a:t>
            </a:r>
            <a:fld id="{482A0EF9-E666-41E1-A760-556359936B9F}" type="slidenum">
              <a:rPr lang="en-US" altLang="it-IT"/>
              <a:pPr/>
              <a:t>75</a:t>
            </a:fld>
            <a:endParaRPr lang="en-US" altLang="it-IT"/>
          </a:p>
        </p:txBody>
      </p:sp>
      <p:sp>
        <p:nvSpPr>
          <p:cNvPr id="157698" name="Rectangle 2"/>
          <p:cNvSpPr>
            <a:spLocks noGrp="1" noChangeArrowheads="1"/>
          </p:cNvSpPr>
          <p:nvPr>
            <p:ph type="title"/>
          </p:nvPr>
        </p:nvSpPr>
        <p:spPr>
          <a:xfrm>
            <a:off x="533400" y="228600"/>
            <a:ext cx="8128000" cy="1143000"/>
          </a:xfrm>
        </p:spPr>
        <p:txBody>
          <a:bodyPr/>
          <a:lstStyle/>
          <a:p>
            <a:r>
              <a:rPr lang="en-US" altLang="it-IT"/>
              <a:t>Capitolo 2: Livell</a:t>
            </a:r>
            <a:r>
              <a:rPr lang="it-IT"/>
              <a:t>o di applicazione</a:t>
            </a:r>
            <a:endParaRPr lang="en-US"/>
          </a:p>
        </p:txBody>
      </p:sp>
      <p:sp>
        <p:nvSpPr>
          <p:cNvPr id="157699" name="Rectangle 3"/>
          <p:cNvSpPr>
            <a:spLocks noGrp="1" noChangeArrowheads="1"/>
          </p:cNvSpPr>
          <p:nvPr>
            <p:ph type="body" sz="half" idx="1"/>
          </p:nvPr>
        </p:nvSpPr>
        <p:spPr/>
        <p:txBody>
          <a:bodyPr/>
          <a:lstStyle/>
          <a:p>
            <a:pPr>
              <a:buFont typeface="Wingdings" pitchFamily="64" charset="2"/>
              <a:buChar char="r"/>
            </a:pPr>
            <a:r>
              <a:rPr lang="en-US" altLang="it-IT" sz="2400"/>
              <a:t>2.1 </a:t>
            </a:r>
            <a:r>
              <a:rPr lang="it-IT" sz="2400"/>
              <a:t>Principi delle applicazioni di rete</a:t>
            </a:r>
            <a:r>
              <a:rPr lang="en-US" sz="2400"/>
              <a:t> </a:t>
            </a:r>
          </a:p>
          <a:p>
            <a:pPr>
              <a:buFont typeface="Wingdings" pitchFamily="64" charset="2"/>
              <a:buChar char="r"/>
            </a:pPr>
            <a:r>
              <a:rPr lang="en-US" sz="2400"/>
              <a:t>2.2 Web e HTTP</a:t>
            </a:r>
          </a:p>
          <a:p>
            <a:pPr>
              <a:buFont typeface="Wingdings" pitchFamily="64" charset="2"/>
              <a:buChar char="r"/>
            </a:pPr>
            <a:r>
              <a:rPr lang="it-IT" sz="2400"/>
              <a:t>2.3 FTP</a:t>
            </a:r>
            <a:endParaRPr lang="en-US" sz="2400"/>
          </a:p>
          <a:p>
            <a:pPr>
              <a:buFont typeface="Wingdings" pitchFamily="64" charset="2"/>
              <a:buChar char="r"/>
            </a:pPr>
            <a:r>
              <a:rPr lang="en-US" sz="2400"/>
              <a:t>2.4 Posta elettr</a:t>
            </a:r>
            <a:r>
              <a:rPr lang="it-IT" sz="2400"/>
              <a:t>onica</a:t>
            </a:r>
            <a:endParaRPr lang="en-US" sz="2400"/>
          </a:p>
          <a:p>
            <a:pPr lvl="1"/>
            <a:r>
              <a:rPr lang="en-US" sz="2000"/>
              <a:t>SMTP, POP3, IMAP</a:t>
            </a:r>
          </a:p>
          <a:p>
            <a:pPr>
              <a:buFont typeface="Wingdings" pitchFamily="64" charset="2"/>
              <a:buChar char="r"/>
            </a:pPr>
            <a:r>
              <a:rPr lang="en-US" sz="2400"/>
              <a:t>2.5 DNS</a:t>
            </a:r>
          </a:p>
          <a:p>
            <a:endParaRPr lang="en-US" sz="2400"/>
          </a:p>
        </p:txBody>
      </p:sp>
      <p:sp>
        <p:nvSpPr>
          <p:cNvPr id="157700" name="Rectangle 4"/>
          <p:cNvSpPr>
            <a:spLocks noGrp="1" noChangeArrowheads="1"/>
          </p:cNvSpPr>
          <p:nvPr>
            <p:ph type="body" sz="half" idx="2"/>
          </p:nvPr>
        </p:nvSpPr>
        <p:spPr>
          <a:xfrm>
            <a:off x="4356100" y="1600200"/>
            <a:ext cx="4397375" cy="4648200"/>
          </a:xfrm>
        </p:spPr>
        <p:txBody>
          <a:bodyPr/>
          <a:lstStyle/>
          <a:p>
            <a:pPr>
              <a:buFont typeface="Wingdings" pitchFamily="64" charset="2"/>
              <a:buChar char="r"/>
            </a:pPr>
            <a:r>
              <a:rPr lang="en-US" altLang="it-IT" sz="2400">
                <a:solidFill>
                  <a:srgbClr val="FF0000"/>
                </a:solidFill>
              </a:rPr>
              <a:t>2.6 </a:t>
            </a:r>
            <a:r>
              <a:rPr lang="it-IT" sz="2400">
                <a:solidFill>
                  <a:srgbClr val="FF0000"/>
                </a:solidFill>
              </a:rPr>
              <a:t>Condivisione di file P2P</a:t>
            </a:r>
            <a:endParaRPr lang="en-US" sz="2400">
              <a:solidFill>
                <a:srgbClr val="FF0000"/>
              </a:solidFill>
            </a:endParaRPr>
          </a:p>
          <a:p>
            <a:pPr>
              <a:buFont typeface="Wingdings" pitchFamily="64" charset="2"/>
              <a:buChar char="r"/>
            </a:pPr>
            <a:r>
              <a:rPr lang="en-US" sz="2400"/>
              <a:t>2.7 </a:t>
            </a:r>
            <a:r>
              <a:rPr lang="it-IT" sz="2400"/>
              <a:t>Programmazione delle socket con TCP</a:t>
            </a:r>
            <a:endParaRPr lang="en-US" sz="2400"/>
          </a:p>
          <a:p>
            <a:pPr>
              <a:buFont typeface="Wingdings" pitchFamily="64" charset="2"/>
              <a:buChar char="r"/>
            </a:pPr>
            <a:r>
              <a:rPr lang="en-US" sz="2400"/>
              <a:t>2.8 </a:t>
            </a:r>
            <a:r>
              <a:rPr lang="it-IT" sz="2400"/>
              <a:t>Programmazione delle socket con </a:t>
            </a:r>
            <a:r>
              <a:rPr lang="en-US" sz="2400"/>
              <a:t>UDP</a:t>
            </a:r>
          </a:p>
          <a:p>
            <a:pPr>
              <a:buFont typeface="Wingdings" pitchFamily="64" charset="2"/>
              <a:buChar char="r"/>
            </a:pPr>
            <a:r>
              <a:rPr lang="en-US" sz="2400"/>
              <a:t>2.9 </a:t>
            </a:r>
            <a:r>
              <a:rPr lang="it-IT" sz="2400"/>
              <a:t>Costruire un semplice server web</a:t>
            </a:r>
            <a:endParaRPr lang="en-US" sz="2400"/>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6" name="Segnaposto numero diapositiva 3"/>
          <p:cNvSpPr>
            <a:spLocks noGrp="1"/>
          </p:cNvSpPr>
          <p:nvPr>
            <p:ph type="sldNum" sz="quarter" idx="12"/>
          </p:nvPr>
        </p:nvSpPr>
        <p:spPr/>
        <p:txBody>
          <a:bodyPr/>
          <a:lstStyle/>
          <a:p>
            <a:r>
              <a:rPr lang="en-US" altLang="it-IT"/>
              <a:t>2-</a:t>
            </a:r>
            <a:fld id="{414E1FBD-65ED-4826-A5FA-6E3CEFC235CD}" type="slidenum">
              <a:rPr lang="en-US" altLang="it-IT"/>
              <a:pPr/>
              <a:t>76</a:t>
            </a:fld>
            <a:endParaRPr lang="en-US" altLang="it-IT"/>
          </a:p>
        </p:txBody>
      </p:sp>
      <p:sp>
        <p:nvSpPr>
          <p:cNvPr id="239618" name="Rectangle 2"/>
          <p:cNvSpPr>
            <a:spLocks noChangeArrowheads="1"/>
          </p:cNvSpPr>
          <p:nvPr/>
        </p:nvSpPr>
        <p:spPr bwMode="auto">
          <a:xfrm>
            <a:off x="533400" y="228600"/>
            <a:ext cx="7772400" cy="1143000"/>
          </a:xfrm>
          <a:prstGeom prst="rect">
            <a:avLst/>
          </a:prstGeom>
          <a:noFill/>
          <a:ln w="9525">
            <a:noFill/>
            <a:miter lim="800000"/>
            <a:headEnd/>
            <a:tailEnd/>
          </a:ln>
          <a:effectLst/>
        </p:spPr>
        <p:txBody>
          <a:bodyPr anchor="ctr"/>
          <a:lstStyle/>
          <a:p>
            <a:pPr>
              <a:spcBef>
                <a:spcPct val="0"/>
              </a:spcBef>
              <a:buClrTx/>
              <a:buSzTx/>
              <a:buFontTx/>
              <a:buNone/>
            </a:pPr>
            <a:r>
              <a:rPr lang="it-IT" sz="4000" u="sng">
                <a:solidFill>
                  <a:schemeClr val="accent2"/>
                </a:solidFill>
              </a:rPr>
              <a:t>Architettura P2P pura</a:t>
            </a:r>
            <a:endParaRPr lang="en-US" sz="4000" u="sng">
              <a:solidFill>
                <a:schemeClr val="accent2"/>
              </a:solidFill>
            </a:endParaRPr>
          </a:p>
        </p:txBody>
      </p:sp>
      <p:sp>
        <p:nvSpPr>
          <p:cNvPr id="239619" name="Rectangle 3"/>
          <p:cNvSpPr>
            <a:spLocks noChangeArrowheads="1"/>
          </p:cNvSpPr>
          <p:nvPr/>
        </p:nvSpPr>
        <p:spPr bwMode="auto">
          <a:xfrm>
            <a:off x="533400" y="1362075"/>
            <a:ext cx="4049713" cy="5187950"/>
          </a:xfrm>
          <a:prstGeom prst="rect">
            <a:avLst/>
          </a:prstGeom>
          <a:solidFill>
            <a:srgbClr val="FFFFFF"/>
          </a:solidFill>
          <a:ln w="9525">
            <a:solidFill>
              <a:srgbClr val="000000"/>
            </a:solidFill>
            <a:miter lim="800000"/>
            <a:headEnd/>
            <a:tailEnd/>
          </a:ln>
        </p:spPr>
        <p:txBody>
          <a:bodyPr/>
          <a:lstStyle/>
          <a:p>
            <a:pPr marL="342900" indent="-342900">
              <a:buFont typeface="Monotype Sorts" pitchFamily="64" charset="2"/>
              <a:buChar char="o"/>
            </a:pPr>
            <a:r>
              <a:rPr lang="it-IT" sz="2000"/>
              <a:t>non c’è un server sempre attivo</a:t>
            </a:r>
          </a:p>
          <a:p>
            <a:pPr marL="342900" indent="-342900">
              <a:buFont typeface="Monotype Sorts" pitchFamily="64" charset="2"/>
              <a:buChar char="o"/>
            </a:pPr>
            <a:r>
              <a:rPr lang="it-IT" sz="2000"/>
              <a:t>coppie arbitrarie di host (peer) comunicano direttamente tra loro</a:t>
            </a:r>
          </a:p>
          <a:p>
            <a:pPr marL="342900" indent="-342900">
              <a:buFont typeface="Monotype Sorts" pitchFamily="64" charset="2"/>
              <a:buChar char="o"/>
            </a:pPr>
            <a:r>
              <a:rPr lang="it-IT" sz="2000"/>
              <a:t>i peer  non devono necessariamente essere sempre attivi, e cambiano indirizzo IP</a:t>
            </a:r>
          </a:p>
          <a:p>
            <a:pPr marL="342900" indent="-342900">
              <a:buFont typeface="Monotype Sorts" pitchFamily="64" charset="2"/>
              <a:buChar char="o"/>
            </a:pPr>
            <a:r>
              <a:rPr lang="it-IT" sz="2000">
                <a:solidFill>
                  <a:srgbClr val="FF0000"/>
                </a:solidFill>
              </a:rPr>
              <a:t>Tre argomenti chiave:</a:t>
            </a:r>
          </a:p>
          <a:p>
            <a:pPr marL="742950" lvl="1" indent="-285750">
              <a:buSzPct val="75000"/>
              <a:buFont typeface="Monotype Sorts" pitchFamily="64" charset="2"/>
              <a:buChar char="o"/>
            </a:pPr>
            <a:r>
              <a:rPr lang="it-IT" sz="2000"/>
              <a:t>Distribuzione di file</a:t>
            </a:r>
          </a:p>
          <a:p>
            <a:pPr marL="742950" lvl="1" indent="-285750">
              <a:buSzPct val="75000"/>
              <a:buFont typeface="Monotype Sorts" pitchFamily="64" charset="2"/>
              <a:buChar char="o"/>
            </a:pPr>
            <a:r>
              <a:rPr lang="it-IT" sz="2000"/>
              <a:t>Ricerca informazioni</a:t>
            </a:r>
          </a:p>
          <a:p>
            <a:pPr marL="742950" lvl="1" indent="-285750">
              <a:buSzPct val="75000"/>
              <a:buFont typeface="Monotype Sorts" pitchFamily="64" charset="2"/>
              <a:buChar char="o"/>
            </a:pPr>
            <a:r>
              <a:rPr lang="it-IT" sz="2000"/>
              <a:t>Caso di studio: Skype</a:t>
            </a:r>
          </a:p>
          <a:p>
            <a:pPr marL="342900" indent="-342900">
              <a:buFont typeface="ZapfDingbats" pitchFamily="82" charset="2"/>
              <a:buChar char="r"/>
            </a:pPr>
            <a:endParaRPr lang="it-IT"/>
          </a:p>
        </p:txBody>
      </p:sp>
      <p:sp>
        <p:nvSpPr>
          <p:cNvPr id="239620" name="Freeform 4"/>
          <p:cNvSpPr>
            <a:spLocks/>
          </p:cNvSpPr>
          <p:nvPr/>
        </p:nvSpPr>
        <p:spPr bwMode="auto">
          <a:xfrm>
            <a:off x="6710363" y="3457575"/>
            <a:ext cx="1314450" cy="674688"/>
          </a:xfrm>
          <a:custGeom>
            <a:avLst/>
            <a:gdLst/>
            <a:ahLst/>
            <a:cxnLst>
              <a:cxn ang="0">
                <a:pos x="382" y="30"/>
              </a:cxn>
              <a:cxn ang="0">
                <a:pos x="370" y="30"/>
              </a:cxn>
              <a:cxn ang="0">
                <a:pos x="126" y="32"/>
              </a:cxn>
              <a:cxn ang="0">
                <a:pos x="6" y="126"/>
              </a:cxn>
              <a:cxn ang="0">
                <a:pos x="92" y="274"/>
              </a:cxn>
              <a:cxn ang="0">
                <a:pos x="292" y="384"/>
              </a:cxn>
              <a:cxn ang="0">
                <a:pos x="540" y="416"/>
              </a:cxn>
              <a:cxn ang="0">
                <a:pos x="698" y="330"/>
              </a:cxn>
              <a:cxn ang="0">
                <a:pos x="776" y="170"/>
              </a:cxn>
              <a:cxn ang="0">
                <a:pos x="792" y="22"/>
              </a:cxn>
              <a:cxn ang="0">
                <a:pos x="560" y="38"/>
              </a:cxn>
              <a:cxn ang="0">
                <a:pos x="382" y="30"/>
              </a:cxn>
            </a:cxnLst>
            <a:rect l="0" t="0" r="r" b="b"/>
            <a:pathLst>
              <a:path w="828" h="425">
                <a:moveTo>
                  <a:pt x="382" y="30"/>
                </a:moveTo>
                <a:cubicBezTo>
                  <a:pt x="350" y="29"/>
                  <a:pt x="413" y="30"/>
                  <a:pt x="370" y="30"/>
                </a:cubicBezTo>
                <a:cubicBezTo>
                  <a:pt x="327" y="30"/>
                  <a:pt x="187" y="16"/>
                  <a:pt x="126" y="32"/>
                </a:cubicBezTo>
                <a:cubicBezTo>
                  <a:pt x="65" y="48"/>
                  <a:pt x="12" y="86"/>
                  <a:pt x="6" y="126"/>
                </a:cubicBezTo>
                <a:cubicBezTo>
                  <a:pt x="0" y="166"/>
                  <a:pt x="44" y="231"/>
                  <a:pt x="92" y="274"/>
                </a:cubicBezTo>
                <a:cubicBezTo>
                  <a:pt x="140" y="317"/>
                  <a:pt x="217" y="360"/>
                  <a:pt x="292" y="384"/>
                </a:cubicBezTo>
                <a:cubicBezTo>
                  <a:pt x="367" y="408"/>
                  <a:pt x="472" y="425"/>
                  <a:pt x="540" y="416"/>
                </a:cubicBezTo>
                <a:cubicBezTo>
                  <a:pt x="608" y="407"/>
                  <a:pt x="659" y="371"/>
                  <a:pt x="698" y="330"/>
                </a:cubicBezTo>
                <a:cubicBezTo>
                  <a:pt x="737" y="289"/>
                  <a:pt x="760" y="221"/>
                  <a:pt x="776" y="170"/>
                </a:cubicBezTo>
                <a:cubicBezTo>
                  <a:pt x="792" y="119"/>
                  <a:pt x="828" y="44"/>
                  <a:pt x="792" y="22"/>
                </a:cubicBezTo>
                <a:cubicBezTo>
                  <a:pt x="756" y="0"/>
                  <a:pt x="630" y="37"/>
                  <a:pt x="560" y="38"/>
                </a:cubicBezTo>
                <a:cubicBezTo>
                  <a:pt x="490" y="39"/>
                  <a:pt x="414" y="31"/>
                  <a:pt x="382" y="30"/>
                </a:cubicBezTo>
                <a:close/>
              </a:path>
            </a:pathLst>
          </a:custGeom>
          <a:solidFill>
            <a:srgbClr val="DDDDDD"/>
          </a:solidFill>
          <a:ln w="9525">
            <a:noFill/>
            <a:round/>
            <a:headEnd/>
            <a:tailEnd/>
          </a:ln>
          <a:effectLst/>
        </p:spPr>
        <p:txBody>
          <a:bodyPr/>
          <a:lstStyle/>
          <a:p>
            <a:endParaRPr lang="en-US"/>
          </a:p>
        </p:txBody>
      </p:sp>
      <p:sp>
        <p:nvSpPr>
          <p:cNvPr id="239621" name="Freeform 5"/>
          <p:cNvSpPr>
            <a:spLocks/>
          </p:cNvSpPr>
          <p:nvPr/>
        </p:nvSpPr>
        <p:spPr bwMode="auto">
          <a:xfrm>
            <a:off x="6729413" y="1931988"/>
            <a:ext cx="1730375" cy="1044575"/>
          </a:xfrm>
          <a:custGeom>
            <a:avLst/>
            <a:gdLst/>
            <a:ahLst/>
            <a:cxnLst>
              <a:cxn ang="0">
                <a:pos x="424" y="10"/>
              </a:cxn>
              <a:cxn ang="0">
                <a:pos x="288" y="70"/>
              </a:cxn>
              <a:cxn ang="0">
                <a:pos x="96" y="100"/>
              </a:cxn>
              <a:cxn ang="0">
                <a:pos x="14" y="336"/>
              </a:cxn>
              <a:cxn ang="0">
                <a:pos x="180" y="444"/>
              </a:cxn>
              <a:cxn ang="0">
                <a:pos x="346" y="426"/>
              </a:cxn>
              <a:cxn ang="0">
                <a:pos x="584" y="444"/>
              </a:cxn>
              <a:cxn ang="0">
                <a:pos x="698" y="434"/>
              </a:cxn>
              <a:cxn ang="0">
                <a:pos x="752" y="372"/>
              </a:cxn>
              <a:cxn ang="0">
                <a:pos x="750" y="158"/>
              </a:cxn>
              <a:cxn ang="0">
                <a:pos x="662" y="34"/>
              </a:cxn>
              <a:cxn ang="0">
                <a:pos x="424" y="10"/>
              </a:cxn>
            </a:cxnLst>
            <a:rect l="0" t="0" r="r" b="b"/>
            <a:pathLst>
              <a:path w="765" h="459">
                <a:moveTo>
                  <a:pt x="424" y="10"/>
                </a:moveTo>
                <a:cubicBezTo>
                  <a:pt x="362" y="16"/>
                  <a:pt x="343" y="55"/>
                  <a:pt x="288" y="70"/>
                </a:cubicBezTo>
                <a:cubicBezTo>
                  <a:pt x="233" y="85"/>
                  <a:pt x="142" y="56"/>
                  <a:pt x="96" y="100"/>
                </a:cubicBezTo>
                <a:cubicBezTo>
                  <a:pt x="50" y="144"/>
                  <a:pt x="0" y="279"/>
                  <a:pt x="14" y="336"/>
                </a:cubicBezTo>
                <a:cubicBezTo>
                  <a:pt x="28" y="393"/>
                  <a:pt x="125" y="429"/>
                  <a:pt x="180" y="444"/>
                </a:cubicBezTo>
                <a:cubicBezTo>
                  <a:pt x="235" y="459"/>
                  <a:pt x="279" y="426"/>
                  <a:pt x="346" y="426"/>
                </a:cubicBezTo>
                <a:cubicBezTo>
                  <a:pt x="413" y="426"/>
                  <a:pt x="525" y="443"/>
                  <a:pt x="584" y="444"/>
                </a:cubicBezTo>
                <a:cubicBezTo>
                  <a:pt x="643" y="445"/>
                  <a:pt x="670" y="446"/>
                  <a:pt x="698" y="434"/>
                </a:cubicBezTo>
                <a:cubicBezTo>
                  <a:pt x="726" y="422"/>
                  <a:pt x="743" y="418"/>
                  <a:pt x="752" y="372"/>
                </a:cubicBezTo>
                <a:cubicBezTo>
                  <a:pt x="761" y="326"/>
                  <a:pt x="765" y="214"/>
                  <a:pt x="750" y="158"/>
                </a:cubicBezTo>
                <a:cubicBezTo>
                  <a:pt x="735" y="102"/>
                  <a:pt x="716" y="58"/>
                  <a:pt x="662" y="34"/>
                </a:cubicBezTo>
                <a:cubicBezTo>
                  <a:pt x="608" y="10"/>
                  <a:pt x="505" y="0"/>
                  <a:pt x="424" y="10"/>
                </a:cubicBezTo>
                <a:close/>
              </a:path>
            </a:pathLst>
          </a:custGeom>
          <a:gradFill rotWithShape="0">
            <a:gsLst>
              <a:gs pos="0">
                <a:srgbClr val="DDDDDD"/>
              </a:gs>
              <a:gs pos="100000">
                <a:schemeClr val="bg1"/>
              </a:gs>
            </a:gsLst>
            <a:lin ang="0" scaled="1"/>
          </a:gradFill>
          <a:ln w="9525">
            <a:noFill/>
            <a:round/>
            <a:headEnd/>
            <a:tailEnd/>
          </a:ln>
          <a:effectLst/>
        </p:spPr>
        <p:txBody>
          <a:bodyPr/>
          <a:lstStyle/>
          <a:p>
            <a:endParaRPr lang="en-US"/>
          </a:p>
        </p:txBody>
      </p:sp>
      <p:sp>
        <p:nvSpPr>
          <p:cNvPr id="239622" name="Freeform 6"/>
          <p:cNvSpPr>
            <a:spLocks/>
          </p:cNvSpPr>
          <p:nvPr/>
        </p:nvSpPr>
        <p:spPr bwMode="auto">
          <a:xfrm>
            <a:off x="4989513" y="1639888"/>
            <a:ext cx="1644650" cy="1071562"/>
          </a:xfrm>
          <a:custGeom>
            <a:avLst/>
            <a:gdLst/>
            <a:ahLst/>
            <a:cxnLst>
              <a:cxn ang="0">
                <a:pos x="648" y="11"/>
              </a:cxn>
              <a:cxn ang="0">
                <a:pos x="390" y="53"/>
              </a:cxn>
              <a:cxn ang="0">
                <a:pos x="206" y="129"/>
              </a:cxn>
              <a:cxn ang="0">
                <a:pos x="152" y="229"/>
              </a:cxn>
              <a:cxn ang="0">
                <a:pos x="22" y="297"/>
              </a:cxn>
              <a:cxn ang="0">
                <a:pos x="18" y="459"/>
              </a:cxn>
              <a:cxn ang="0">
                <a:pos x="132" y="489"/>
              </a:cxn>
              <a:cxn ang="0">
                <a:pos x="458" y="489"/>
              </a:cxn>
              <a:cxn ang="0">
                <a:pos x="598" y="555"/>
              </a:cxn>
              <a:cxn ang="0">
                <a:pos x="752" y="657"/>
              </a:cxn>
              <a:cxn ang="0">
                <a:pos x="870" y="661"/>
              </a:cxn>
              <a:cxn ang="0">
                <a:pos x="952" y="603"/>
              </a:cxn>
              <a:cxn ang="0">
                <a:pos x="992" y="445"/>
              </a:cxn>
              <a:cxn ang="0">
                <a:pos x="1018" y="291"/>
              </a:cxn>
              <a:cxn ang="0">
                <a:pos x="1022" y="107"/>
              </a:cxn>
              <a:cxn ang="0">
                <a:pos x="934" y="17"/>
              </a:cxn>
              <a:cxn ang="0">
                <a:pos x="776" y="3"/>
              </a:cxn>
              <a:cxn ang="0">
                <a:pos x="648" y="11"/>
              </a:cxn>
            </a:cxnLst>
            <a:rect l="0" t="0" r="r" b="b"/>
            <a:pathLst>
              <a:path w="1036" h="675">
                <a:moveTo>
                  <a:pt x="648" y="11"/>
                </a:moveTo>
                <a:cubicBezTo>
                  <a:pt x="584" y="19"/>
                  <a:pt x="464" y="33"/>
                  <a:pt x="390" y="53"/>
                </a:cubicBezTo>
                <a:cubicBezTo>
                  <a:pt x="316" y="73"/>
                  <a:pt x="246" y="100"/>
                  <a:pt x="206" y="129"/>
                </a:cubicBezTo>
                <a:cubicBezTo>
                  <a:pt x="166" y="158"/>
                  <a:pt x="183" y="201"/>
                  <a:pt x="152" y="229"/>
                </a:cubicBezTo>
                <a:cubicBezTo>
                  <a:pt x="121" y="257"/>
                  <a:pt x="44" y="259"/>
                  <a:pt x="22" y="297"/>
                </a:cubicBezTo>
                <a:cubicBezTo>
                  <a:pt x="0" y="335"/>
                  <a:pt x="0" y="427"/>
                  <a:pt x="18" y="459"/>
                </a:cubicBezTo>
                <a:cubicBezTo>
                  <a:pt x="36" y="491"/>
                  <a:pt x="59" y="484"/>
                  <a:pt x="132" y="489"/>
                </a:cubicBezTo>
                <a:cubicBezTo>
                  <a:pt x="205" y="494"/>
                  <a:pt x="380" y="478"/>
                  <a:pt x="458" y="489"/>
                </a:cubicBezTo>
                <a:cubicBezTo>
                  <a:pt x="536" y="500"/>
                  <a:pt x="549" y="527"/>
                  <a:pt x="598" y="555"/>
                </a:cubicBezTo>
                <a:cubicBezTo>
                  <a:pt x="647" y="583"/>
                  <a:pt x="707" y="639"/>
                  <a:pt x="752" y="657"/>
                </a:cubicBezTo>
                <a:cubicBezTo>
                  <a:pt x="797" y="675"/>
                  <a:pt x="837" y="670"/>
                  <a:pt x="870" y="661"/>
                </a:cubicBezTo>
                <a:cubicBezTo>
                  <a:pt x="903" y="652"/>
                  <a:pt x="932" y="639"/>
                  <a:pt x="952" y="603"/>
                </a:cubicBezTo>
                <a:cubicBezTo>
                  <a:pt x="972" y="567"/>
                  <a:pt x="981" y="497"/>
                  <a:pt x="992" y="445"/>
                </a:cubicBezTo>
                <a:cubicBezTo>
                  <a:pt x="1003" y="393"/>
                  <a:pt x="1013" y="347"/>
                  <a:pt x="1018" y="291"/>
                </a:cubicBezTo>
                <a:cubicBezTo>
                  <a:pt x="1023" y="235"/>
                  <a:pt x="1036" y="153"/>
                  <a:pt x="1022" y="107"/>
                </a:cubicBezTo>
                <a:cubicBezTo>
                  <a:pt x="1008" y="61"/>
                  <a:pt x="975" y="34"/>
                  <a:pt x="934" y="17"/>
                </a:cubicBezTo>
                <a:cubicBezTo>
                  <a:pt x="893" y="0"/>
                  <a:pt x="824" y="4"/>
                  <a:pt x="776" y="3"/>
                </a:cubicBezTo>
                <a:cubicBezTo>
                  <a:pt x="728" y="2"/>
                  <a:pt x="712" y="3"/>
                  <a:pt x="648" y="11"/>
                </a:cubicBezTo>
                <a:close/>
              </a:path>
            </a:pathLst>
          </a:custGeom>
          <a:solidFill>
            <a:srgbClr val="DDDDDD"/>
          </a:solidFill>
          <a:ln w="9525">
            <a:noFill/>
            <a:round/>
            <a:headEnd/>
            <a:tailEnd/>
          </a:ln>
          <a:effectLst/>
        </p:spPr>
        <p:txBody>
          <a:bodyPr/>
          <a:lstStyle/>
          <a:p>
            <a:endParaRPr lang="en-US"/>
          </a:p>
        </p:txBody>
      </p:sp>
      <p:grpSp>
        <p:nvGrpSpPr>
          <p:cNvPr id="239623" name="Group 7"/>
          <p:cNvGrpSpPr>
            <a:grpSpLocks/>
          </p:cNvGrpSpPr>
          <p:nvPr/>
        </p:nvGrpSpPr>
        <p:grpSpPr bwMode="auto">
          <a:xfrm>
            <a:off x="5076825" y="2974975"/>
            <a:ext cx="1458913" cy="933450"/>
            <a:chOff x="2889" y="1631"/>
            <a:chExt cx="980" cy="743"/>
          </a:xfrm>
        </p:grpSpPr>
        <p:sp>
          <p:nvSpPr>
            <p:cNvPr id="239624" name="Rectangle 8"/>
            <p:cNvSpPr>
              <a:spLocks noChangeArrowheads="1"/>
            </p:cNvSpPr>
            <p:nvPr/>
          </p:nvSpPr>
          <p:spPr bwMode="auto">
            <a:xfrm>
              <a:off x="3046" y="1841"/>
              <a:ext cx="663" cy="533"/>
            </a:xfrm>
            <a:prstGeom prst="rect">
              <a:avLst/>
            </a:prstGeom>
            <a:solidFill>
              <a:srgbClr val="DDDDDD"/>
            </a:solidFill>
            <a:ln w="9525">
              <a:noFill/>
              <a:miter lim="800000"/>
              <a:headEnd/>
              <a:tailEnd/>
            </a:ln>
            <a:effectLst/>
          </p:spPr>
          <p:txBody>
            <a:bodyPr wrap="none" anchor="ctr"/>
            <a:lstStyle/>
            <a:p>
              <a:endParaRPr lang="en-US"/>
            </a:p>
          </p:txBody>
        </p:sp>
        <p:sp>
          <p:nvSpPr>
            <p:cNvPr id="239625" name="AutoShape 9"/>
            <p:cNvSpPr>
              <a:spLocks noChangeArrowheads="1"/>
            </p:cNvSpPr>
            <p:nvPr/>
          </p:nvSpPr>
          <p:spPr bwMode="auto">
            <a:xfrm>
              <a:off x="2889" y="1631"/>
              <a:ext cx="980" cy="253"/>
            </a:xfrm>
            <a:prstGeom prst="triangle">
              <a:avLst>
                <a:gd name="adj" fmla="val 50000"/>
              </a:avLst>
            </a:prstGeom>
            <a:solidFill>
              <a:srgbClr val="DDDDDD"/>
            </a:solidFill>
            <a:ln w="9525">
              <a:noFill/>
              <a:miter lim="800000"/>
              <a:headEnd/>
              <a:tailEnd/>
            </a:ln>
            <a:effectLst/>
          </p:spPr>
          <p:txBody>
            <a:bodyPr wrap="none" anchor="ctr"/>
            <a:lstStyle/>
            <a:p>
              <a:pPr algn="ctr">
                <a:spcBef>
                  <a:spcPct val="0"/>
                </a:spcBef>
                <a:buClrTx/>
                <a:buSzTx/>
                <a:buFontTx/>
                <a:buNone/>
              </a:pPr>
              <a:endParaRPr lang="it-IT">
                <a:solidFill>
                  <a:srgbClr val="00CCFF"/>
                </a:solidFill>
                <a:latin typeface="Times New Roman" pitchFamily="64" charset="0"/>
              </a:endParaRPr>
            </a:p>
          </p:txBody>
        </p:sp>
      </p:grpSp>
      <p:grpSp>
        <p:nvGrpSpPr>
          <p:cNvPr id="239626" name="Group 10"/>
          <p:cNvGrpSpPr>
            <a:grpSpLocks/>
          </p:cNvGrpSpPr>
          <p:nvPr/>
        </p:nvGrpSpPr>
        <p:grpSpPr bwMode="auto">
          <a:xfrm>
            <a:off x="5778500" y="1831975"/>
            <a:ext cx="336550" cy="531813"/>
            <a:chOff x="3796" y="1043"/>
            <a:chExt cx="865" cy="1237"/>
          </a:xfrm>
        </p:grpSpPr>
        <p:sp>
          <p:nvSpPr>
            <p:cNvPr id="239627" name="Line 11"/>
            <p:cNvSpPr>
              <a:spLocks noChangeShapeType="1"/>
            </p:cNvSpPr>
            <p:nvPr/>
          </p:nvSpPr>
          <p:spPr bwMode="auto">
            <a:xfrm flipH="1">
              <a:off x="3992" y="1481"/>
              <a:ext cx="235" cy="724"/>
            </a:xfrm>
            <a:prstGeom prst="line">
              <a:avLst/>
            </a:prstGeom>
            <a:noFill/>
            <a:ln w="9525">
              <a:solidFill>
                <a:schemeClr val="bg2"/>
              </a:solidFill>
              <a:round/>
              <a:headEnd/>
              <a:tailEnd/>
            </a:ln>
            <a:effectLst/>
          </p:spPr>
          <p:txBody>
            <a:bodyPr wrap="none"/>
            <a:lstStyle/>
            <a:p>
              <a:endParaRPr lang="en-US"/>
            </a:p>
          </p:txBody>
        </p:sp>
        <p:sp>
          <p:nvSpPr>
            <p:cNvPr id="239628" name="Line 12"/>
            <p:cNvSpPr>
              <a:spLocks noChangeShapeType="1"/>
            </p:cNvSpPr>
            <p:nvPr/>
          </p:nvSpPr>
          <p:spPr bwMode="auto">
            <a:xfrm>
              <a:off x="4227" y="1481"/>
              <a:ext cx="236" cy="720"/>
            </a:xfrm>
            <a:prstGeom prst="line">
              <a:avLst/>
            </a:prstGeom>
            <a:noFill/>
            <a:ln w="9525">
              <a:solidFill>
                <a:schemeClr val="bg2"/>
              </a:solidFill>
              <a:round/>
              <a:headEnd/>
              <a:tailEnd/>
            </a:ln>
            <a:effectLst/>
          </p:spPr>
          <p:txBody>
            <a:bodyPr wrap="none"/>
            <a:lstStyle/>
            <a:p>
              <a:endParaRPr lang="en-US"/>
            </a:p>
          </p:txBody>
        </p:sp>
        <p:sp>
          <p:nvSpPr>
            <p:cNvPr id="239629" name="Line 13"/>
            <p:cNvSpPr>
              <a:spLocks noChangeShapeType="1"/>
            </p:cNvSpPr>
            <p:nvPr/>
          </p:nvSpPr>
          <p:spPr bwMode="auto">
            <a:xfrm>
              <a:off x="3992" y="2201"/>
              <a:ext cx="235" cy="79"/>
            </a:xfrm>
            <a:prstGeom prst="line">
              <a:avLst/>
            </a:prstGeom>
            <a:noFill/>
            <a:ln w="9525">
              <a:solidFill>
                <a:schemeClr val="bg2"/>
              </a:solidFill>
              <a:round/>
              <a:headEnd/>
              <a:tailEnd/>
            </a:ln>
            <a:effectLst/>
          </p:spPr>
          <p:txBody>
            <a:bodyPr wrap="none"/>
            <a:lstStyle/>
            <a:p>
              <a:endParaRPr lang="en-US"/>
            </a:p>
          </p:txBody>
        </p:sp>
        <p:sp>
          <p:nvSpPr>
            <p:cNvPr id="239630" name="Line 14"/>
            <p:cNvSpPr>
              <a:spLocks noChangeShapeType="1"/>
            </p:cNvSpPr>
            <p:nvPr/>
          </p:nvSpPr>
          <p:spPr bwMode="auto">
            <a:xfrm flipH="1">
              <a:off x="4227" y="2201"/>
              <a:ext cx="236" cy="79"/>
            </a:xfrm>
            <a:prstGeom prst="line">
              <a:avLst/>
            </a:prstGeom>
            <a:noFill/>
            <a:ln w="9525">
              <a:solidFill>
                <a:schemeClr val="bg2"/>
              </a:solidFill>
              <a:round/>
              <a:headEnd/>
              <a:tailEnd/>
            </a:ln>
            <a:effectLst/>
          </p:spPr>
          <p:txBody>
            <a:bodyPr wrap="none"/>
            <a:lstStyle/>
            <a:p>
              <a:endParaRPr lang="en-US"/>
            </a:p>
          </p:txBody>
        </p:sp>
        <p:sp>
          <p:nvSpPr>
            <p:cNvPr id="239631" name="Line 15"/>
            <p:cNvSpPr>
              <a:spLocks noChangeShapeType="1"/>
            </p:cNvSpPr>
            <p:nvPr/>
          </p:nvSpPr>
          <p:spPr bwMode="auto">
            <a:xfrm>
              <a:off x="4227" y="1497"/>
              <a:ext cx="0" cy="783"/>
            </a:xfrm>
            <a:prstGeom prst="line">
              <a:avLst/>
            </a:prstGeom>
            <a:noFill/>
            <a:ln w="9525">
              <a:solidFill>
                <a:schemeClr val="bg2"/>
              </a:solidFill>
              <a:round/>
              <a:headEnd/>
              <a:tailEnd/>
            </a:ln>
            <a:effectLst/>
          </p:spPr>
          <p:txBody>
            <a:bodyPr wrap="none"/>
            <a:lstStyle/>
            <a:p>
              <a:endParaRPr lang="en-US"/>
            </a:p>
          </p:txBody>
        </p:sp>
        <p:sp>
          <p:nvSpPr>
            <p:cNvPr id="239632" name="Line 16"/>
            <p:cNvSpPr>
              <a:spLocks noChangeShapeType="1"/>
            </p:cNvSpPr>
            <p:nvPr/>
          </p:nvSpPr>
          <p:spPr bwMode="auto">
            <a:xfrm flipV="1">
              <a:off x="3992" y="2127"/>
              <a:ext cx="235" cy="78"/>
            </a:xfrm>
            <a:prstGeom prst="line">
              <a:avLst/>
            </a:prstGeom>
            <a:noFill/>
            <a:ln w="9525">
              <a:solidFill>
                <a:schemeClr val="bg2"/>
              </a:solidFill>
              <a:round/>
              <a:headEnd/>
              <a:tailEnd/>
            </a:ln>
            <a:effectLst/>
          </p:spPr>
          <p:txBody>
            <a:bodyPr wrap="none"/>
            <a:lstStyle/>
            <a:p>
              <a:endParaRPr lang="en-US"/>
            </a:p>
          </p:txBody>
        </p:sp>
        <p:sp>
          <p:nvSpPr>
            <p:cNvPr id="239633" name="Line 17"/>
            <p:cNvSpPr>
              <a:spLocks noChangeShapeType="1"/>
            </p:cNvSpPr>
            <p:nvPr/>
          </p:nvSpPr>
          <p:spPr bwMode="auto">
            <a:xfrm flipH="1" flipV="1">
              <a:off x="4227" y="2127"/>
              <a:ext cx="236" cy="74"/>
            </a:xfrm>
            <a:prstGeom prst="line">
              <a:avLst/>
            </a:prstGeom>
            <a:noFill/>
            <a:ln w="9525">
              <a:solidFill>
                <a:schemeClr val="bg2"/>
              </a:solidFill>
              <a:round/>
              <a:headEnd/>
              <a:tailEnd/>
            </a:ln>
            <a:effectLst/>
          </p:spPr>
          <p:txBody>
            <a:bodyPr wrap="none"/>
            <a:lstStyle/>
            <a:p>
              <a:endParaRPr lang="en-US"/>
            </a:p>
          </p:txBody>
        </p:sp>
        <p:sp>
          <p:nvSpPr>
            <p:cNvPr id="239634" name="Line 18"/>
            <p:cNvSpPr>
              <a:spLocks noChangeShapeType="1"/>
            </p:cNvSpPr>
            <p:nvPr/>
          </p:nvSpPr>
          <p:spPr bwMode="auto">
            <a:xfrm>
              <a:off x="4092" y="1890"/>
              <a:ext cx="135" cy="60"/>
            </a:xfrm>
            <a:prstGeom prst="line">
              <a:avLst/>
            </a:prstGeom>
            <a:noFill/>
            <a:ln w="9525">
              <a:solidFill>
                <a:schemeClr val="bg2"/>
              </a:solidFill>
              <a:round/>
              <a:headEnd/>
              <a:tailEnd/>
            </a:ln>
            <a:effectLst/>
          </p:spPr>
          <p:txBody>
            <a:bodyPr wrap="none"/>
            <a:lstStyle/>
            <a:p>
              <a:endParaRPr lang="en-US"/>
            </a:p>
          </p:txBody>
        </p:sp>
        <p:sp>
          <p:nvSpPr>
            <p:cNvPr id="239635" name="Line 19"/>
            <p:cNvSpPr>
              <a:spLocks noChangeShapeType="1"/>
            </p:cNvSpPr>
            <p:nvPr/>
          </p:nvSpPr>
          <p:spPr bwMode="auto">
            <a:xfrm flipV="1">
              <a:off x="4227" y="1890"/>
              <a:ext cx="143" cy="60"/>
            </a:xfrm>
            <a:prstGeom prst="line">
              <a:avLst/>
            </a:prstGeom>
            <a:noFill/>
            <a:ln w="9525">
              <a:solidFill>
                <a:schemeClr val="bg2"/>
              </a:solidFill>
              <a:round/>
              <a:headEnd/>
              <a:tailEnd/>
            </a:ln>
            <a:effectLst/>
          </p:spPr>
          <p:txBody>
            <a:bodyPr wrap="none"/>
            <a:lstStyle/>
            <a:p>
              <a:endParaRPr lang="en-US"/>
            </a:p>
          </p:txBody>
        </p:sp>
        <p:sp>
          <p:nvSpPr>
            <p:cNvPr id="239636" name="Line 20"/>
            <p:cNvSpPr>
              <a:spLocks noChangeShapeType="1"/>
            </p:cNvSpPr>
            <p:nvPr/>
          </p:nvSpPr>
          <p:spPr bwMode="auto">
            <a:xfrm>
              <a:off x="4047" y="1996"/>
              <a:ext cx="175" cy="81"/>
            </a:xfrm>
            <a:prstGeom prst="line">
              <a:avLst/>
            </a:prstGeom>
            <a:noFill/>
            <a:ln w="9525">
              <a:solidFill>
                <a:schemeClr val="bg2"/>
              </a:solidFill>
              <a:round/>
              <a:headEnd/>
              <a:tailEnd/>
            </a:ln>
            <a:effectLst/>
          </p:spPr>
          <p:txBody>
            <a:bodyPr wrap="none"/>
            <a:lstStyle/>
            <a:p>
              <a:endParaRPr lang="en-US"/>
            </a:p>
          </p:txBody>
        </p:sp>
        <p:sp>
          <p:nvSpPr>
            <p:cNvPr id="239637" name="Line 21"/>
            <p:cNvSpPr>
              <a:spLocks noChangeShapeType="1"/>
            </p:cNvSpPr>
            <p:nvPr/>
          </p:nvSpPr>
          <p:spPr bwMode="auto">
            <a:xfrm flipV="1">
              <a:off x="4227" y="2012"/>
              <a:ext cx="176" cy="71"/>
            </a:xfrm>
            <a:prstGeom prst="line">
              <a:avLst/>
            </a:prstGeom>
            <a:noFill/>
            <a:ln w="9525">
              <a:solidFill>
                <a:schemeClr val="bg2"/>
              </a:solidFill>
              <a:round/>
              <a:headEnd/>
              <a:tailEnd/>
            </a:ln>
            <a:effectLst/>
          </p:spPr>
          <p:txBody>
            <a:bodyPr wrap="none"/>
            <a:lstStyle/>
            <a:p>
              <a:endParaRPr lang="en-US"/>
            </a:p>
          </p:txBody>
        </p:sp>
        <p:sp>
          <p:nvSpPr>
            <p:cNvPr id="239638" name="Line 22"/>
            <p:cNvSpPr>
              <a:spLocks noChangeShapeType="1"/>
            </p:cNvSpPr>
            <p:nvPr/>
          </p:nvSpPr>
          <p:spPr bwMode="auto">
            <a:xfrm flipV="1">
              <a:off x="4227" y="1782"/>
              <a:ext cx="90" cy="29"/>
            </a:xfrm>
            <a:prstGeom prst="line">
              <a:avLst/>
            </a:prstGeom>
            <a:noFill/>
            <a:ln w="9525">
              <a:solidFill>
                <a:schemeClr val="bg2"/>
              </a:solidFill>
              <a:round/>
              <a:headEnd/>
              <a:tailEnd/>
            </a:ln>
            <a:effectLst/>
          </p:spPr>
          <p:txBody>
            <a:bodyPr wrap="none"/>
            <a:lstStyle/>
            <a:p>
              <a:endParaRPr lang="en-US"/>
            </a:p>
          </p:txBody>
        </p:sp>
        <p:sp>
          <p:nvSpPr>
            <p:cNvPr id="239639" name="Line 23"/>
            <p:cNvSpPr>
              <a:spLocks noChangeShapeType="1"/>
            </p:cNvSpPr>
            <p:nvPr/>
          </p:nvSpPr>
          <p:spPr bwMode="auto">
            <a:xfrm flipV="1">
              <a:off x="4227" y="1632"/>
              <a:ext cx="57" cy="22"/>
            </a:xfrm>
            <a:prstGeom prst="line">
              <a:avLst/>
            </a:prstGeom>
            <a:noFill/>
            <a:ln w="9525">
              <a:solidFill>
                <a:schemeClr val="bg2"/>
              </a:solidFill>
              <a:round/>
              <a:headEnd/>
              <a:tailEnd/>
            </a:ln>
            <a:effectLst/>
          </p:spPr>
          <p:txBody>
            <a:bodyPr wrap="none"/>
            <a:lstStyle/>
            <a:p>
              <a:endParaRPr lang="en-US"/>
            </a:p>
          </p:txBody>
        </p:sp>
        <p:sp>
          <p:nvSpPr>
            <p:cNvPr id="239640" name="Line 24"/>
            <p:cNvSpPr>
              <a:spLocks noChangeShapeType="1"/>
            </p:cNvSpPr>
            <p:nvPr/>
          </p:nvSpPr>
          <p:spPr bwMode="auto">
            <a:xfrm>
              <a:off x="4126" y="1772"/>
              <a:ext cx="109" cy="39"/>
            </a:xfrm>
            <a:prstGeom prst="line">
              <a:avLst/>
            </a:prstGeom>
            <a:noFill/>
            <a:ln w="9525">
              <a:solidFill>
                <a:schemeClr val="bg2"/>
              </a:solidFill>
              <a:round/>
              <a:headEnd/>
              <a:tailEnd/>
            </a:ln>
            <a:effectLst/>
          </p:spPr>
          <p:txBody>
            <a:bodyPr wrap="none"/>
            <a:lstStyle/>
            <a:p>
              <a:endParaRPr lang="en-US"/>
            </a:p>
          </p:txBody>
        </p:sp>
        <p:sp>
          <p:nvSpPr>
            <p:cNvPr id="239641" name="Line 25"/>
            <p:cNvSpPr>
              <a:spLocks noChangeShapeType="1"/>
            </p:cNvSpPr>
            <p:nvPr/>
          </p:nvSpPr>
          <p:spPr bwMode="auto">
            <a:xfrm>
              <a:off x="4175" y="1625"/>
              <a:ext cx="63" cy="39"/>
            </a:xfrm>
            <a:prstGeom prst="line">
              <a:avLst/>
            </a:prstGeom>
            <a:noFill/>
            <a:ln w="9525">
              <a:solidFill>
                <a:schemeClr val="bg2"/>
              </a:solidFill>
              <a:round/>
              <a:headEnd/>
              <a:tailEnd/>
            </a:ln>
            <a:effectLst/>
          </p:spPr>
          <p:txBody>
            <a:bodyPr wrap="none"/>
            <a:lstStyle/>
            <a:p>
              <a:endParaRPr lang="en-US"/>
            </a:p>
          </p:txBody>
        </p:sp>
        <p:grpSp>
          <p:nvGrpSpPr>
            <p:cNvPr id="239642" name="Group 26"/>
            <p:cNvGrpSpPr>
              <a:grpSpLocks/>
            </p:cNvGrpSpPr>
            <p:nvPr/>
          </p:nvGrpSpPr>
          <p:grpSpPr bwMode="auto">
            <a:xfrm>
              <a:off x="4269" y="1415"/>
              <a:ext cx="392" cy="137"/>
              <a:chOff x="4227" y="1360"/>
              <a:chExt cx="863" cy="270"/>
            </a:xfrm>
          </p:grpSpPr>
          <p:sp>
            <p:nvSpPr>
              <p:cNvPr id="239643" name="Line 27"/>
              <p:cNvSpPr>
                <a:spLocks noChangeShapeType="1"/>
              </p:cNvSpPr>
              <p:nvPr/>
            </p:nvSpPr>
            <p:spPr bwMode="auto">
              <a:xfrm>
                <a:off x="4227" y="1604"/>
                <a:ext cx="0" cy="0"/>
              </a:xfrm>
              <a:prstGeom prst="line">
                <a:avLst/>
              </a:prstGeom>
              <a:noFill/>
              <a:ln w="9525">
                <a:solidFill>
                  <a:schemeClr val="bg2"/>
                </a:solidFill>
                <a:round/>
                <a:headEnd/>
                <a:tailEnd/>
              </a:ln>
              <a:effectLst/>
            </p:spPr>
            <p:txBody>
              <a:bodyPr wrap="none"/>
              <a:lstStyle/>
              <a:p>
                <a:endParaRPr lang="en-US"/>
              </a:p>
            </p:txBody>
          </p:sp>
          <p:sp>
            <p:nvSpPr>
              <p:cNvPr id="239644" name="Line 28"/>
              <p:cNvSpPr>
                <a:spLocks noChangeShapeType="1"/>
              </p:cNvSpPr>
              <p:nvPr/>
            </p:nvSpPr>
            <p:spPr bwMode="auto">
              <a:xfrm rot="6361956" flipH="1" flipV="1">
                <a:off x="4464" y="1205"/>
                <a:ext cx="189" cy="500"/>
              </a:xfrm>
              <a:prstGeom prst="line">
                <a:avLst/>
              </a:prstGeom>
              <a:noFill/>
              <a:ln w="31750">
                <a:solidFill>
                  <a:schemeClr val="bg2"/>
                </a:solidFill>
                <a:round/>
                <a:headEnd/>
                <a:tailEnd/>
              </a:ln>
              <a:effectLst/>
            </p:spPr>
            <p:txBody>
              <a:bodyPr wrap="none"/>
              <a:lstStyle/>
              <a:p>
                <a:endParaRPr lang="en-US"/>
              </a:p>
            </p:txBody>
          </p:sp>
          <p:sp>
            <p:nvSpPr>
              <p:cNvPr id="239645" name="Line 29"/>
              <p:cNvSpPr>
                <a:spLocks noChangeShapeType="1"/>
              </p:cNvSpPr>
              <p:nvPr/>
            </p:nvSpPr>
            <p:spPr bwMode="auto">
              <a:xfrm rot="6361956">
                <a:off x="4602" y="1393"/>
                <a:ext cx="189" cy="203"/>
              </a:xfrm>
              <a:prstGeom prst="line">
                <a:avLst/>
              </a:prstGeom>
              <a:noFill/>
              <a:ln w="31750">
                <a:solidFill>
                  <a:schemeClr val="bg2"/>
                </a:solidFill>
                <a:round/>
                <a:headEnd/>
                <a:tailEnd/>
              </a:ln>
              <a:effectLst/>
            </p:spPr>
            <p:txBody>
              <a:bodyPr wrap="none"/>
              <a:lstStyle/>
              <a:p>
                <a:endParaRPr lang="en-US"/>
              </a:p>
            </p:txBody>
          </p:sp>
          <p:sp>
            <p:nvSpPr>
              <p:cNvPr id="239646" name="Line 30"/>
              <p:cNvSpPr>
                <a:spLocks noChangeShapeType="1"/>
              </p:cNvSpPr>
              <p:nvPr/>
            </p:nvSpPr>
            <p:spPr bwMode="auto">
              <a:xfrm rot="6361956" flipH="1" flipV="1">
                <a:off x="4745" y="1286"/>
                <a:ext cx="189" cy="500"/>
              </a:xfrm>
              <a:prstGeom prst="line">
                <a:avLst/>
              </a:prstGeom>
              <a:noFill/>
              <a:ln w="31750">
                <a:solidFill>
                  <a:schemeClr val="bg2"/>
                </a:solidFill>
                <a:round/>
                <a:headEnd/>
                <a:tailEnd/>
              </a:ln>
              <a:effectLst/>
            </p:spPr>
            <p:txBody>
              <a:bodyPr wrap="none"/>
              <a:lstStyle/>
              <a:p>
                <a:endParaRPr lang="en-US"/>
              </a:p>
            </p:txBody>
          </p:sp>
        </p:grpSp>
        <p:grpSp>
          <p:nvGrpSpPr>
            <p:cNvPr id="239647" name="Group 31"/>
            <p:cNvGrpSpPr>
              <a:grpSpLocks/>
            </p:cNvGrpSpPr>
            <p:nvPr/>
          </p:nvGrpSpPr>
          <p:grpSpPr bwMode="auto">
            <a:xfrm rot="5700496">
              <a:off x="4053" y="1170"/>
              <a:ext cx="392" cy="137"/>
              <a:chOff x="4227" y="1360"/>
              <a:chExt cx="863" cy="270"/>
            </a:xfrm>
          </p:grpSpPr>
          <p:sp>
            <p:nvSpPr>
              <p:cNvPr id="239648" name="Line 32"/>
              <p:cNvSpPr>
                <a:spLocks noChangeShapeType="1"/>
              </p:cNvSpPr>
              <p:nvPr/>
            </p:nvSpPr>
            <p:spPr bwMode="auto">
              <a:xfrm>
                <a:off x="4227" y="1604"/>
                <a:ext cx="0" cy="0"/>
              </a:xfrm>
              <a:prstGeom prst="line">
                <a:avLst/>
              </a:prstGeom>
              <a:noFill/>
              <a:ln w="9525">
                <a:solidFill>
                  <a:schemeClr val="bg2"/>
                </a:solidFill>
                <a:round/>
                <a:headEnd/>
                <a:tailEnd/>
              </a:ln>
              <a:effectLst/>
            </p:spPr>
            <p:txBody>
              <a:bodyPr wrap="none"/>
              <a:lstStyle/>
              <a:p>
                <a:endParaRPr lang="en-US"/>
              </a:p>
            </p:txBody>
          </p:sp>
          <p:sp>
            <p:nvSpPr>
              <p:cNvPr id="239649" name="Line 33"/>
              <p:cNvSpPr>
                <a:spLocks noChangeShapeType="1"/>
              </p:cNvSpPr>
              <p:nvPr/>
            </p:nvSpPr>
            <p:spPr bwMode="auto">
              <a:xfrm rot="6361956" flipH="1" flipV="1">
                <a:off x="4464" y="1205"/>
                <a:ext cx="189" cy="500"/>
              </a:xfrm>
              <a:prstGeom prst="line">
                <a:avLst/>
              </a:prstGeom>
              <a:noFill/>
              <a:ln w="31750">
                <a:solidFill>
                  <a:schemeClr val="bg2"/>
                </a:solidFill>
                <a:round/>
                <a:headEnd/>
                <a:tailEnd/>
              </a:ln>
              <a:effectLst/>
            </p:spPr>
            <p:txBody>
              <a:bodyPr wrap="none"/>
              <a:lstStyle/>
              <a:p>
                <a:endParaRPr lang="en-US"/>
              </a:p>
            </p:txBody>
          </p:sp>
          <p:sp>
            <p:nvSpPr>
              <p:cNvPr id="239650" name="Line 34"/>
              <p:cNvSpPr>
                <a:spLocks noChangeShapeType="1"/>
              </p:cNvSpPr>
              <p:nvPr/>
            </p:nvSpPr>
            <p:spPr bwMode="auto">
              <a:xfrm rot="6361956">
                <a:off x="4602" y="1393"/>
                <a:ext cx="189" cy="203"/>
              </a:xfrm>
              <a:prstGeom prst="line">
                <a:avLst/>
              </a:prstGeom>
              <a:noFill/>
              <a:ln w="31750">
                <a:solidFill>
                  <a:schemeClr val="bg2"/>
                </a:solidFill>
                <a:round/>
                <a:headEnd/>
                <a:tailEnd/>
              </a:ln>
              <a:effectLst/>
            </p:spPr>
            <p:txBody>
              <a:bodyPr wrap="none"/>
              <a:lstStyle/>
              <a:p>
                <a:endParaRPr lang="en-US"/>
              </a:p>
            </p:txBody>
          </p:sp>
          <p:sp>
            <p:nvSpPr>
              <p:cNvPr id="239651" name="Line 35"/>
              <p:cNvSpPr>
                <a:spLocks noChangeShapeType="1"/>
              </p:cNvSpPr>
              <p:nvPr/>
            </p:nvSpPr>
            <p:spPr bwMode="auto">
              <a:xfrm rot="6361956" flipH="1" flipV="1">
                <a:off x="4745" y="1286"/>
                <a:ext cx="189" cy="500"/>
              </a:xfrm>
              <a:prstGeom prst="line">
                <a:avLst/>
              </a:prstGeom>
              <a:noFill/>
              <a:ln w="31750">
                <a:solidFill>
                  <a:schemeClr val="bg2"/>
                </a:solidFill>
                <a:round/>
                <a:headEnd/>
                <a:tailEnd/>
              </a:ln>
              <a:effectLst/>
            </p:spPr>
            <p:txBody>
              <a:bodyPr wrap="none"/>
              <a:lstStyle/>
              <a:p>
                <a:endParaRPr lang="en-US"/>
              </a:p>
            </p:txBody>
          </p:sp>
        </p:grpSp>
        <p:grpSp>
          <p:nvGrpSpPr>
            <p:cNvPr id="239652" name="Group 36"/>
            <p:cNvGrpSpPr>
              <a:grpSpLocks/>
            </p:cNvGrpSpPr>
            <p:nvPr/>
          </p:nvGrpSpPr>
          <p:grpSpPr bwMode="auto">
            <a:xfrm rot="10800000">
              <a:off x="3796" y="1402"/>
              <a:ext cx="392" cy="137"/>
              <a:chOff x="4227" y="1360"/>
              <a:chExt cx="863" cy="270"/>
            </a:xfrm>
          </p:grpSpPr>
          <p:sp>
            <p:nvSpPr>
              <p:cNvPr id="239653" name="Line 37"/>
              <p:cNvSpPr>
                <a:spLocks noChangeShapeType="1"/>
              </p:cNvSpPr>
              <p:nvPr/>
            </p:nvSpPr>
            <p:spPr bwMode="auto">
              <a:xfrm>
                <a:off x="4227" y="1604"/>
                <a:ext cx="0" cy="0"/>
              </a:xfrm>
              <a:prstGeom prst="line">
                <a:avLst/>
              </a:prstGeom>
              <a:noFill/>
              <a:ln w="9525">
                <a:solidFill>
                  <a:schemeClr val="bg2"/>
                </a:solidFill>
                <a:round/>
                <a:headEnd/>
                <a:tailEnd/>
              </a:ln>
              <a:effectLst/>
            </p:spPr>
            <p:txBody>
              <a:bodyPr wrap="none"/>
              <a:lstStyle/>
              <a:p>
                <a:endParaRPr lang="en-US"/>
              </a:p>
            </p:txBody>
          </p:sp>
          <p:sp>
            <p:nvSpPr>
              <p:cNvPr id="239654" name="Line 38"/>
              <p:cNvSpPr>
                <a:spLocks noChangeShapeType="1"/>
              </p:cNvSpPr>
              <p:nvPr/>
            </p:nvSpPr>
            <p:spPr bwMode="auto">
              <a:xfrm rot="6361956" flipH="1" flipV="1">
                <a:off x="4464" y="1205"/>
                <a:ext cx="189" cy="500"/>
              </a:xfrm>
              <a:prstGeom prst="line">
                <a:avLst/>
              </a:prstGeom>
              <a:noFill/>
              <a:ln w="31750">
                <a:solidFill>
                  <a:schemeClr val="bg2"/>
                </a:solidFill>
                <a:round/>
                <a:headEnd/>
                <a:tailEnd/>
              </a:ln>
              <a:effectLst/>
            </p:spPr>
            <p:txBody>
              <a:bodyPr wrap="none"/>
              <a:lstStyle/>
              <a:p>
                <a:endParaRPr lang="en-US"/>
              </a:p>
            </p:txBody>
          </p:sp>
          <p:sp>
            <p:nvSpPr>
              <p:cNvPr id="239655" name="Line 39"/>
              <p:cNvSpPr>
                <a:spLocks noChangeShapeType="1"/>
              </p:cNvSpPr>
              <p:nvPr/>
            </p:nvSpPr>
            <p:spPr bwMode="auto">
              <a:xfrm rot="6361956">
                <a:off x="4602" y="1393"/>
                <a:ext cx="189" cy="203"/>
              </a:xfrm>
              <a:prstGeom prst="line">
                <a:avLst/>
              </a:prstGeom>
              <a:noFill/>
              <a:ln w="31750">
                <a:solidFill>
                  <a:schemeClr val="bg2"/>
                </a:solidFill>
                <a:round/>
                <a:headEnd/>
                <a:tailEnd/>
              </a:ln>
              <a:effectLst/>
            </p:spPr>
            <p:txBody>
              <a:bodyPr wrap="none"/>
              <a:lstStyle/>
              <a:p>
                <a:endParaRPr lang="en-US"/>
              </a:p>
            </p:txBody>
          </p:sp>
          <p:sp>
            <p:nvSpPr>
              <p:cNvPr id="239656" name="Line 40"/>
              <p:cNvSpPr>
                <a:spLocks noChangeShapeType="1"/>
              </p:cNvSpPr>
              <p:nvPr/>
            </p:nvSpPr>
            <p:spPr bwMode="auto">
              <a:xfrm rot="6361956" flipH="1" flipV="1">
                <a:off x="4745" y="1286"/>
                <a:ext cx="189" cy="500"/>
              </a:xfrm>
              <a:prstGeom prst="line">
                <a:avLst/>
              </a:prstGeom>
              <a:noFill/>
              <a:ln w="31750">
                <a:solidFill>
                  <a:schemeClr val="bg2"/>
                </a:solidFill>
                <a:round/>
                <a:headEnd/>
                <a:tailEnd/>
              </a:ln>
              <a:effectLst/>
            </p:spPr>
            <p:txBody>
              <a:bodyPr wrap="none"/>
              <a:lstStyle/>
              <a:p>
                <a:endParaRPr lang="en-US"/>
              </a:p>
            </p:txBody>
          </p:sp>
        </p:grpSp>
      </p:grpSp>
      <p:sp>
        <p:nvSpPr>
          <p:cNvPr id="239657" name="Oval 41"/>
          <p:cNvSpPr>
            <a:spLocks noChangeArrowheads="1"/>
          </p:cNvSpPr>
          <p:nvPr/>
        </p:nvSpPr>
        <p:spPr bwMode="auto">
          <a:xfrm>
            <a:off x="6835775" y="3652838"/>
            <a:ext cx="358775" cy="95250"/>
          </a:xfrm>
          <a:prstGeom prst="ellipse">
            <a:avLst/>
          </a:prstGeom>
          <a:solidFill>
            <a:srgbClr val="DDDDDD"/>
          </a:solidFill>
          <a:ln w="12700">
            <a:solidFill>
              <a:schemeClr val="folHlink"/>
            </a:solidFill>
            <a:round/>
            <a:headEnd/>
            <a:tailEnd/>
          </a:ln>
          <a:effectLst/>
        </p:spPr>
        <p:txBody>
          <a:bodyPr wrap="none" anchor="ctr"/>
          <a:lstStyle/>
          <a:p>
            <a:endParaRPr lang="en-US"/>
          </a:p>
        </p:txBody>
      </p:sp>
      <p:sp>
        <p:nvSpPr>
          <p:cNvPr id="239658" name="Line 42"/>
          <p:cNvSpPr>
            <a:spLocks noChangeShapeType="1"/>
          </p:cNvSpPr>
          <p:nvPr/>
        </p:nvSpPr>
        <p:spPr bwMode="auto">
          <a:xfrm>
            <a:off x="6835775" y="3644900"/>
            <a:ext cx="0" cy="58738"/>
          </a:xfrm>
          <a:prstGeom prst="line">
            <a:avLst/>
          </a:prstGeom>
          <a:noFill/>
          <a:ln w="12700">
            <a:solidFill>
              <a:schemeClr val="folHlink"/>
            </a:solidFill>
            <a:round/>
            <a:headEnd/>
            <a:tailEnd/>
          </a:ln>
          <a:effectLst/>
        </p:spPr>
        <p:txBody>
          <a:bodyPr wrap="none" anchor="ctr"/>
          <a:lstStyle/>
          <a:p>
            <a:endParaRPr lang="en-US"/>
          </a:p>
        </p:txBody>
      </p:sp>
      <p:sp>
        <p:nvSpPr>
          <p:cNvPr id="239659" name="Line 43"/>
          <p:cNvSpPr>
            <a:spLocks noChangeShapeType="1"/>
          </p:cNvSpPr>
          <p:nvPr/>
        </p:nvSpPr>
        <p:spPr bwMode="auto">
          <a:xfrm>
            <a:off x="7194550" y="3644900"/>
            <a:ext cx="0" cy="58738"/>
          </a:xfrm>
          <a:prstGeom prst="line">
            <a:avLst/>
          </a:prstGeom>
          <a:noFill/>
          <a:ln w="12700">
            <a:solidFill>
              <a:schemeClr val="folHlink"/>
            </a:solidFill>
            <a:round/>
            <a:headEnd/>
            <a:tailEnd/>
          </a:ln>
          <a:effectLst/>
        </p:spPr>
        <p:txBody>
          <a:bodyPr wrap="none" anchor="ctr"/>
          <a:lstStyle/>
          <a:p>
            <a:endParaRPr lang="en-US"/>
          </a:p>
        </p:txBody>
      </p:sp>
      <p:sp>
        <p:nvSpPr>
          <p:cNvPr id="239660" name="Rectangle 44"/>
          <p:cNvSpPr>
            <a:spLocks noChangeArrowheads="1"/>
          </p:cNvSpPr>
          <p:nvPr/>
        </p:nvSpPr>
        <p:spPr bwMode="auto">
          <a:xfrm>
            <a:off x="6835775" y="3644900"/>
            <a:ext cx="355600" cy="58738"/>
          </a:xfrm>
          <a:prstGeom prst="rect">
            <a:avLst/>
          </a:prstGeom>
          <a:solidFill>
            <a:srgbClr val="DDDDDD"/>
          </a:solidFill>
          <a:ln w="12700">
            <a:noFill/>
            <a:miter lim="800000"/>
            <a:headEnd/>
            <a:tailEnd/>
          </a:ln>
          <a:effectLst/>
        </p:spPr>
        <p:txBody>
          <a:bodyPr wrap="none" anchor="ctr"/>
          <a:lstStyle/>
          <a:p>
            <a:pPr algn="ctr">
              <a:spcBef>
                <a:spcPct val="0"/>
              </a:spcBef>
              <a:buClrTx/>
              <a:buSzTx/>
              <a:buFontTx/>
              <a:buNone/>
            </a:pPr>
            <a:endParaRPr lang="it-IT">
              <a:latin typeface="Times New Roman" pitchFamily="64" charset="0"/>
            </a:endParaRPr>
          </a:p>
        </p:txBody>
      </p:sp>
      <p:sp>
        <p:nvSpPr>
          <p:cNvPr id="239661" name="Oval 45"/>
          <p:cNvSpPr>
            <a:spLocks noChangeArrowheads="1"/>
          </p:cNvSpPr>
          <p:nvPr/>
        </p:nvSpPr>
        <p:spPr bwMode="auto">
          <a:xfrm>
            <a:off x="6832600" y="3576638"/>
            <a:ext cx="358775" cy="111125"/>
          </a:xfrm>
          <a:prstGeom prst="ellipse">
            <a:avLst/>
          </a:prstGeom>
          <a:solidFill>
            <a:srgbClr val="DDDDDD"/>
          </a:solidFill>
          <a:ln w="12700">
            <a:solidFill>
              <a:schemeClr val="folHlink"/>
            </a:solidFill>
            <a:round/>
            <a:headEnd/>
            <a:tailEnd/>
          </a:ln>
          <a:effectLst/>
        </p:spPr>
        <p:txBody>
          <a:bodyPr wrap="none" anchor="ctr"/>
          <a:lstStyle/>
          <a:p>
            <a:endParaRPr lang="en-US"/>
          </a:p>
        </p:txBody>
      </p:sp>
      <p:grpSp>
        <p:nvGrpSpPr>
          <p:cNvPr id="239662" name="Group 46"/>
          <p:cNvGrpSpPr>
            <a:grpSpLocks/>
          </p:cNvGrpSpPr>
          <p:nvPr/>
        </p:nvGrpSpPr>
        <p:grpSpPr bwMode="auto">
          <a:xfrm>
            <a:off x="6918325" y="3600450"/>
            <a:ext cx="179388" cy="65088"/>
            <a:chOff x="2848" y="848"/>
            <a:chExt cx="140" cy="98"/>
          </a:xfrm>
        </p:grpSpPr>
        <p:sp>
          <p:nvSpPr>
            <p:cNvPr id="239663" name="Line 47"/>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239664" name="Line 48"/>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239665" name="Line 49"/>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grpSp>
        <p:nvGrpSpPr>
          <p:cNvPr id="239666" name="Group 50"/>
          <p:cNvGrpSpPr>
            <a:grpSpLocks/>
          </p:cNvGrpSpPr>
          <p:nvPr/>
        </p:nvGrpSpPr>
        <p:grpSpPr bwMode="auto">
          <a:xfrm flipV="1">
            <a:off x="6918325" y="3600450"/>
            <a:ext cx="179388" cy="65088"/>
            <a:chOff x="2848" y="848"/>
            <a:chExt cx="140" cy="98"/>
          </a:xfrm>
        </p:grpSpPr>
        <p:sp>
          <p:nvSpPr>
            <p:cNvPr id="239667" name="Line 51"/>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239668" name="Line 52"/>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239669" name="Line 53"/>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sp>
        <p:nvSpPr>
          <p:cNvPr id="239670" name="Oval 54"/>
          <p:cNvSpPr>
            <a:spLocks noChangeArrowheads="1"/>
          </p:cNvSpPr>
          <p:nvPr/>
        </p:nvSpPr>
        <p:spPr bwMode="auto">
          <a:xfrm>
            <a:off x="7191375" y="3932238"/>
            <a:ext cx="358775" cy="95250"/>
          </a:xfrm>
          <a:prstGeom prst="ellipse">
            <a:avLst/>
          </a:prstGeom>
          <a:solidFill>
            <a:srgbClr val="DDDDDD"/>
          </a:solidFill>
          <a:ln w="12700">
            <a:solidFill>
              <a:schemeClr val="folHlink"/>
            </a:solidFill>
            <a:round/>
            <a:headEnd/>
            <a:tailEnd/>
          </a:ln>
          <a:effectLst/>
        </p:spPr>
        <p:txBody>
          <a:bodyPr wrap="none" anchor="ctr"/>
          <a:lstStyle/>
          <a:p>
            <a:endParaRPr lang="en-US"/>
          </a:p>
        </p:txBody>
      </p:sp>
      <p:sp>
        <p:nvSpPr>
          <p:cNvPr id="239671" name="Line 55"/>
          <p:cNvSpPr>
            <a:spLocks noChangeShapeType="1"/>
          </p:cNvSpPr>
          <p:nvPr/>
        </p:nvSpPr>
        <p:spPr bwMode="auto">
          <a:xfrm>
            <a:off x="7191375" y="3924300"/>
            <a:ext cx="0" cy="58738"/>
          </a:xfrm>
          <a:prstGeom prst="line">
            <a:avLst/>
          </a:prstGeom>
          <a:noFill/>
          <a:ln w="12700">
            <a:solidFill>
              <a:schemeClr val="folHlink"/>
            </a:solidFill>
            <a:round/>
            <a:headEnd/>
            <a:tailEnd/>
          </a:ln>
          <a:effectLst/>
        </p:spPr>
        <p:txBody>
          <a:bodyPr wrap="none" anchor="ctr"/>
          <a:lstStyle/>
          <a:p>
            <a:endParaRPr lang="en-US"/>
          </a:p>
        </p:txBody>
      </p:sp>
      <p:sp>
        <p:nvSpPr>
          <p:cNvPr id="239672" name="Line 56"/>
          <p:cNvSpPr>
            <a:spLocks noChangeShapeType="1"/>
          </p:cNvSpPr>
          <p:nvPr/>
        </p:nvSpPr>
        <p:spPr bwMode="auto">
          <a:xfrm>
            <a:off x="7550150" y="3924300"/>
            <a:ext cx="0" cy="58738"/>
          </a:xfrm>
          <a:prstGeom prst="line">
            <a:avLst/>
          </a:prstGeom>
          <a:noFill/>
          <a:ln w="12700">
            <a:solidFill>
              <a:schemeClr val="folHlink"/>
            </a:solidFill>
            <a:round/>
            <a:headEnd/>
            <a:tailEnd/>
          </a:ln>
          <a:effectLst/>
        </p:spPr>
        <p:txBody>
          <a:bodyPr wrap="none" anchor="ctr"/>
          <a:lstStyle/>
          <a:p>
            <a:endParaRPr lang="en-US"/>
          </a:p>
        </p:txBody>
      </p:sp>
      <p:sp>
        <p:nvSpPr>
          <p:cNvPr id="239673" name="Rectangle 57"/>
          <p:cNvSpPr>
            <a:spLocks noChangeArrowheads="1"/>
          </p:cNvSpPr>
          <p:nvPr/>
        </p:nvSpPr>
        <p:spPr bwMode="auto">
          <a:xfrm>
            <a:off x="7191375" y="3924300"/>
            <a:ext cx="355600" cy="58738"/>
          </a:xfrm>
          <a:prstGeom prst="rect">
            <a:avLst/>
          </a:prstGeom>
          <a:solidFill>
            <a:srgbClr val="DDDDDD"/>
          </a:solidFill>
          <a:ln w="12700">
            <a:noFill/>
            <a:miter lim="800000"/>
            <a:headEnd/>
            <a:tailEnd/>
          </a:ln>
          <a:effectLst/>
        </p:spPr>
        <p:txBody>
          <a:bodyPr wrap="none" anchor="ctr"/>
          <a:lstStyle/>
          <a:p>
            <a:pPr algn="ctr">
              <a:spcBef>
                <a:spcPct val="0"/>
              </a:spcBef>
              <a:buClrTx/>
              <a:buSzTx/>
              <a:buFontTx/>
              <a:buNone/>
            </a:pPr>
            <a:endParaRPr lang="it-IT">
              <a:latin typeface="Times New Roman" pitchFamily="64" charset="0"/>
            </a:endParaRPr>
          </a:p>
        </p:txBody>
      </p:sp>
      <p:sp>
        <p:nvSpPr>
          <p:cNvPr id="239674" name="Oval 58"/>
          <p:cNvSpPr>
            <a:spLocks noChangeArrowheads="1"/>
          </p:cNvSpPr>
          <p:nvPr/>
        </p:nvSpPr>
        <p:spPr bwMode="auto">
          <a:xfrm>
            <a:off x="7188200" y="3856038"/>
            <a:ext cx="358775" cy="111125"/>
          </a:xfrm>
          <a:prstGeom prst="ellipse">
            <a:avLst/>
          </a:prstGeom>
          <a:solidFill>
            <a:srgbClr val="DDDDDD"/>
          </a:solidFill>
          <a:ln w="12700">
            <a:solidFill>
              <a:schemeClr val="folHlink"/>
            </a:solidFill>
            <a:round/>
            <a:headEnd/>
            <a:tailEnd/>
          </a:ln>
          <a:effectLst/>
        </p:spPr>
        <p:txBody>
          <a:bodyPr wrap="none" anchor="ctr"/>
          <a:lstStyle/>
          <a:p>
            <a:endParaRPr lang="en-US"/>
          </a:p>
        </p:txBody>
      </p:sp>
      <p:grpSp>
        <p:nvGrpSpPr>
          <p:cNvPr id="239675" name="Group 59"/>
          <p:cNvGrpSpPr>
            <a:grpSpLocks/>
          </p:cNvGrpSpPr>
          <p:nvPr/>
        </p:nvGrpSpPr>
        <p:grpSpPr bwMode="auto">
          <a:xfrm>
            <a:off x="7273925" y="3879850"/>
            <a:ext cx="179388" cy="65088"/>
            <a:chOff x="2848" y="848"/>
            <a:chExt cx="140" cy="98"/>
          </a:xfrm>
        </p:grpSpPr>
        <p:sp>
          <p:nvSpPr>
            <p:cNvPr id="239676" name="Line 60"/>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239677" name="Line 61"/>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239678" name="Line 62"/>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grpSp>
        <p:nvGrpSpPr>
          <p:cNvPr id="239679" name="Group 63"/>
          <p:cNvGrpSpPr>
            <a:grpSpLocks/>
          </p:cNvGrpSpPr>
          <p:nvPr/>
        </p:nvGrpSpPr>
        <p:grpSpPr bwMode="auto">
          <a:xfrm flipV="1">
            <a:off x="7273925" y="3879850"/>
            <a:ext cx="179388" cy="65088"/>
            <a:chOff x="2848" y="848"/>
            <a:chExt cx="140" cy="98"/>
          </a:xfrm>
        </p:grpSpPr>
        <p:sp>
          <p:nvSpPr>
            <p:cNvPr id="239680" name="Line 64"/>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239681" name="Line 65"/>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239682" name="Line 66"/>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sp>
        <p:nvSpPr>
          <p:cNvPr id="239683" name="Oval 67"/>
          <p:cNvSpPr>
            <a:spLocks noChangeArrowheads="1"/>
          </p:cNvSpPr>
          <p:nvPr/>
        </p:nvSpPr>
        <p:spPr bwMode="auto">
          <a:xfrm>
            <a:off x="7470775" y="3665538"/>
            <a:ext cx="358775" cy="95250"/>
          </a:xfrm>
          <a:prstGeom prst="ellipse">
            <a:avLst/>
          </a:prstGeom>
          <a:solidFill>
            <a:srgbClr val="DDDDDD"/>
          </a:solidFill>
          <a:ln w="12700">
            <a:solidFill>
              <a:schemeClr val="folHlink"/>
            </a:solidFill>
            <a:round/>
            <a:headEnd/>
            <a:tailEnd/>
          </a:ln>
          <a:effectLst/>
        </p:spPr>
        <p:txBody>
          <a:bodyPr wrap="none" anchor="ctr"/>
          <a:lstStyle/>
          <a:p>
            <a:endParaRPr lang="en-US"/>
          </a:p>
        </p:txBody>
      </p:sp>
      <p:sp>
        <p:nvSpPr>
          <p:cNvPr id="239684" name="Line 68"/>
          <p:cNvSpPr>
            <a:spLocks noChangeShapeType="1"/>
          </p:cNvSpPr>
          <p:nvPr/>
        </p:nvSpPr>
        <p:spPr bwMode="auto">
          <a:xfrm>
            <a:off x="7470775" y="3657600"/>
            <a:ext cx="0" cy="58738"/>
          </a:xfrm>
          <a:prstGeom prst="line">
            <a:avLst/>
          </a:prstGeom>
          <a:noFill/>
          <a:ln w="12700">
            <a:solidFill>
              <a:schemeClr val="folHlink"/>
            </a:solidFill>
            <a:round/>
            <a:headEnd/>
            <a:tailEnd/>
          </a:ln>
          <a:effectLst/>
        </p:spPr>
        <p:txBody>
          <a:bodyPr wrap="none" anchor="ctr"/>
          <a:lstStyle/>
          <a:p>
            <a:endParaRPr lang="en-US"/>
          </a:p>
        </p:txBody>
      </p:sp>
      <p:sp>
        <p:nvSpPr>
          <p:cNvPr id="239685" name="Line 69"/>
          <p:cNvSpPr>
            <a:spLocks noChangeShapeType="1"/>
          </p:cNvSpPr>
          <p:nvPr/>
        </p:nvSpPr>
        <p:spPr bwMode="auto">
          <a:xfrm>
            <a:off x="7829550" y="3657600"/>
            <a:ext cx="0" cy="58738"/>
          </a:xfrm>
          <a:prstGeom prst="line">
            <a:avLst/>
          </a:prstGeom>
          <a:noFill/>
          <a:ln w="12700">
            <a:solidFill>
              <a:schemeClr val="folHlink"/>
            </a:solidFill>
            <a:round/>
            <a:headEnd/>
            <a:tailEnd/>
          </a:ln>
          <a:effectLst/>
        </p:spPr>
        <p:txBody>
          <a:bodyPr wrap="none" anchor="ctr"/>
          <a:lstStyle/>
          <a:p>
            <a:endParaRPr lang="en-US"/>
          </a:p>
        </p:txBody>
      </p:sp>
      <p:sp>
        <p:nvSpPr>
          <p:cNvPr id="239686" name="Rectangle 70"/>
          <p:cNvSpPr>
            <a:spLocks noChangeArrowheads="1"/>
          </p:cNvSpPr>
          <p:nvPr/>
        </p:nvSpPr>
        <p:spPr bwMode="auto">
          <a:xfrm>
            <a:off x="7470775" y="3657600"/>
            <a:ext cx="355600" cy="58738"/>
          </a:xfrm>
          <a:prstGeom prst="rect">
            <a:avLst/>
          </a:prstGeom>
          <a:solidFill>
            <a:srgbClr val="DDDDDD"/>
          </a:solidFill>
          <a:ln w="12700">
            <a:noFill/>
            <a:miter lim="800000"/>
            <a:headEnd/>
            <a:tailEnd/>
          </a:ln>
          <a:effectLst/>
        </p:spPr>
        <p:txBody>
          <a:bodyPr wrap="none" anchor="ctr"/>
          <a:lstStyle/>
          <a:p>
            <a:pPr algn="ctr">
              <a:spcBef>
                <a:spcPct val="0"/>
              </a:spcBef>
              <a:buClrTx/>
              <a:buSzTx/>
              <a:buFontTx/>
              <a:buNone/>
            </a:pPr>
            <a:endParaRPr lang="it-IT">
              <a:latin typeface="Times New Roman" pitchFamily="64" charset="0"/>
            </a:endParaRPr>
          </a:p>
        </p:txBody>
      </p:sp>
      <p:sp>
        <p:nvSpPr>
          <p:cNvPr id="239687" name="Oval 71"/>
          <p:cNvSpPr>
            <a:spLocks noChangeArrowheads="1"/>
          </p:cNvSpPr>
          <p:nvPr/>
        </p:nvSpPr>
        <p:spPr bwMode="auto">
          <a:xfrm>
            <a:off x="7467600" y="3589338"/>
            <a:ext cx="358775" cy="111125"/>
          </a:xfrm>
          <a:prstGeom prst="ellipse">
            <a:avLst/>
          </a:prstGeom>
          <a:solidFill>
            <a:srgbClr val="DDDDDD"/>
          </a:solidFill>
          <a:ln w="12700">
            <a:solidFill>
              <a:schemeClr val="folHlink"/>
            </a:solidFill>
            <a:round/>
            <a:headEnd/>
            <a:tailEnd/>
          </a:ln>
          <a:effectLst/>
        </p:spPr>
        <p:txBody>
          <a:bodyPr wrap="none" anchor="ctr"/>
          <a:lstStyle/>
          <a:p>
            <a:endParaRPr lang="en-US"/>
          </a:p>
        </p:txBody>
      </p:sp>
      <p:grpSp>
        <p:nvGrpSpPr>
          <p:cNvPr id="239688" name="Group 72"/>
          <p:cNvGrpSpPr>
            <a:grpSpLocks/>
          </p:cNvGrpSpPr>
          <p:nvPr/>
        </p:nvGrpSpPr>
        <p:grpSpPr bwMode="auto">
          <a:xfrm>
            <a:off x="7553325" y="3613150"/>
            <a:ext cx="179388" cy="65088"/>
            <a:chOff x="2848" y="848"/>
            <a:chExt cx="140" cy="98"/>
          </a:xfrm>
        </p:grpSpPr>
        <p:sp>
          <p:nvSpPr>
            <p:cNvPr id="239689" name="Line 73"/>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239690" name="Line 74"/>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239691" name="Line 75"/>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grpSp>
        <p:nvGrpSpPr>
          <p:cNvPr id="239692" name="Group 76"/>
          <p:cNvGrpSpPr>
            <a:grpSpLocks/>
          </p:cNvGrpSpPr>
          <p:nvPr/>
        </p:nvGrpSpPr>
        <p:grpSpPr bwMode="auto">
          <a:xfrm flipV="1">
            <a:off x="7553325" y="3613150"/>
            <a:ext cx="179388" cy="65088"/>
            <a:chOff x="2848" y="848"/>
            <a:chExt cx="140" cy="98"/>
          </a:xfrm>
        </p:grpSpPr>
        <p:sp>
          <p:nvSpPr>
            <p:cNvPr id="239693" name="Line 77"/>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239694" name="Line 78"/>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239695" name="Line 79"/>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sp>
        <p:nvSpPr>
          <p:cNvPr id="239696" name="Oval 80"/>
          <p:cNvSpPr>
            <a:spLocks noChangeArrowheads="1"/>
          </p:cNvSpPr>
          <p:nvPr/>
        </p:nvSpPr>
        <p:spPr bwMode="auto">
          <a:xfrm>
            <a:off x="6935788" y="2503488"/>
            <a:ext cx="347662" cy="88900"/>
          </a:xfrm>
          <a:prstGeom prst="ellipse">
            <a:avLst/>
          </a:prstGeom>
          <a:solidFill>
            <a:srgbClr val="DDDDDD"/>
          </a:solidFill>
          <a:ln w="12700">
            <a:solidFill>
              <a:schemeClr val="folHlink"/>
            </a:solidFill>
            <a:round/>
            <a:headEnd/>
            <a:tailEnd/>
          </a:ln>
          <a:effectLst/>
        </p:spPr>
        <p:txBody>
          <a:bodyPr wrap="none" anchor="ctr"/>
          <a:lstStyle/>
          <a:p>
            <a:endParaRPr lang="en-US"/>
          </a:p>
        </p:txBody>
      </p:sp>
      <p:sp>
        <p:nvSpPr>
          <p:cNvPr id="239697" name="Line 81"/>
          <p:cNvSpPr>
            <a:spLocks noChangeShapeType="1"/>
          </p:cNvSpPr>
          <p:nvPr/>
        </p:nvSpPr>
        <p:spPr bwMode="auto">
          <a:xfrm>
            <a:off x="6935788" y="2495550"/>
            <a:ext cx="0" cy="55563"/>
          </a:xfrm>
          <a:prstGeom prst="line">
            <a:avLst/>
          </a:prstGeom>
          <a:noFill/>
          <a:ln w="12700">
            <a:solidFill>
              <a:schemeClr val="folHlink"/>
            </a:solidFill>
            <a:round/>
            <a:headEnd/>
            <a:tailEnd/>
          </a:ln>
          <a:effectLst/>
        </p:spPr>
        <p:txBody>
          <a:bodyPr wrap="none" anchor="ctr"/>
          <a:lstStyle/>
          <a:p>
            <a:endParaRPr lang="en-US"/>
          </a:p>
        </p:txBody>
      </p:sp>
      <p:sp>
        <p:nvSpPr>
          <p:cNvPr id="239698" name="Line 82"/>
          <p:cNvSpPr>
            <a:spLocks noChangeShapeType="1"/>
          </p:cNvSpPr>
          <p:nvPr/>
        </p:nvSpPr>
        <p:spPr bwMode="auto">
          <a:xfrm>
            <a:off x="7283450" y="2495550"/>
            <a:ext cx="0" cy="55563"/>
          </a:xfrm>
          <a:prstGeom prst="line">
            <a:avLst/>
          </a:prstGeom>
          <a:noFill/>
          <a:ln w="12700">
            <a:solidFill>
              <a:schemeClr val="folHlink"/>
            </a:solidFill>
            <a:round/>
            <a:headEnd/>
            <a:tailEnd/>
          </a:ln>
          <a:effectLst/>
        </p:spPr>
        <p:txBody>
          <a:bodyPr wrap="none" anchor="ctr"/>
          <a:lstStyle/>
          <a:p>
            <a:endParaRPr lang="en-US"/>
          </a:p>
        </p:txBody>
      </p:sp>
      <p:sp>
        <p:nvSpPr>
          <p:cNvPr id="239699" name="Rectangle 83"/>
          <p:cNvSpPr>
            <a:spLocks noChangeArrowheads="1"/>
          </p:cNvSpPr>
          <p:nvPr/>
        </p:nvSpPr>
        <p:spPr bwMode="auto">
          <a:xfrm>
            <a:off x="6935788" y="2495550"/>
            <a:ext cx="344487" cy="53975"/>
          </a:xfrm>
          <a:prstGeom prst="rect">
            <a:avLst/>
          </a:prstGeom>
          <a:solidFill>
            <a:srgbClr val="DDDDDD"/>
          </a:solidFill>
          <a:ln w="12700">
            <a:noFill/>
            <a:miter lim="800000"/>
            <a:headEnd/>
            <a:tailEnd/>
          </a:ln>
          <a:effectLst/>
        </p:spPr>
        <p:txBody>
          <a:bodyPr wrap="none" anchor="ctr"/>
          <a:lstStyle/>
          <a:p>
            <a:pPr algn="ctr">
              <a:spcBef>
                <a:spcPct val="0"/>
              </a:spcBef>
              <a:buClrTx/>
              <a:buSzTx/>
              <a:buFontTx/>
              <a:buNone/>
            </a:pPr>
            <a:endParaRPr lang="it-IT">
              <a:latin typeface="Times New Roman" pitchFamily="64" charset="0"/>
            </a:endParaRPr>
          </a:p>
        </p:txBody>
      </p:sp>
      <p:sp>
        <p:nvSpPr>
          <p:cNvPr id="239700" name="Oval 84"/>
          <p:cNvSpPr>
            <a:spLocks noChangeArrowheads="1"/>
          </p:cNvSpPr>
          <p:nvPr/>
        </p:nvSpPr>
        <p:spPr bwMode="auto">
          <a:xfrm>
            <a:off x="6932613" y="2432050"/>
            <a:ext cx="347662" cy="103188"/>
          </a:xfrm>
          <a:prstGeom prst="ellipse">
            <a:avLst/>
          </a:prstGeom>
          <a:solidFill>
            <a:srgbClr val="DDDDDD"/>
          </a:solidFill>
          <a:ln w="12700">
            <a:solidFill>
              <a:schemeClr val="folHlink"/>
            </a:solidFill>
            <a:round/>
            <a:headEnd/>
            <a:tailEnd/>
          </a:ln>
          <a:effectLst/>
        </p:spPr>
        <p:txBody>
          <a:bodyPr wrap="none" anchor="ctr"/>
          <a:lstStyle/>
          <a:p>
            <a:endParaRPr lang="en-US"/>
          </a:p>
        </p:txBody>
      </p:sp>
      <p:grpSp>
        <p:nvGrpSpPr>
          <p:cNvPr id="239701" name="Group 85"/>
          <p:cNvGrpSpPr>
            <a:grpSpLocks/>
          </p:cNvGrpSpPr>
          <p:nvPr/>
        </p:nvGrpSpPr>
        <p:grpSpPr bwMode="auto">
          <a:xfrm>
            <a:off x="7016750" y="2454275"/>
            <a:ext cx="171450" cy="61913"/>
            <a:chOff x="2848" y="848"/>
            <a:chExt cx="140" cy="98"/>
          </a:xfrm>
        </p:grpSpPr>
        <p:sp>
          <p:nvSpPr>
            <p:cNvPr id="239702" name="Line 86"/>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239703" name="Line 87"/>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239704" name="Line 88"/>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grpSp>
        <p:nvGrpSpPr>
          <p:cNvPr id="239705" name="Group 89"/>
          <p:cNvGrpSpPr>
            <a:grpSpLocks/>
          </p:cNvGrpSpPr>
          <p:nvPr/>
        </p:nvGrpSpPr>
        <p:grpSpPr bwMode="auto">
          <a:xfrm flipV="1">
            <a:off x="7016750" y="2454275"/>
            <a:ext cx="171450" cy="60325"/>
            <a:chOff x="2848" y="848"/>
            <a:chExt cx="140" cy="98"/>
          </a:xfrm>
        </p:grpSpPr>
        <p:sp>
          <p:nvSpPr>
            <p:cNvPr id="239706" name="Line 90"/>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239707" name="Line 91"/>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239708" name="Line 92"/>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sp>
        <p:nvSpPr>
          <p:cNvPr id="239709" name="Oval 93"/>
          <p:cNvSpPr>
            <a:spLocks noChangeArrowheads="1"/>
          </p:cNvSpPr>
          <p:nvPr/>
        </p:nvSpPr>
        <p:spPr bwMode="auto">
          <a:xfrm>
            <a:off x="6934200" y="2763838"/>
            <a:ext cx="358775" cy="95250"/>
          </a:xfrm>
          <a:prstGeom prst="ellipse">
            <a:avLst/>
          </a:prstGeom>
          <a:solidFill>
            <a:srgbClr val="DDDDDD"/>
          </a:solidFill>
          <a:ln w="12700">
            <a:solidFill>
              <a:schemeClr val="folHlink"/>
            </a:solidFill>
            <a:round/>
            <a:headEnd/>
            <a:tailEnd/>
          </a:ln>
          <a:effectLst/>
        </p:spPr>
        <p:txBody>
          <a:bodyPr wrap="none" anchor="ctr"/>
          <a:lstStyle/>
          <a:p>
            <a:endParaRPr lang="en-US"/>
          </a:p>
        </p:txBody>
      </p:sp>
      <p:sp>
        <p:nvSpPr>
          <p:cNvPr id="239710" name="Line 94"/>
          <p:cNvSpPr>
            <a:spLocks noChangeShapeType="1"/>
          </p:cNvSpPr>
          <p:nvPr/>
        </p:nvSpPr>
        <p:spPr bwMode="auto">
          <a:xfrm>
            <a:off x="6934200" y="2755900"/>
            <a:ext cx="0" cy="58738"/>
          </a:xfrm>
          <a:prstGeom prst="line">
            <a:avLst/>
          </a:prstGeom>
          <a:noFill/>
          <a:ln w="12700">
            <a:solidFill>
              <a:schemeClr val="folHlink"/>
            </a:solidFill>
            <a:round/>
            <a:headEnd/>
            <a:tailEnd/>
          </a:ln>
          <a:effectLst/>
        </p:spPr>
        <p:txBody>
          <a:bodyPr wrap="none" anchor="ctr"/>
          <a:lstStyle/>
          <a:p>
            <a:endParaRPr lang="en-US"/>
          </a:p>
        </p:txBody>
      </p:sp>
      <p:sp>
        <p:nvSpPr>
          <p:cNvPr id="239711" name="Line 95"/>
          <p:cNvSpPr>
            <a:spLocks noChangeShapeType="1"/>
          </p:cNvSpPr>
          <p:nvPr/>
        </p:nvSpPr>
        <p:spPr bwMode="auto">
          <a:xfrm>
            <a:off x="7292975" y="2755900"/>
            <a:ext cx="0" cy="58738"/>
          </a:xfrm>
          <a:prstGeom prst="line">
            <a:avLst/>
          </a:prstGeom>
          <a:noFill/>
          <a:ln w="12700">
            <a:solidFill>
              <a:schemeClr val="folHlink"/>
            </a:solidFill>
            <a:round/>
            <a:headEnd/>
            <a:tailEnd/>
          </a:ln>
          <a:effectLst/>
        </p:spPr>
        <p:txBody>
          <a:bodyPr wrap="none" anchor="ctr"/>
          <a:lstStyle/>
          <a:p>
            <a:endParaRPr lang="en-US"/>
          </a:p>
        </p:txBody>
      </p:sp>
      <p:sp>
        <p:nvSpPr>
          <p:cNvPr id="239712" name="Rectangle 96"/>
          <p:cNvSpPr>
            <a:spLocks noChangeArrowheads="1"/>
          </p:cNvSpPr>
          <p:nvPr/>
        </p:nvSpPr>
        <p:spPr bwMode="auto">
          <a:xfrm>
            <a:off x="6934200" y="2755900"/>
            <a:ext cx="355600" cy="58738"/>
          </a:xfrm>
          <a:prstGeom prst="rect">
            <a:avLst/>
          </a:prstGeom>
          <a:solidFill>
            <a:srgbClr val="DDDDDD"/>
          </a:solidFill>
          <a:ln w="12700">
            <a:noFill/>
            <a:miter lim="800000"/>
            <a:headEnd/>
            <a:tailEnd/>
          </a:ln>
          <a:effectLst/>
        </p:spPr>
        <p:txBody>
          <a:bodyPr wrap="none" anchor="ctr"/>
          <a:lstStyle/>
          <a:p>
            <a:pPr algn="ctr">
              <a:spcBef>
                <a:spcPct val="0"/>
              </a:spcBef>
              <a:buClrTx/>
              <a:buSzTx/>
              <a:buFontTx/>
              <a:buNone/>
            </a:pPr>
            <a:endParaRPr lang="it-IT">
              <a:latin typeface="Times New Roman" pitchFamily="64" charset="0"/>
            </a:endParaRPr>
          </a:p>
        </p:txBody>
      </p:sp>
      <p:sp>
        <p:nvSpPr>
          <p:cNvPr id="239713" name="Oval 97"/>
          <p:cNvSpPr>
            <a:spLocks noChangeArrowheads="1"/>
          </p:cNvSpPr>
          <p:nvPr/>
        </p:nvSpPr>
        <p:spPr bwMode="auto">
          <a:xfrm>
            <a:off x="6931025" y="2687638"/>
            <a:ext cx="358775" cy="111125"/>
          </a:xfrm>
          <a:prstGeom prst="ellipse">
            <a:avLst/>
          </a:prstGeom>
          <a:solidFill>
            <a:srgbClr val="DDDDDD"/>
          </a:solidFill>
          <a:ln w="12700">
            <a:solidFill>
              <a:schemeClr val="folHlink"/>
            </a:solidFill>
            <a:round/>
            <a:headEnd/>
            <a:tailEnd/>
          </a:ln>
          <a:effectLst/>
        </p:spPr>
        <p:txBody>
          <a:bodyPr wrap="none" anchor="ctr"/>
          <a:lstStyle/>
          <a:p>
            <a:endParaRPr lang="en-US"/>
          </a:p>
        </p:txBody>
      </p:sp>
      <p:grpSp>
        <p:nvGrpSpPr>
          <p:cNvPr id="239714" name="Group 98"/>
          <p:cNvGrpSpPr>
            <a:grpSpLocks/>
          </p:cNvGrpSpPr>
          <p:nvPr/>
        </p:nvGrpSpPr>
        <p:grpSpPr bwMode="auto">
          <a:xfrm>
            <a:off x="7016750" y="2711450"/>
            <a:ext cx="179388" cy="65088"/>
            <a:chOff x="2848" y="848"/>
            <a:chExt cx="140" cy="98"/>
          </a:xfrm>
        </p:grpSpPr>
        <p:sp>
          <p:nvSpPr>
            <p:cNvPr id="239715" name="Line 99"/>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239716" name="Line 100"/>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239717" name="Line 101"/>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grpSp>
        <p:nvGrpSpPr>
          <p:cNvPr id="239718" name="Group 102"/>
          <p:cNvGrpSpPr>
            <a:grpSpLocks/>
          </p:cNvGrpSpPr>
          <p:nvPr/>
        </p:nvGrpSpPr>
        <p:grpSpPr bwMode="auto">
          <a:xfrm flipV="1">
            <a:off x="7016750" y="2711450"/>
            <a:ext cx="179388" cy="65088"/>
            <a:chOff x="2848" y="848"/>
            <a:chExt cx="140" cy="98"/>
          </a:xfrm>
        </p:grpSpPr>
        <p:sp>
          <p:nvSpPr>
            <p:cNvPr id="239719" name="Line 103"/>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239720" name="Line 104"/>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239721" name="Line 105"/>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sp>
        <p:nvSpPr>
          <p:cNvPr id="239722" name="Oval 106"/>
          <p:cNvSpPr>
            <a:spLocks noChangeArrowheads="1"/>
          </p:cNvSpPr>
          <p:nvPr/>
        </p:nvSpPr>
        <p:spPr bwMode="auto">
          <a:xfrm>
            <a:off x="7410450" y="2405063"/>
            <a:ext cx="330200" cy="85725"/>
          </a:xfrm>
          <a:prstGeom prst="ellipse">
            <a:avLst/>
          </a:prstGeom>
          <a:solidFill>
            <a:srgbClr val="DDDDDD"/>
          </a:solidFill>
          <a:ln w="12700">
            <a:solidFill>
              <a:schemeClr val="folHlink"/>
            </a:solidFill>
            <a:round/>
            <a:headEnd/>
            <a:tailEnd/>
          </a:ln>
          <a:effectLst/>
        </p:spPr>
        <p:txBody>
          <a:bodyPr wrap="none" anchor="ctr"/>
          <a:lstStyle/>
          <a:p>
            <a:endParaRPr lang="en-US"/>
          </a:p>
        </p:txBody>
      </p:sp>
      <p:sp>
        <p:nvSpPr>
          <p:cNvPr id="239723" name="Line 107"/>
          <p:cNvSpPr>
            <a:spLocks noChangeShapeType="1"/>
          </p:cNvSpPr>
          <p:nvPr/>
        </p:nvSpPr>
        <p:spPr bwMode="auto">
          <a:xfrm>
            <a:off x="7410450" y="2398713"/>
            <a:ext cx="0" cy="52387"/>
          </a:xfrm>
          <a:prstGeom prst="line">
            <a:avLst/>
          </a:prstGeom>
          <a:noFill/>
          <a:ln w="12700">
            <a:solidFill>
              <a:schemeClr val="folHlink"/>
            </a:solidFill>
            <a:round/>
            <a:headEnd/>
            <a:tailEnd/>
          </a:ln>
          <a:effectLst/>
        </p:spPr>
        <p:txBody>
          <a:bodyPr wrap="none" anchor="ctr"/>
          <a:lstStyle/>
          <a:p>
            <a:endParaRPr lang="en-US"/>
          </a:p>
        </p:txBody>
      </p:sp>
      <p:sp>
        <p:nvSpPr>
          <p:cNvPr id="239724" name="Line 108"/>
          <p:cNvSpPr>
            <a:spLocks noChangeShapeType="1"/>
          </p:cNvSpPr>
          <p:nvPr/>
        </p:nvSpPr>
        <p:spPr bwMode="auto">
          <a:xfrm>
            <a:off x="7740650" y="2398713"/>
            <a:ext cx="0" cy="52387"/>
          </a:xfrm>
          <a:prstGeom prst="line">
            <a:avLst/>
          </a:prstGeom>
          <a:noFill/>
          <a:ln w="12700">
            <a:solidFill>
              <a:schemeClr val="folHlink"/>
            </a:solidFill>
            <a:round/>
            <a:headEnd/>
            <a:tailEnd/>
          </a:ln>
          <a:effectLst/>
        </p:spPr>
        <p:txBody>
          <a:bodyPr wrap="none" anchor="ctr"/>
          <a:lstStyle/>
          <a:p>
            <a:endParaRPr lang="en-US"/>
          </a:p>
        </p:txBody>
      </p:sp>
      <p:sp>
        <p:nvSpPr>
          <p:cNvPr id="239725" name="Rectangle 109"/>
          <p:cNvSpPr>
            <a:spLocks noChangeArrowheads="1"/>
          </p:cNvSpPr>
          <p:nvPr/>
        </p:nvSpPr>
        <p:spPr bwMode="auto">
          <a:xfrm>
            <a:off x="7410450" y="2398713"/>
            <a:ext cx="327025" cy="52387"/>
          </a:xfrm>
          <a:prstGeom prst="rect">
            <a:avLst/>
          </a:prstGeom>
          <a:solidFill>
            <a:srgbClr val="DDDDDD"/>
          </a:solidFill>
          <a:ln w="12700">
            <a:noFill/>
            <a:miter lim="800000"/>
            <a:headEnd/>
            <a:tailEnd/>
          </a:ln>
          <a:effectLst/>
        </p:spPr>
        <p:txBody>
          <a:bodyPr wrap="none" anchor="ctr"/>
          <a:lstStyle/>
          <a:p>
            <a:pPr algn="ctr">
              <a:spcBef>
                <a:spcPct val="0"/>
              </a:spcBef>
              <a:buClrTx/>
              <a:buSzTx/>
              <a:buFontTx/>
              <a:buNone/>
            </a:pPr>
            <a:endParaRPr lang="it-IT">
              <a:solidFill>
                <a:schemeClr val="bg2"/>
              </a:solidFill>
              <a:latin typeface="Times New Roman" pitchFamily="64" charset="0"/>
            </a:endParaRPr>
          </a:p>
        </p:txBody>
      </p:sp>
      <p:sp>
        <p:nvSpPr>
          <p:cNvPr id="239726" name="Oval 110"/>
          <p:cNvSpPr>
            <a:spLocks noChangeArrowheads="1"/>
          </p:cNvSpPr>
          <p:nvPr/>
        </p:nvSpPr>
        <p:spPr bwMode="auto">
          <a:xfrm>
            <a:off x="7407275" y="2336800"/>
            <a:ext cx="330200" cy="100013"/>
          </a:xfrm>
          <a:prstGeom prst="ellipse">
            <a:avLst/>
          </a:prstGeom>
          <a:solidFill>
            <a:srgbClr val="DDDDDD"/>
          </a:solidFill>
          <a:ln w="12700">
            <a:solidFill>
              <a:schemeClr val="folHlink"/>
            </a:solidFill>
            <a:round/>
            <a:headEnd/>
            <a:tailEnd/>
          </a:ln>
          <a:effectLst/>
        </p:spPr>
        <p:txBody>
          <a:bodyPr wrap="none" anchor="ctr"/>
          <a:lstStyle/>
          <a:p>
            <a:endParaRPr lang="en-US"/>
          </a:p>
        </p:txBody>
      </p:sp>
      <p:grpSp>
        <p:nvGrpSpPr>
          <p:cNvPr id="239727" name="Group 111"/>
          <p:cNvGrpSpPr>
            <a:grpSpLocks/>
          </p:cNvGrpSpPr>
          <p:nvPr/>
        </p:nvGrpSpPr>
        <p:grpSpPr bwMode="auto">
          <a:xfrm>
            <a:off x="7486650" y="2359025"/>
            <a:ext cx="163513" cy="57150"/>
            <a:chOff x="2848" y="848"/>
            <a:chExt cx="140" cy="98"/>
          </a:xfrm>
        </p:grpSpPr>
        <p:sp>
          <p:nvSpPr>
            <p:cNvPr id="239728" name="Line 112"/>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239729" name="Line 113"/>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239730" name="Line 114"/>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grpSp>
        <p:nvGrpSpPr>
          <p:cNvPr id="239731" name="Group 115"/>
          <p:cNvGrpSpPr>
            <a:grpSpLocks/>
          </p:cNvGrpSpPr>
          <p:nvPr/>
        </p:nvGrpSpPr>
        <p:grpSpPr bwMode="auto">
          <a:xfrm flipV="1">
            <a:off x="7486650" y="2357438"/>
            <a:ext cx="163513" cy="58737"/>
            <a:chOff x="2848" y="848"/>
            <a:chExt cx="140" cy="98"/>
          </a:xfrm>
        </p:grpSpPr>
        <p:sp>
          <p:nvSpPr>
            <p:cNvPr id="239732" name="Line 116"/>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239733" name="Line 117"/>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239734" name="Line 118"/>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sp>
        <p:nvSpPr>
          <p:cNvPr id="239735" name="Oval 119"/>
          <p:cNvSpPr>
            <a:spLocks noChangeArrowheads="1"/>
          </p:cNvSpPr>
          <p:nvPr/>
        </p:nvSpPr>
        <p:spPr bwMode="auto">
          <a:xfrm>
            <a:off x="7496175" y="2763838"/>
            <a:ext cx="358775" cy="95250"/>
          </a:xfrm>
          <a:prstGeom prst="ellipse">
            <a:avLst/>
          </a:prstGeom>
          <a:solidFill>
            <a:srgbClr val="DDDDDD"/>
          </a:solidFill>
          <a:ln w="12700">
            <a:solidFill>
              <a:schemeClr val="folHlink"/>
            </a:solidFill>
            <a:round/>
            <a:headEnd/>
            <a:tailEnd/>
          </a:ln>
          <a:effectLst/>
        </p:spPr>
        <p:txBody>
          <a:bodyPr wrap="none" anchor="ctr"/>
          <a:lstStyle/>
          <a:p>
            <a:endParaRPr lang="en-US"/>
          </a:p>
        </p:txBody>
      </p:sp>
      <p:sp>
        <p:nvSpPr>
          <p:cNvPr id="239736" name="Line 120"/>
          <p:cNvSpPr>
            <a:spLocks noChangeShapeType="1"/>
          </p:cNvSpPr>
          <p:nvPr/>
        </p:nvSpPr>
        <p:spPr bwMode="auto">
          <a:xfrm>
            <a:off x="7496175" y="2755900"/>
            <a:ext cx="0" cy="58738"/>
          </a:xfrm>
          <a:prstGeom prst="line">
            <a:avLst/>
          </a:prstGeom>
          <a:noFill/>
          <a:ln w="12700">
            <a:solidFill>
              <a:schemeClr val="folHlink"/>
            </a:solidFill>
            <a:round/>
            <a:headEnd/>
            <a:tailEnd/>
          </a:ln>
          <a:effectLst/>
        </p:spPr>
        <p:txBody>
          <a:bodyPr wrap="none" anchor="ctr"/>
          <a:lstStyle/>
          <a:p>
            <a:endParaRPr lang="en-US"/>
          </a:p>
        </p:txBody>
      </p:sp>
      <p:sp>
        <p:nvSpPr>
          <p:cNvPr id="239737" name="Line 121"/>
          <p:cNvSpPr>
            <a:spLocks noChangeShapeType="1"/>
          </p:cNvSpPr>
          <p:nvPr/>
        </p:nvSpPr>
        <p:spPr bwMode="auto">
          <a:xfrm>
            <a:off x="7854950" y="2755900"/>
            <a:ext cx="0" cy="58738"/>
          </a:xfrm>
          <a:prstGeom prst="line">
            <a:avLst/>
          </a:prstGeom>
          <a:noFill/>
          <a:ln w="12700">
            <a:solidFill>
              <a:schemeClr val="folHlink"/>
            </a:solidFill>
            <a:round/>
            <a:headEnd/>
            <a:tailEnd/>
          </a:ln>
          <a:effectLst/>
        </p:spPr>
        <p:txBody>
          <a:bodyPr wrap="none" anchor="ctr"/>
          <a:lstStyle/>
          <a:p>
            <a:endParaRPr lang="en-US"/>
          </a:p>
        </p:txBody>
      </p:sp>
      <p:sp>
        <p:nvSpPr>
          <p:cNvPr id="239738" name="Rectangle 122"/>
          <p:cNvSpPr>
            <a:spLocks noChangeArrowheads="1"/>
          </p:cNvSpPr>
          <p:nvPr/>
        </p:nvSpPr>
        <p:spPr bwMode="auto">
          <a:xfrm>
            <a:off x="7496175" y="2755900"/>
            <a:ext cx="355600" cy="58738"/>
          </a:xfrm>
          <a:prstGeom prst="rect">
            <a:avLst/>
          </a:prstGeom>
          <a:solidFill>
            <a:srgbClr val="DDDDDD"/>
          </a:solidFill>
          <a:ln w="12700">
            <a:noFill/>
            <a:miter lim="800000"/>
            <a:headEnd/>
            <a:tailEnd/>
          </a:ln>
          <a:effectLst/>
        </p:spPr>
        <p:txBody>
          <a:bodyPr wrap="none" anchor="ctr"/>
          <a:lstStyle/>
          <a:p>
            <a:pPr algn="ctr">
              <a:spcBef>
                <a:spcPct val="0"/>
              </a:spcBef>
              <a:buClrTx/>
              <a:buSzTx/>
              <a:buFontTx/>
              <a:buNone/>
            </a:pPr>
            <a:endParaRPr lang="it-IT">
              <a:latin typeface="Times New Roman" pitchFamily="64" charset="0"/>
            </a:endParaRPr>
          </a:p>
        </p:txBody>
      </p:sp>
      <p:sp>
        <p:nvSpPr>
          <p:cNvPr id="239739" name="Oval 123"/>
          <p:cNvSpPr>
            <a:spLocks noChangeArrowheads="1"/>
          </p:cNvSpPr>
          <p:nvPr/>
        </p:nvSpPr>
        <p:spPr bwMode="auto">
          <a:xfrm>
            <a:off x="7493000" y="2687638"/>
            <a:ext cx="358775" cy="111125"/>
          </a:xfrm>
          <a:prstGeom prst="ellipse">
            <a:avLst/>
          </a:prstGeom>
          <a:solidFill>
            <a:srgbClr val="DDDDDD"/>
          </a:solidFill>
          <a:ln w="12700">
            <a:solidFill>
              <a:schemeClr val="folHlink"/>
            </a:solidFill>
            <a:round/>
            <a:headEnd/>
            <a:tailEnd/>
          </a:ln>
          <a:effectLst/>
        </p:spPr>
        <p:txBody>
          <a:bodyPr wrap="none" anchor="ctr"/>
          <a:lstStyle/>
          <a:p>
            <a:endParaRPr lang="en-US"/>
          </a:p>
        </p:txBody>
      </p:sp>
      <p:grpSp>
        <p:nvGrpSpPr>
          <p:cNvPr id="239740" name="Group 124"/>
          <p:cNvGrpSpPr>
            <a:grpSpLocks/>
          </p:cNvGrpSpPr>
          <p:nvPr/>
        </p:nvGrpSpPr>
        <p:grpSpPr bwMode="auto">
          <a:xfrm>
            <a:off x="7578725" y="2711450"/>
            <a:ext cx="179388" cy="65088"/>
            <a:chOff x="2848" y="848"/>
            <a:chExt cx="140" cy="98"/>
          </a:xfrm>
        </p:grpSpPr>
        <p:sp>
          <p:nvSpPr>
            <p:cNvPr id="239741" name="Line 125"/>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239742" name="Line 126"/>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239743" name="Line 127"/>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grpSp>
        <p:nvGrpSpPr>
          <p:cNvPr id="239744" name="Group 128"/>
          <p:cNvGrpSpPr>
            <a:grpSpLocks/>
          </p:cNvGrpSpPr>
          <p:nvPr/>
        </p:nvGrpSpPr>
        <p:grpSpPr bwMode="auto">
          <a:xfrm flipV="1">
            <a:off x="7578725" y="2711450"/>
            <a:ext cx="179388" cy="65088"/>
            <a:chOff x="2848" y="848"/>
            <a:chExt cx="140" cy="98"/>
          </a:xfrm>
        </p:grpSpPr>
        <p:sp>
          <p:nvSpPr>
            <p:cNvPr id="239745" name="Line 129"/>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239746" name="Line 130"/>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239747" name="Line 131"/>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sp>
        <p:nvSpPr>
          <p:cNvPr id="239748" name="Oval 132"/>
          <p:cNvSpPr>
            <a:spLocks noChangeArrowheads="1"/>
          </p:cNvSpPr>
          <p:nvPr/>
        </p:nvSpPr>
        <p:spPr bwMode="auto">
          <a:xfrm>
            <a:off x="6086475" y="2498725"/>
            <a:ext cx="346075" cy="87313"/>
          </a:xfrm>
          <a:prstGeom prst="ellipse">
            <a:avLst/>
          </a:prstGeom>
          <a:solidFill>
            <a:srgbClr val="DDDDDD"/>
          </a:solidFill>
          <a:ln w="12700">
            <a:solidFill>
              <a:schemeClr val="folHlink"/>
            </a:solidFill>
            <a:round/>
            <a:headEnd/>
            <a:tailEnd/>
          </a:ln>
          <a:effectLst/>
        </p:spPr>
        <p:txBody>
          <a:bodyPr wrap="none" anchor="ctr"/>
          <a:lstStyle/>
          <a:p>
            <a:endParaRPr lang="en-US"/>
          </a:p>
        </p:txBody>
      </p:sp>
      <p:sp>
        <p:nvSpPr>
          <p:cNvPr id="239749" name="Line 133"/>
          <p:cNvSpPr>
            <a:spLocks noChangeShapeType="1"/>
          </p:cNvSpPr>
          <p:nvPr/>
        </p:nvSpPr>
        <p:spPr bwMode="auto">
          <a:xfrm>
            <a:off x="6086475" y="2490788"/>
            <a:ext cx="0" cy="53975"/>
          </a:xfrm>
          <a:prstGeom prst="line">
            <a:avLst/>
          </a:prstGeom>
          <a:noFill/>
          <a:ln w="12700">
            <a:solidFill>
              <a:schemeClr val="folHlink"/>
            </a:solidFill>
            <a:round/>
            <a:headEnd/>
            <a:tailEnd/>
          </a:ln>
          <a:effectLst/>
        </p:spPr>
        <p:txBody>
          <a:bodyPr wrap="none" anchor="ctr"/>
          <a:lstStyle/>
          <a:p>
            <a:endParaRPr lang="en-US"/>
          </a:p>
        </p:txBody>
      </p:sp>
      <p:sp>
        <p:nvSpPr>
          <p:cNvPr id="239750" name="Line 134"/>
          <p:cNvSpPr>
            <a:spLocks noChangeShapeType="1"/>
          </p:cNvSpPr>
          <p:nvPr/>
        </p:nvSpPr>
        <p:spPr bwMode="auto">
          <a:xfrm>
            <a:off x="6432550" y="2490788"/>
            <a:ext cx="0" cy="53975"/>
          </a:xfrm>
          <a:prstGeom prst="line">
            <a:avLst/>
          </a:prstGeom>
          <a:noFill/>
          <a:ln w="12700">
            <a:solidFill>
              <a:schemeClr val="folHlink"/>
            </a:solidFill>
            <a:round/>
            <a:headEnd/>
            <a:tailEnd/>
          </a:ln>
          <a:effectLst/>
        </p:spPr>
        <p:txBody>
          <a:bodyPr wrap="none" anchor="ctr"/>
          <a:lstStyle/>
          <a:p>
            <a:endParaRPr lang="en-US"/>
          </a:p>
        </p:txBody>
      </p:sp>
      <p:sp>
        <p:nvSpPr>
          <p:cNvPr id="239751" name="Rectangle 135"/>
          <p:cNvSpPr>
            <a:spLocks noChangeArrowheads="1"/>
          </p:cNvSpPr>
          <p:nvPr/>
        </p:nvSpPr>
        <p:spPr bwMode="auto">
          <a:xfrm>
            <a:off x="6086475" y="2490788"/>
            <a:ext cx="342900" cy="53975"/>
          </a:xfrm>
          <a:prstGeom prst="rect">
            <a:avLst/>
          </a:prstGeom>
          <a:solidFill>
            <a:srgbClr val="DDDDDD"/>
          </a:solidFill>
          <a:ln w="12700">
            <a:noFill/>
            <a:miter lim="800000"/>
            <a:headEnd/>
            <a:tailEnd/>
          </a:ln>
          <a:effectLst/>
        </p:spPr>
        <p:txBody>
          <a:bodyPr wrap="none" anchor="ctr"/>
          <a:lstStyle/>
          <a:p>
            <a:pPr algn="ctr">
              <a:spcBef>
                <a:spcPct val="0"/>
              </a:spcBef>
              <a:buClrTx/>
              <a:buSzTx/>
              <a:buFontTx/>
              <a:buNone/>
            </a:pPr>
            <a:endParaRPr lang="it-IT">
              <a:latin typeface="Times New Roman" pitchFamily="64" charset="0"/>
            </a:endParaRPr>
          </a:p>
        </p:txBody>
      </p:sp>
      <p:sp>
        <p:nvSpPr>
          <p:cNvPr id="239752" name="Oval 136"/>
          <p:cNvSpPr>
            <a:spLocks noChangeArrowheads="1"/>
          </p:cNvSpPr>
          <p:nvPr/>
        </p:nvSpPr>
        <p:spPr bwMode="auto">
          <a:xfrm>
            <a:off x="6083300" y="2427288"/>
            <a:ext cx="346075" cy="103187"/>
          </a:xfrm>
          <a:prstGeom prst="ellipse">
            <a:avLst/>
          </a:prstGeom>
          <a:solidFill>
            <a:srgbClr val="DDDDDD"/>
          </a:solidFill>
          <a:ln w="12700">
            <a:solidFill>
              <a:schemeClr val="folHlink"/>
            </a:solidFill>
            <a:round/>
            <a:headEnd/>
            <a:tailEnd/>
          </a:ln>
          <a:effectLst/>
        </p:spPr>
        <p:txBody>
          <a:bodyPr wrap="none" anchor="ctr"/>
          <a:lstStyle/>
          <a:p>
            <a:endParaRPr lang="en-US"/>
          </a:p>
        </p:txBody>
      </p:sp>
      <p:grpSp>
        <p:nvGrpSpPr>
          <p:cNvPr id="239753" name="Group 137"/>
          <p:cNvGrpSpPr>
            <a:grpSpLocks/>
          </p:cNvGrpSpPr>
          <p:nvPr/>
        </p:nvGrpSpPr>
        <p:grpSpPr bwMode="auto">
          <a:xfrm>
            <a:off x="6167438" y="2449513"/>
            <a:ext cx="171450" cy="60325"/>
            <a:chOff x="2848" y="848"/>
            <a:chExt cx="140" cy="98"/>
          </a:xfrm>
        </p:grpSpPr>
        <p:sp>
          <p:nvSpPr>
            <p:cNvPr id="239754" name="Line 138"/>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239755" name="Line 139"/>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239756" name="Line 140"/>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grpSp>
        <p:nvGrpSpPr>
          <p:cNvPr id="239757" name="Group 141"/>
          <p:cNvGrpSpPr>
            <a:grpSpLocks/>
          </p:cNvGrpSpPr>
          <p:nvPr/>
        </p:nvGrpSpPr>
        <p:grpSpPr bwMode="auto">
          <a:xfrm flipV="1">
            <a:off x="6167438" y="2449513"/>
            <a:ext cx="171450" cy="58737"/>
            <a:chOff x="2848" y="848"/>
            <a:chExt cx="140" cy="98"/>
          </a:xfrm>
        </p:grpSpPr>
        <p:sp>
          <p:nvSpPr>
            <p:cNvPr id="239758" name="Line 142"/>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239759" name="Line 143"/>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239760" name="Line 144"/>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sp>
        <p:nvSpPr>
          <p:cNvPr id="239761" name="Oval 145"/>
          <p:cNvSpPr>
            <a:spLocks noChangeArrowheads="1"/>
          </p:cNvSpPr>
          <p:nvPr/>
        </p:nvSpPr>
        <p:spPr bwMode="auto">
          <a:xfrm>
            <a:off x="5780088" y="3648075"/>
            <a:ext cx="346075" cy="87313"/>
          </a:xfrm>
          <a:prstGeom prst="ellipse">
            <a:avLst/>
          </a:prstGeom>
          <a:solidFill>
            <a:srgbClr val="DDDDDD"/>
          </a:solidFill>
          <a:ln w="12700">
            <a:solidFill>
              <a:schemeClr val="folHlink"/>
            </a:solidFill>
            <a:round/>
            <a:headEnd/>
            <a:tailEnd/>
          </a:ln>
          <a:effectLst/>
        </p:spPr>
        <p:txBody>
          <a:bodyPr wrap="none" anchor="ctr"/>
          <a:lstStyle/>
          <a:p>
            <a:endParaRPr lang="en-US"/>
          </a:p>
        </p:txBody>
      </p:sp>
      <p:sp>
        <p:nvSpPr>
          <p:cNvPr id="239762" name="Line 146"/>
          <p:cNvSpPr>
            <a:spLocks noChangeShapeType="1"/>
          </p:cNvSpPr>
          <p:nvPr/>
        </p:nvSpPr>
        <p:spPr bwMode="auto">
          <a:xfrm>
            <a:off x="5780088" y="3640138"/>
            <a:ext cx="0" cy="53975"/>
          </a:xfrm>
          <a:prstGeom prst="line">
            <a:avLst/>
          </a:prstGeom>
          <a:noFill/>
          <a:ln w="12700">
            <a:solidFill>
              <a:schemeClr val="folHlink"/>
            </a:solidFill>
            <a:round/>
            <a:headEnd/>
            <a:tailEnd/>
          </a:ln>
          <a:effectLst/>
        </p:spPr>
        <p:txBody>
          <a:bodyPr wrap="none" anchor="ctr"/>
          <a:lstStyle/>
          <a:p>
            <a:endParaRPr lang="en-US"/>
          </a:p>
        </p:txBody>
      </p:sp>
      <p:sp>
        <p:nvSpPr>
          <p:cNvPr id="239763" name="Line 147"/>
          <p:cNvSpPr>
            <a:spLocks noChangeShapeType="1"/>
          </p:cNvSpPr>
          <p:nvPr/>
        </p:nvSpPr>
        <p:spPr bwMode="auto">
          <a:xfrm>
            <a:off x="6126163" y="3640138"/>
            <a:ext cx="0" cy="53975"/>
          </a:xfrm>
          <a:prstGeom prst="line">
            <a:avLst/>
          </a:prstGeom>
          <a:noFill/>
          <a:ln w="12700">
            <a:solidFill>
              <a:schemeClr val="folHlink"/>
            </a:solidFill>
            <a:round/>
            <a:headEnd/>
            <a:tailEnd/>
          </a:ln>
          <a:effectLst/>
        </p:spPr>
        <p:txBody>
          <a:bodyPr wrap="none" anchor="ctr"/>
          <a:lstStyle/>
          <a:p>
            <a:endParaRPr lang="en-US"/>
          </a:p>
        </p:txBody>
      </p:sp>
      <p:sp>
        <p:nvSpPr>
          <p:cNvPr id="239764" name="Rectangle 148"/>
          <p:cNvSpPr>
            <a:spLocks noChangeArrowheads="1"/>
          </p:cNvSpPr>
          <p:nvPr/>
        </p:nvSpPr>
        <p:spPr bwMode="auto">
          <a:xfrm>
            <a:off x="5780088" y="3640138"/>
            <a:ext cx="342900" cy="53975"/>
          </a:xfrm>
          <a:prstGeom prst="rect">
            <a:avLst/>
          </a:prstGeom>
          <a:solidFill>
            <a:srgbClr val="DDDDDD"/>
          </a:solidFill>
          <a:ln w="12700">
            <a:noFill/>
            <a:miter lim="800000"/>
            <a:headEnd/>
            <a:tailEnd/>
          </a:ln>
          <a:effectLst/>
        </p:spPr>
        <p:txBody>
          <a:bodyPr wrap="none" anchor="ctr"/>
          <a:lstStyle/>
          <a:p>
            <a:pPr algn="ctr">
              <a:spcBef>
                <a:spcPct val="0"/>
              </a:spcBef>
              <a:buClrTx/>
              <a:buSzTx/>
              <a:buFontTx/>
              <a:buNone/>
            </a:pPr>
            <a:endParaRPr lang="it-IT">
              <a:latin typeface="Times New Roman" pitchFamily="64" charset="0"/>
            </a:endParaRPr>
          </a:p>
        </p:txBody>
      </p:sp>
      <p:sp>
        <p:nvSpPr>
          <p:cNvPr id="239765" name="Oval 149"/>
          <p:cNvSpPr>
            <a:spLocks noChangeArrowheads="1"/>
          </p:cNvSpPr>
          <p:nvPr/>
        </p:nvSpPr>
        <p:spPr bwMode="auto">
          <a:xfrm>
            <a:off x="5776913" y="3576638"/>
            <a:ext cx="346075" cy="103187"/>
          </a:xfrm>
          <a:prstGeom prst="ellipse">
            <a:avLst/>
          </a:prstGeom>
          <a:solidFill>
            <a:srgbClr val="DDDDDD"/>
          </a:solidFill>
          <a:ln w="12700">
            <a:solidFill>
              <a:schemeClr val="folHlink"/>
            </a:solidFill>
            <a:round/>
            <a:headEnd/>
            <a:tailEnd/>
          </a:ln>
          <a:effectLst/>
        </p:spPr>
        <p:txBody>
          <a:bodyPr wrap="none" anchor="ctr"/>
          <a:lstStyle/>
          <a:p>
            <a:endParaRPr lang="en-US"/>
          </a:p>
        </p:txBody>
      </p:sp>
      <p:grpSp>
        <p:nvGrpSpPr>
          <p:cNvPr id="239766" name="Group 150"/>
          <p:cNvGrpSpPr>
            <a:grpSpLocks/>
          </p:cNvGrpSpPr>
          <p:nvPr/>
        </p:nvGrpSpPr>
        <p:grpSpPr bwMode="auto">
          <a:xfrm>
            <a:off x="5861050" y="3598863"/>
            <a:ext cx="171450" cy="60325"/>
            <a:chOff x="2848" y="848"/>
            <a:chExt cx="140" cy="98"/>
          </a:xfrm>
        </p:grpSpPr>
        <p:sp>
          <p:nvSpPr>
            <p:cNvPr id="239767" name="Line 151"/>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239768" name="Line 152"/>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239769" name="Line 153"/>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grpSp>
        <p:nvGrpSpPr>
          <p:cNvPr id="239770" name="Group 154"/>
          <p:cNvGrpSpPr>
            <a:grpSpLocks/>
          </p:cNvGrpSpPr>
          <p:nvPr/>
        </p:nvGrpSpPr>
        <p:grpSpPr bwMode="auto">
          <a:xfrm flipV="1">
            <a:off x="5861050" y="3598863"/>
            <a:ext cx="171450" cy="58737"/>
            <a:chOff x="2848" y="848"/>
            <a:chExt cx="140" cy="98"/>
          </a:xfrm>
        </p:grpSpPr>
        <p:sp>
          <p:nvSpPr>
            <p:cNvPr id="239771" name="Line 155"/>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239772" name="Line 156"/>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239773" name="Line 157"/>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sp>
        <p:nvSpPr>
          <p:cNvPr id="239774" name="Line 158"/>
          <p:cNvSpPr>
            <a:spLocks noChangeShapeType="1"/>
          </p:cNvSpPr>
          <p:nvPr/>
        </p:nvSpPr>
        <p:spPr bwMode="auto">
          <a:xfrm flipV="1">
            <a:off x="6978650" y="4005263"/>
            <a:ext cx="227013" cy="436562"/>
          </a:xfrm>
          <a:prstGeom prst="line">
            <a:avLst/>
          </a:prstGeom>
          <a:noFill/>
          <a:ln w="9525">
            <a:solidFill>
              <a:schemeClr val="bg2"/>
            </a:solidFill>
            <a:round/>
            <a:headEnd/>
            <a:tailEnd/>
          </a:ln>
          <a:effectLst/>
        </p:spPr>
        <p:txBody>
          <a:bodyPr/>
          <a:lstStyle/>
          <a:p>
            <a:endParaRPr lang="en-US"/>
          </a:p>
        </p:txBody>
      </p:sp>
      <p:sp>
        <p:nvSpPr>
          <p:cNvPr id="239775" name="Line 159"/>
          <p:cNvSpPr>
            <a:spLocks noChangeShapeType="1"/>
          </p:cNvSpPr>
          <p:nvPr/>
        </p:nvSpPr>
        <p:spPr bwMode="auto">
          <a:xfrm>
            <a:off x="7102475" y="3743325"/>
            <a:ext cx="163513" cy="120650"/>
          </a:xfrm>
          <a:prstGeom prst="line">
            <a:avLst/>
          </a:prstGeom>
          <a:noFill/>
          <a:ln w="9525">
            <a:solidFill>
              <a:schemeClr val="bg2"/>
            </a:solidFill>
            <a:round/>
            <a:headEnd/>
            <a:tailEnd/>
          </a:ln>
          <a:effectLst/>
        </p:spPr>
        <p:txBody>
          <a:bodyPr/>
          <a:lstStyle/>
          <a:p>
            <a:endParaRPr lang="en-US"/>
          </a:p>
        </p:txBody>
      </p:sp>
      <p:sp>
        <p:nvSpPr>
          <p:cNvPr id="239776" name="Line 160"/>
          <p:cNvSpPr>
            <a:spLocks noChangeShapeType="1"/>
          </p:cNvSpPr>
          <p:nvPr/>
        </p:nvSpPr>
        <p:spPr bwMode="auto">
          <a:xfrm>
            <a:off x="7199313" y="3663950"/>
            <a:ext cx="279400" cy="0"/>
          </a:xfrm>
          <a:prstGeom prst="line">
            <a:avLst/>
          </a:prstGeom>
          <a:noFill/>
          <a:ln w="9525">
            <a:solidFill>
              <a:schemeClr val="bg2"/>
            </a:solidFill>
            <a:round/>
            <a:headEnd/>
            <a:tailEnd/>
          </a:ln>
          <a:effectLst/>
        </p:spPr>
        <p:txBody>
          <a:bodyPr/>
          <a:lstStyle/>
          <a:p>
            <a:endParaRPr lang="en-US"/>
          </a:p>
        </p:txBody>
      </p:sp>
      <p:sp>
        <p:nvSpPr>
          <p:cNvPr id="239777" name="Line 161"/>
          <p:cNvSpPr>
            <a:spLocks noChangeShapeType="1"/>
          </p:cNvSpPr>
          <p:nvPr/>
        </p:nvSpPr>
        <p:spPr bwMode="auto">
          <a:xfrm flipV="1">
            <a:off x="7435850" y="3749675"/>
            <a:ext cx="134938" cy="104775"/>
          </a:xfrm>
          <a:prstGeom prst="line">
            <a:avLst/>
          </a:prstGeom>
          <a:noFill/>
          <a:ln w="9525">
            <a:solidFill>
              <a:schemeClr val="bg2"/>
            </a:solidFill>
            <a:round/>
            <a:headEnd/>
            <a:tailEnd/>
          </a:ln>
          <a:effectLst/>
        </p:spPr>
        <p:txBody>
          <a:bodyPr/>
          <a:lstStyle/>
          <a:p>
            <a:endParaRPr lang="en-US"/>
          </a:p>
        </p:txBody>
      </p:sp>
      <p:sp>
        <p:nvSpPr>
          <p:cNvPr id="239778" name="Line 162"/>
          <p:cNvSpPr>
            <a:spLocks noChangeShapeType="1"/>
          </p:cNvSpPr>
          <p:nvPr/>
        </p:nvSpPr>
        <p:spPr bwMode="auto">
          <a:xfrm>
            <a:off x="6134100" y="3670300"/>
            <a:ext cx="679450" cy="0"/>
          </a:xfrm>
          <a:prstGeom prst="line">
            <a:avLst/>
          </a:prstGeom>
          <a:noFill/>
          <a:ln w="9525">
            <a:solidFill>
              <a:schemeClr val="bg2"/>
            </a:solidFill>
            <a:round/>
            <a:headEnd/>
            <a:tailEnd/>
          </a:ln>
          <a:effectLst/>
        </p:spPr>
        <p:txBody>
          <a:bodyPr/>
          <a:lstStyle/>
          <a:p>
            <a:endParaRPr lang="en-US"/>
          </a:p>
        </p:txBody>
      </p:sp>
      <p:sp>
        <p:nvSpPr>
          <p:cNvPr id="239779" name="Line 163"/>
          <p:cNvSpPr>
            <a:spLocks noChangeShapeType="1"/>
          </p:cNvSpPr>
          <p:nvPr/>
        </p:nvSpPr>
        <p:spPr bwMode="auto">
          <a:xfrm>
            <a:off x="6429375" y="2517775"/>
            <a:ext cx="509588" cy="3175"/>
          </a:xfrm>
          <a:prstGeom prst="line">
            <a:avLst/>
          </a:prstGeom>
          <a:noFill/>
          <a:ln w="9525">
            <a:solidFill>
              <a:schemeClr val="bg2"/>
            </a:solidFill>
            <a:round/>
            <a:headEnd/>
            <a:tailEnd/>
          </a:ln>
          <a:effectLst/>
        </p:spPr>
        <p:txBody>
          <a:bodyPr/>
          <a:lstStyle/>
          <a:p>
            <a:endParaRPr lang="en-US"/>
          </a:p>
        </p:txBody>
      </p:sp>
      <p:sp>
        <p:nvSpPr>
          <p:cNvPr id="239780" name="Line 164"/>
          <p:cNvSpPr>
            <a:spLocks noChangeShapeType="1"/>
          </p:cNvSpPr>
          <p:nvPr/>
        </p:nvSpPr>
        <p:spPr bwMode="auto">
          <a:xfrm>
            <a:off x="5995988" y="2346325"/>
            <a:ext cx="152400" cy="82550"/>
          </a:xfrm>
          <a:prstGeom prst="line">
            <a:avLst/>
          </a:prstGeom>
          <a:noFill/>
          <a:ln w="9525">
            <a:solidFill>
              <a:schemeClr val="bg2"/>
            </a:solidFill>
            <a:round/>
            <a:headEnd/>
            <a:tailEnd/>
          </a:ln>
          <a:effectLst/>
        </p:spPr>
        <p:txBody>
          <a:bodyPr/>
          <a:lstStyle/>
          <a:p>
            <a:endParaRPr lang="en-US"/>
          </a:p>
        </p:txBody>
      </p:sp>
      <p:sp>
        <p:nvSpPr>
          <p:cNvPr id="239781" name="Freeform 165"/>
          <p:cNvSpPr>
            <a:spLocks/>
          </p:cNvSpPr>
          <p:nvPr/>
        </p:nvSpPr>
        <p:spPr bwMode="auto">
          <a:xfrm>
            <a:off x="5316538" y="4352925"/>
            <a:ext cx="2979737" cy="1455738"/>
          </a:xfrm>
          <a:custGeom>
            <a:avLst/>
            <a:gdLst/>
            <a:ahLst/>
            <a:cxnLst>
              <a:cxn ang="0">
                <a:pos x="889" y="23"/>
              </a:cxn>
              <a:cxn ang="0">
                <a:pos x="692" y="109"/>
              </a:cxn>
              <a:cxn ang="0">
                <a:pos x="415" y="91"/>
              </a:cxn>
              <a:cxn ang="0">
                <a:pos x="112" y="170"/>
              </a:cxn>
              <a:cxn ang="0">
                <a:pos x="50" y="353"/>
              </a:cxn>
              <a:cxn ang="0">
                <a:pos x="14" y="528"/>
              </a:cxn>
              <a:cxn ang="0">
                <a:pos x="139" y="650"/>
              </a:cxn>
              <a:cxn ang="0">
                <a:pos x="505" y="781"/>
              </a:cxn>
              <a:cxn ang="0">
                <a:pos x="933" y="886"/>
              </a:cxn>
              <a:cxn ang="0">
                <a:pos x="1370" y="901"/>
              </a:cxn>
              <a:cxn ang="0">
                <a:pos x="1676" y="793"/>
              </a:cxn>
              <a:cxn ang="0">
                <a:pos x="1860" y="624"/>
              </a:cxn>
              <a:cxn ang="0">
                <a:pos x="1776" y="219"/>
              </a:cxn>
              <a:cxn ang="0">
                <a:pos x="1503" y="100"/>
              </a:cxn>
              <a:cxn ang="0">
                <a:pos x="1200" y="13"/>
              </a:cxn>
              <a:cxn ang="0">
                <a:pos x="889" y="23"/>
              </a:cxn>
            </a:cxnLst>
            <a:rect l="0" t="0" r="r" b="b"/>
            <a:pathLst>
              <a:path w="1877" h="917">
                <a:moveTo>
                  <a:pt x="889" y="23"/>
                </a:moveTo>
                <a:cubicBezTo>
                  <a:pt x="804" y="39"/>
                  <a:pt x="771" y="98"/>
                  <a:pt x="692" y="109"/>
                </a:cubicBezTo>
                <a:cubicBezTo>
                  <a:pt x="613" y="120"/>
                  <a:pt x="511" y="81"/>
                  <a:pt x="415" y="91"/>
                </a:cubicBezTo>
                <a:cubicBezTo>
                  <a:pt x="319" y="101"/>
                  <a:pt x="174" y="126"/>
                  <a:pt x="112" y="170"/>
                </a:cubicBezTo>
                <a:cubicBezTo>
                  <a:pt x="51" y="214"/>
                  <a:pt x="66" y="294"/>
                  <a:pt x="50" y="353"/>
                </a:cubicBezTo>
                <a:cubicBezTo>
                  <a:pt x="34" y="412"/>
                  <a:pt x="0" y="479"/>
                  <a:pt x="14" y="528"/>
                </a:cubicBezTo>
                <a:cubicBezTo>
                  <a:pt x="29" y="577"/>
                  <a:pt x="57" y="608"/>
                  <a:pt x="139" y="650"/>
                </a:cubicBezTo>
                <a:cubicBezTo>
                  <a:pt x="221" y="692"/>
                  <a:pt x="372" y="742"/>
                  <a:pt x="505" y="781"/>
                </a:cubicBezTo>
                <a:cubicBezTo>
                  <a:pt x="638" y="820"/>
                  <a:pt x="789" y="866"/>
                  <a:pt x="933" y="886"/>
                </a:cubicBezTo>
                <a:cubicBezTo>
                  <a:pt x="1077" y="906"/>
                  <a:pt x="1246" y="917"/>
                  <a:pt x="1370" y="901"/>
                </a:cubicBezTo>
                <a:cubicBezTo>
                  <a:pt x="1494" y="885"/>
                  <a:pt x="1594" y="839"/>
                  <a:pt x="1676" y="793"/>
                </a:cubicBezTo>
                <a:cubicBezTo>
                  <a:pt x="1758" y="747"/>
                  <a:pt x="1843" y="720"/>
                  <a:pt x="1860" y="624"/>
                </a:cubicBezTo>
                <a:cubicBezTo>
                  <a:pt x="1877" y="528"/>
                  <a:pt x="1835" y="306"/>
                  <a:pt x="1776" y="219"/>
                </a:cubicBezTo>
                <a:cubicBezTo>
                  <a:pt x="1717" y="132"/>
                  <a:pt x="1599" y="134"/>
                  <a:pt x="1503" y="100"/>
                </a:cubicBezTo>
                <a:cubicBezTo>
                  <a:pt x="1407" y="66"/>
                  <a:pt x="1302" y="26"/>
                  <a:pt x="1200" y="13"/>
                </a:cubicBezTo>
                <a:cubicBezTo>
                  <a:pt x="1098" y="0"/>
                  <a:pt x="974" y="7"/>
                  <a:pt x="889" y="23"/>
                </a:cubicBezTo>
                <a:close/>
              </a:path>
            </a:pathLst>
          </a:custGeom>
          <a:solidFill>
            <a:srgbClr val="DDDDDD"/>
          </a:solidFill>
          <a:ln w="9525">
            <a:noFill/>
            <a:round/>
            <a:headEnd/>
            <a:tailEnd/>
          </a:ln>
          <a:effectLst/>
        </p:spPr>
        <p:txBody>
          <a:bodyPr/>
          <a:lstStyle/>
          <a:p>
            <a:endParaRPr lang="en-US"/>
          </a:p>
        </p:txBody>
      </p:sp>
      <p:sp>
        <p:nvSpPr>
          <p:cNvPr id="239782" name="Line 166"/>
          <p:cNvSpPr>
            <a:spLocks noChangeShapeType="1"/>
          </p:cNvSpPr>
          <p:nvPr/>
        </p:nvSpPr>
        <p:spPr bwMode="auto">
          <a:xfrm rot="-5400000">
            <a:off x="7551737" y="5089526"/>
            <a:ext cx="523875" cy="139700"/>
          </a:xfrm>
          <a:prstGeom prst="line">
            <a:avLst/>
          </a:prstGeom>
          <a:noFill/>
          <a:ln w="12700">
            <a:solidFill>
              <a:schemeClr val="bg2"/>
            </a:solidFill>
            <a:round/>
            <a:headEnd/>
            <a:tailEnd/>
          </a:ln>
          <a:effectLst/>
        </p:spPr>
        <p:txBody>
          <a:bodyPr wrap="none" anchor="ctr"/>
          <a:lstStyle/>
          <a:p>
            <a:endParaRPr lang="en-US"/>
          </a:p>
        </p:txBody>
      </p:sp>
      <p:sp>
        <p:nvSpPr>
          <p:cNvPr id="239783" name="Line 167"/>
          <p:cNvSpPr>
            <a:spLocks noChangeShapeType="1"/>
          </p:cNvSpPr>
          <p:nvPr/>
        </p:nvSpPr>
        <p:spPr bwMode="auto">
          <a:xfrm rot="5400000" flipV="1">
            <a:off x="7697788" y="5370513"/>
            <a:ext cx="3175" cy="85725"/>
          </a:xfrm>
          <a:prstGeom prst="line">
            <a:avLst/>
          </a:prstGeom>
          <a:noFill/>
          <a:ln w="12700">
            <a:solidFill>
              <a:schemeClr val="bg2"/>
            </a:solidFill>
            <a:round/>
            <a:headEnd/>
            <a:tailEnd/>
          </a:ln>
          <a:effectLst/>
        </p:spPr>
        <p:txBody>
          <a:bodyPr wrap="none" anchor="ctr"/>
          <a:lstStyle/>
          <a:p>
            <a:endParaRPr lang="en-US"/>
          </a:p>
        </p:txBody>
      </p:sp>
      <p:sp>
        <p:nvSpPr>
          <p:cNvPr id="239784" name="Line 168"/>
          <p:cNvSpPr>
            <a:spLocks noChangeShapeType="1"/>
          </p:cNvSpPr>
          <p:nvPr/>
        </p:nvSpPr>
        <p:spPr bwMode="auto">
          <a:xfrm rot="-5400000">
            <a:off x="7883525" y="5046663"/>
            <a:ext cx="0" cy="114300"/>
          </a:xfrm>
          <a:prstGeom prst="line">
            <a:avLst/>
          </a:prstGeom>
          <a:noFill/>
          <a:ln w="12700">
            <a:solidFill>
              <a:schemeClr val="bg2"/>
            </a:solidFill>
            <a:round/>
            <a:headEnd/>
            <a:tailEnd/>
          </a:ln>
          <a:effectLst/>
        </p:spPr>
        <p:txBody>
          <a:bodyPr wrap="none" anchor="ctr"/>
          <a:lstStyle/>
          <a:p>
            <a:endParaRPr lang="en-US"/>
          </a:p>
        </p:txBody>
      </p:sp>
      <p:grpSp>
        <p:nvGrpSpPr>
          <p:cNvPr id="239785" name="Group 169"/>
          <p:cNvGrpSpPr>
            <a:grpSpLocks/>
          </p:cNvGrpSpPr>
          <p:nvPr/>
        </p:nvGrpSpPr>
        <p:grpSpPr bwMode="auto">
          <a:xfrm>
            <a:off x="7462838" y="4756150"/>
            <a:ext cx="501650" cy="234950"/>
            <a:chOff x="4701" y="2996"/>
            <a:chExt cx="316" cy="148"/>
          </a:xfrm>
        </p:grpSpPr>
        <p:sp>
          <p:nvSpPr>
            <p:cNvPr id="239786" name="Oval 170"/>
            <p:cNvSpPr>
              <a:spLocks noChangeArrowheads="1"/>
            </p:cNvSpPr>
            <p:nvPr/>
          </p:nvSpPr>
          <p:spPr bwMode="auto">
            <a:xfrm>
              <a:off x="4704" y="3062"/>
              <a:ext cx="313" cy="82"/>
            </a:xfrm>
            <a:prstGeom prst="ellipse">
              <a:avLst/>
            </a:prstGeom>
            <a:solidFill>
              <a:srgbClr val="DDDDDD"/>
            </a:solidFill>
            <a:ln w="12700">
              <a:solidFill>
                <a:schemeClr val="folHlink"/>
              </a:solidFill>
              <a:round/>
              <a:headEnd/>
              <a:tailEnd/>
            </a:ln>
            <a:effectLst/>
          </p:spPr>
          <p:txBody>
            <a:bodyPr wrap="none" anchor="ctr"/>
            <a:lstStyle/>
            <a:p>
              <a:endParaRPr lang="en-US"/>
            </a:p>
          </p:txBody>
        </p:sp>
        <p:sp>
          <p:nvSpPr>
            <p:cNvPr id="239787" name="Line 171"/>
            <p:cNvSpPr>
              <a:spLocks noChangeShapeType="1"/>
            </p:cNvSpPr>
            <p:nvPr/>
          </p:nvSpPr>
          <p:spPr bwMode="auto">
            <a:xfrm>
              <a:off x="4704" y="3055"/>
              <a:ext cx="0" cy="51"/>
            </a:xfrm>
            <a:prstGeom prst="line">
              <a:avLst/>
            </a:prstGeom>
            <a:noFill/>
            <a:ln w="12700">
              <a:solidFill>
                <a:schemeClr val="folHlink"/>
              </a:solidFill>
              <a:round/>
              <a:headEnd/>
              <a:tailEnd/>
            </a:ln>
            <a:effectLst/>
          </p:spPr>
          <p:txBody>
            <a:bodyPr wrap="none" anchor="ctr"/>
            <a:lstStyle/>
            <a:p>
              <a:endParaRPr lang="en-US"/>
            </a:p>
          </p:txBody>
        </p:sp>
        <p:sp>
          <p:nvSpPr>
            <p:cNvPr id="239788" name="Line 172"/>
            <p:cNvSpPr>
              <a:spLocks noChangeShapeType="1"/>
            </p:cNvSpPr>
            <p:nvPr/>
          </p:nvSpPr>
          <p:spPr bwMode="auto">
            <a:xfrm>
              <a:off x="5017" y="3055"/>
              <a:ext cx="0" cy="51"/>
            </a:xfrm>
            <a:prstGeom prst="line">
              <a:avLst/>
            </a:prstGeom>
            <a:noFill/>
            <a:ln w="12700">
              <a:solidFill>
                <a:schemeClr val="folHlink"/>
              </a:solidFill>
              <a:round/>
              <a:headEnd/>
              <a:tailEnd/>
            </a:ln>
            <a:effectLst/>
          </p:spPr>
          <p:txBody>
            <a:bodyPr wrap="none" anchor="ctr"/>
            <a:lstStyle/>
            <a:p>
              <a:endParaRPr lang="en-US"/>
            </a:p>
          </p:txBody>
        </p:sp>
        <p:sp>
          <p:nvSpPr>
            <p:cNvPr id="239789" name="Rectangle 173"/>
            <p:cNvSpPr>
              <a:spLocks noChangeArrowheads="1"/>
            </p:cNvSpPr>
            <p:nvPr/>
          </p:nvSpPr>
          <p:spPr bwMode="auto">
            <a:xfrm>
              <a:off x="4704" y="3055"/>
              <a:ext cx="310" cy="50"/>
            </a:xfrm>
            <a:prstGeom prst="rect">
              <a:avLst/>
            </a:prstGeom>
            <a:solidFill>
              <a:srgbClr val="DDDDDD"/>
            </a:solidFill>
            <a:ln w="12700">
              <a:noFill/>
              <a:miter lim="800000"/>
              <a:headEnd/>
              <a:tailEnd/>
            </a:ln>
            <a:effectLst/>
          </p:spPr>
          <p:txBody>
            <a:bodyPr wrap="none" anchor="ctr"/>
            <a:lstStyle/>
            <a:p>
              <a:pPr algn="ctr">
                <a:spcBef>
                  <a:spcPct val="0"/>
                </a:spcBef>
                <a:buClrTx/>
                <a:buSzTx/>
                <a:buFontTx/>
                <a:buNone/>
              </a:pPr>
              <a:endParaRPr lang="it-IT">
                <a:latin typeface="Times New Roman" pitchFamily="64" charset="0"/>
              </a:endParaRPr>
            </a:p>
          </p:txBody>
        </p:sp>
        <p:sp>
          <p:nvSpPr>
            <p:cNvPr id="239790" name="Oval 174"/>
            <p:cNvSpPr>
              <a:spLocks noChangeArrowheads="1"/>
            </p:cNvSpPr>
            <p:nvPr/>
          </p:nvSpPr>
          <p:spPr bwMode="auto">
            <a:xfrm>
              <a:off x="4701" y="2996"/>
              <a:ext cx="313" cy="96"/>
            </a:xfrm>
            <a:prstGeom prst="ellipse">
              <a:avLst/>
            </a:prstGeom>
            <a:solidFill>
              <a:srgbClr val="DDDDDD"/>
            </a:solidFill>
            <a:ln w="12700">
              <a:solidFill>
                <a:schemeClr val="folHlink"/>
              </a:solidFill>
              <a:round/>
              <a:headEnd/>
              <a:tailEnd/>
            </a:ln>
            <a:effectLst/>
          </p:spPr>
          <p:txBody>
            <a:bodyPr wrap="none" anchor="ctr"/>
            <a:lstStyle/>
            <a:p>
              <a:endParaRPr lang="en-US"/>
            </a:p>
          </p:txBody>
        </p:sp>
        <p:grpSp>
          <p:nvGrpSpPr>
            <p:cNvPr id="239791" name="Group 175"/>
            <p:cNvGrpSpPr>
              <a:grpSpLocks/>
            </p:cNvGrpSpPr>
            <p:nvPr/>
          </p:nvGrpSpPr>
          <p:grpSpPr bwMode="auto">
            <a:xfrm>
              <a:off x="4776" y="3017"/>
              <a:ext cx="156" cy="56"/>
              <a:chOff x="2848" y="848"/>
              <a:chExt cx="140" cy="98"/>
            </a:xfrm>
          </p:grpSpPr>
          <p:sp>
            <p:nvSpPr>
              <p:cNvPr id="239792" name="Line 176"/>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239793" name="Line 177"/>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239794" name="Line 178"/>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grpSp>
          <p:nvGrpSpPr>
            <p:cNvPr id="239795" name="Group 179"/>
            <p:cNvGrpSpPr>
              <a:grpSpLocks/>
            </p:cNvGrpSpPr>
            <p:nvPr/>
          </p:nvGrpSpPr>
          <p:grpSpPr bwMode="auto">
            <a:xfrm flipV="1">
              <a:off x="4776" y="3016"/>
              <a:ext cx="156" cy="56"/>
              <a:chOff x="2848" y="848"/>
              <a:chExt cx="140" cy="98"/>
            </a:xfrm>
          </p:grpSpPr>
          <p:sp>
            <p:nvSpPr>
              <p:cNvPr id="239796" name="Line 180"/>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239797" name="Line 181"/>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239798" name="Line 182"/>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grpSp>
      <p:grpSp>
        <p:nvGrpSpPr>
          <p:cNvPr id="239799" name="Group 183"/>
          <p:cNvGrpSpPr>
            <a:grpSpLocks/>
          </p:cNvGrpSpPr>
          <p:nvPr/>
        </p:nvGrpSpPr>
        <p:grpSpPr bwMode="auto">
          <a:xfrm>
            <a:off x="6646863" y="4479925"/>
            <a:ext cx="501650" cy="234950"/>
            <a:chOff x="3600" y="219"/>
            <a:chExt cx="360" cy="175"/>
          </a:xfrm>
        </p:grpSpPr>
        <p:sp>
          <p:nvSpPr>
            <p:cNvPr id="239800" name="Oval 184"/>
            <p:cNvSpPr>
              <a:spLocks noChangeArrowheads="1"/>
            </p:cNvSpPr>
            <p:nvPr/>
          </p:nvSpPr>
          <p:spPr bwMode="auto">
            <a:xfrm>
              <a:off x="3603" y="297"/>
              <a:ext cx="357" cy="97"/>
            </a:xfrm>
            <a:prstGeom prst="ellipse">
              <a:avLst/>
            </a:prstGeom>
            <a:solidFill>
              <a:srgbClr val="DDDDDD"/>
            </a:solidFill>
            <a:ln w="12700">
              <a:solidFill>
                <a:schemeClr val="tx1"/>
              </a:solidFill>
              <a:round/>
              <a:headEnd/>
              <a:tailEnd/>
            </a:ln>
            <a:effectLst/>
          </p:spPr>
          <p:txBody>
            <a:bodyPr wrap="none" anchor="ctr"/>
            <a:lstStyle/>
            <a:p>
              <a:endParaRPr lang="en-US"/>
            </a:p>
          </p:txBody>
        </p:sp>
        <p:sp>
          <p:nvSpPr>
            <p:cNvPr id="239801" name="Line 185"/>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en-US"/>
            </a:p>
          </p:txBody>
        </p:sp>
        <p:sp>
          <p:nvSpPr>
            <p:cNvPr id="239802" name="Line 186"/>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en-US"/>
            </a:p>
          </p:txBody>
        </p:sp>
        <p:sp>
          <p:nvSpPr>
            <p:cNvPr id="239803" name="Rectangle 187"/>
            <p:cNvSpPr>
              <a:spLocks noChangeArrowheads="1"/>
            </p:cNvSpPr>
            <p:nvPr/>
          </p:nvSpPr>
          <p:spPr bwMode="auto">
            <a:xfrm>
              <a:off x="3603" y="289"/>
              <a:ext cx="354" cy="59"/>
            </a:xfrm>
            <a:prstGeom prst="rect">
              <a:avLst/>
            </a:prstGeom>
            <a:solidFill>
              <a:srgbClr val="DDDDDD"/>
            </a:solidFill>
            <a:ln w="12700">
              <a:noFill/>
              <a:miter lim="800000"/>
              <a:headEnd/>
              <a:tailEnd/>
            </a:ln>
            <a:effectLst/>
          </p:spPr>
          <p:txBody>
            <a:bodyPr wrap="none" anchor="ctr"/>
            <a:lstStyle/>
            <a:p>
              <a:pPr algn="ctr">
                <a:spcBef>
                  <a:spcPct val="0"/>
                </a:spcBef>
                <a:buClrTx/>
                <a:buSzTx/>
                <a:buFontTx/>
                <a:buNone/>
              </a:pPr>
              <a:endParaRPr lang="it-IT">
                <a:latin typeface="Times New Roman" pitchFamily="64" charset="0"/>
              </a:endParaRPr>
            </a:p>
          </p:txBody>
        </p:sp>
        <p:sp>
          <p:nvSpPr>
            <p:cNvPr id="239804" name="Oval 188"/>
            <p:cNvSpPr>
              <a:spLocks noChangeArrowheads="1"/>
            </p:cNvSpPr>
            <p:nvPr/>
          </p:nvSpPr>
          <p:spPr bwMode="auto">
            <a:xfrm>
              <a:off x="3600" y="219"/>
              <a:ext cx="357" cy="113"/>
            </a:xfrm>
            <a:prstGeom prst="ellipse">
              <a:avLst/>
            </a:prstGeom>
            <a:solidFill>
              <a:srgbClr val="DDDDDD"/>
            </a:solidFill>
            <a:ln w="12700">
              <a:solidFill>
                <a:schemeClr val="tx1"/>
              </a:solidFill>
              <a:round/>
              <a:headEnd/>
              <a:tailEnd/>
            </a:ln>
            <a:effectLst/>
          </p:spPr>
          <p:txBody>
            <a:bodyPr wrap="none" anchor="ctr"/>
            <a:lstStyle/>
            <a:p>
              <a:endParaRPr lang="en-US"/>
            </a:p>
          </p:txBody>
        </p:sp>
        <p:grpSp>
          <p:nvGrpSpPr>
            <p:cNvPr id="239805" name="Group 189"/>
            <p:cNvGrpSpPr>
              <a:grpSpLocks/>
            </p:cNvGrpSpPr>
            <p:nvPr/>
          </p:nvGrpSpPr>
          <p:grpSpPr bwMode="auto">
            <a:xfrm>
              <a:off x="3686" y="244"/>
              <a:ext cx="177" cy="66"/>
              <a:chOff x="2848" y="848"/>
              <a:chExt cx="140" cy="98"/>
            </a:xfrm>
          </p:grpSpPr>
          <p:sp>
            <p:nvSpPr>
              <p:cNvPr id="239806" name="Line 190"/>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en-US"/>
              </a:p>
            </p:txBody>
          </p:sp>
          <p:sp>
            <p:nvSpPr>
              <p:cNvPr id="239807" name="Line 191"/>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en-US"/>
              </a:p>
            </p:txBody>
          </p:sp>
          <p:sp>
            <p:nvSpPr>
              <p:cNvPr id="239808" name="Line 192"/>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en-US"/>
              </a:p>
            </p:txBody>
          </p:sp>
        </p:grpSp>
        <p:grpSp>
          <p:nvGrpSpPr>
            <p:cNvPr id="239809" name="Group 193"/>
            <p:cNvGrpSpPr>
              <a:grpSpLocks/>
            </p:cNvGrpSpPr>
            <p:nvPr/>
          </p:nvGrpSpPr>
          <p:grpSpPr bwMode="auto">
            <a:xfrm flipV="1">
              <a:off x="3686" y="243"/>
              <a:ext cx="177" cy="66"/>
              <a:chOff x="2848" y="848"/>
              <a:chExt cx="140" cy="98"/>
            </a:xfrm>
          </p:grpSpPr>
          <p:sp>
            <p:nvSpPr>
              <p:cNvPr id="239810" name="Line 194"/>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en-US"/>
              </a:p>
            </p:txBody>
          </p:sp>
          <p:sp>
            <p:nvSpPr>
              <p:cNvPr id="239811" name="Line 195"/>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en-US"/>
              </a:p>
            </p:txBody>
          </p:sp>
          <p:sp>
            <p:nvSpPr>
              <p:cNvPr id="239812" name="Line 196"/>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en-US"/>
              </a:p>
            </p:txBody>
          </p:sp>
        </p:grpSp>
      </p:grpSp>
      <p:grpSp>
        <p:nvGrpSpPr>
          <p:cNvPr id="239813" name="Group 197"/>
          <p:cNvGrpSpPr>
            <a:grpSpLocks/>
          </p:cNvGrpSpPr>
          <p:nvPr/>
        </p:nvGrpSpPr>
        <p:grpSpPr bwMode="auto">
          <a:xfrm>
            <a:off x="5981700" y="4784725"/>
            <a:ext cx="501650" cy="234950"/>
            <a:chOff x="3600" y="219"/>
            <a:chExt cx="360" cy="175"/>
          </a:xfrm>
        </p:grpSpPr>
        <p:sp>
          <p:nvSpPr>
            <p:cNvPr id="239814" name="Oval 198"/>
            <p:cNvSpPr>
              <a:spLocks noChangeArrowheads="1"/>
            </p:cNvSpPr>
            <p:nvPr/>
          </p:nvSpPr>
          <p:spPr bwMode="auto">
            <a:xfrm>
              <a:off x="3603" y="297"/>
              <a:ext cx="357" cy="97"/>
            </a:xfrm>
            <a:prstGeom prst="ellipse">
              <a:avLst/>
            </a:prstGeom>
            <a:solidFill>
              <a:srgbClr val="DDDDDD"/>
            </a:solidFill>
            <a:ln w="12700">
              <a:solidFill>
                <a:schemeClr val="tx1"/>
              </a:solidFill>
              <a:round/>
              <a:headEnd/>
              <a:tailEnd/>
            </a:ln>
            <a:effectLst/>
          </p:spPr>
          <p:txBody>
            <a:bodyPr wrap="none" anchor="ctr"/>
            <a:lstStyle/>
            <a:p>
              <a:endParaRPr lang="en-US"/>
            </a:p>
          </p:txBody>
        </p:sp>
        <p:sp>
          <p:nvSpPr>
            <p:cNvPr id="239815" name="Line 199"/>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en-US"/>
            </a:p>
          </p:txBody>
        </p:sp>
        <p:sp>
          <p:nvSpPr>
            <p:cNvPr id="239816" name="Line 200"/>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en-US"/>
            </a:p>
          </p:txBody>
        </p:sp>
        <p:sp>
          <p:nvSpPr>
            <p:cNvPr id="239817" name="Rectangle 201"/>
            <p:cNvSpPr>
              <a:spLocks noChangeArrowheads="1"/>
            </p:cNvSpPr>
            <p:nvPr/>
          </p:nvSpPr>
          <p:spPr bwMode="auto">
            <a:xfrm>
              <a:off x="3603" y="289"/>
              <a:ext cx="354" cy="59"/>
            </a:xfrm>
            <a:prstGeom prst="rect">
              <a:avLst/>
            </a:prstGeom>
            <a:solidFill>
              <a:srgbClr val="DDDDDD"/>
            </a:solidFill>
            <a:ln w="12700">
              <a:noFill/>
              <a:miter lim="800000"/>
              <a:headEnd/>
              <a:tailEnd/>
            </a:ln>
            <a:effectLst/>
          </p:spPr>
          <p:txBody>
            <a:bodyPr wrap="none" anchor="ctr"/>
            <a:lstStyle/>
            <a:p>
              <a:pPr algn="ctr">
                <a:spcBef>
                  <a:spcPct val="0"/>
                </a:spcBef>
                <a:buClrTx/>
                <a:buSzTx/>
                <a:buFontTx/>
                <a:buNone/>
              </a:pPr>
              <a:endParaRPr lang="it-IT">
                <a:latin typeface="Times New Roman" pitchFamily="64" charset="0"/>
              </a:endParaRPr>
            </a:p>
          </p:txBody>
        </p:sp>
        <p:sp>
          <p:nvSpPr>
            <p:cNvPr id="239818" name="Oval 202"/>
            <p:cNvSpPr>
              <a:spLocks noChangeArrowheads="1"/>
            </p:cNvSpPr>
            <p:nvPr/>
          </p:nvSpPr>
          <p:spPr bwMode="auto">
            <a:xfrm>
              <a:off x="3600" y="219"/>
              <a:ext cx="357" cy="113"/>
            </a:xfrm>
            <a:prstGeom prst="ellipse">
              <a:avLst/>
            </a:prstGeom>
            <a:solidFill>
              <a:srgbClr val="DDDDDD"/>
            </a:solidFill>
            <a:ln w="12700">
              <a:solidFill>
                <a:schemeClr val="tx1"/>
              </a:solidFill>
              <a:round/>
              <a:headEnd/>
              <a:tailEnd/>
            </a:ln>
            <a:effectLst/>
          </p:spPr>
          <p:txBody>
            <a:bodyPr wrap="none" anchor="ctr"/>
            <a:lstStyle/>
            <a:p>
              <a:endParaRPr lang="en-US"/>
            </a:p>
          </p:txBody>
        </p:sp>
        <p:grpSp>
          <p:nvGrpSpPr>
            <p:cNvPr id="239819" name="Group 203"/>
            <p:cNvGrpSpPr>
              <a:grpSpLocks/>
            </p:cNvGrpSpPr>
            <p:nvPr/>
          </p:nvGrpSpPr>
          <p:grpSpPr bwMode="auto">
            <a:xfrm>
              <a:off x="3686" y="244"/>
              <a:ext cx="177" cy="66"/>
              <a:chOff x="2848" y="848"/>
              <a:chExt cx="140" cy="98"/>
            </a:xfrm>
          </p:grpSpPr>
          <p:sp>
            <p:nvSpPr>
              <p:cNvPr id="239820" name="Line 204"/>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en-US"/>
              </a:p>
            </p:txBody>
          </p:sp>
          <p:sp>
            <p:nvSpPr>
              <p:cNvPr id="239821" name="Line 205"/>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en-US"/>
              </a:p>
            </p:txBody>
          </p:sp>
          <p:sp>
            <p:nvSpPr>
              <p:cNvPr id="239822" name="Line 206"/>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en-US"/>
              </a:p>
            </p:txBody>
          </p:sp>
        </p:grpSp>
        <p:grpSp>
          <p:nvGrpSpPr>
            <p:cNvPr id="239823" name="Group 207"/>
            <p:cNvGrpSpPr>
              <a:grpSpLocks/>
            </p:cNvGrpSpPr>
            <p:nvPr/>
          </p:nvGrpSpPr>
          <p:grpSpPr bwMode="auto">
            <a:xfrm flipV="1">
              <a:off x="3686" y="243"/>
              <a:ext cx="177" cy="66"/>
              <a:chOff x="2848" y="848"/>
              <a:chExt cx="140" cy="98"/>
            </a:xfrm>
          </p:grpSpPr>
          <p:sp>
            <p:nvSpPr>
              <p:cNvPr id="239824" name="Line 208"/>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en-US"/>
              </a:p>
            </p:txBody>
          </p:sp>
          <p:sp>
            <p:nvSpPr>
              <p:cNvPr id="239825" name="Line 209"/>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en-US"/>
              </a:p>
            </p:txBody>
          </p:sp>
          <p:sp>
            <p:nvSpPr>
              <p:cNvPr id="239826" name="Line 210"/>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en-US"/>
              </a:p>
            </p:txBody>
          </p:sp>
        </p:grpSp>
      </p:grpSp>
      <p:sp>
        <p:nvSpPr>
          <p:cNvPr id="239827" name="Line 211"/>
          <p:cNvSpPr>
            <a:spLocks noChangeShapeType="1"/>
          </p:cNvSpPr>
          <p:nvPr/>
        </p:nvSpPr>
        <p:spPr bwMode="auto">
          <a:xfrm>
            <a:off x="7096125" y="4691063"/>
            <a:ext cx="358775" cy="120650"/>
          </a:xfrm>
          <a:prstGeom prst="line">
            <a:avLst/>
          </a:prstGeom>
          <a:noFill/>
          <a:ln w="9525">
            <a:solidFill>
              <a:schemeClr val="bg2"/>
            </a:solidFill>
            <a:round/>
            <a:headEnd/>
            <a:tailEnd/>
          </a:ln>
          <a:effectLst/>
        </p:spPr>
        <p:txBody>
          <a:bodyPr/>
          <a:lstStyle/>
          <a:p>
            <a:endParaRPr lang="en-US"/>
          </a:p>
        </p:txBody>
      </p:sp>
      <p:sp>
        <p:nvSpPr>
          <p:cNvPr id="239828" name="Line 212"/>
          <p:cNvSpPr>
            <a:spLocks noChangeShapeType="1"/>
          </p:cNvSpPr>
          <p:nvPr/>
        </p:nvSpPr>
        <p:spPr bwMode="auto">
          <a:xfrm flipV="1">
            <a:off x="6443663" y="4703763"/>
            <a:ext cx="277812" cy="109537"/>
          </a:xfrm>
          <a:prstGeom prst="line">
            <a:avLst/>
          </a:prstGeom>
          <a:noFill/>
          <a:ln w="9525">
            <a:solidFill>
              <a:schemeClr val="bg2"/>
            </a:solidFill>
            <a:round/>
            <a:headEnd/>
            <a:tailEnd/>
          </a:ln>
          <a:effectLst/>
        </p:spPr>
        <p:txBody>
          <a:bodyPr/>
          <a:lstStyle/>
          <a:p>
            <a:endParaRPr lang="en-US"/>
          </a:p>
        </p:txBody>
      </p:sp>
      <p:sp>
        <p:nvSpPr>
          <p:cNvPr id="239829" name="Line 213"/>
          <p:cNvSpPr>
            <a:spLocks noChangeShapeType="1"/>
          </p:cNvSpPr>
          <p:nvPr/>
        </p:nvSpPr>
        <p:spPr bwMode="auto">
          <a:xfrm flipV="1">
            <a:off x="6486525" y="4906963"/>
            <a:ext cx="971550" cy="0"/>
          </a:xfrm>
          <a:prstGeom prst="line">
            <a:avLst/>
          </a:prstGeom>
          <a:noFill/>
          <a:ln w="9525">
            <a:solidFill>
              <a:schemeClr val="bg2"/>
            </a:solidFill>
            <a:round/>
            <a:headEnd/>
            <a:tailEnd/>
          </a:ln>
          <a:effectLst/>
        </p:spPr>
        <p:txBody>
          <a:bodyPr/>
          <a:lstStyle/>
          <a:p>
            <a:endParaRPr lang="en-US"/>
          </a:p>
        </p:txBody>
      </p:sp>
      <p:sp>
        <p:nvSpPr>
          <p:cNvPr id="239830" name="Line 214"/>
          <p:cNvSpPr>
            <a:spLocks noChangeShapeType="1"/>
          </p:cNvSpPr>
          <p:nvPr/>
        </p:nvSpPr>
        <p:spPr bwMode="auto">
          <a:xfrm flipH="1">
            <a:off x="5781675" y="4652963"/>
            <a:ext cx="254000" cy="469900"/>
          </a:xfrm>
          <a:prstGeom prst="line">
            <a:avLst/>
          </a:prstGeom>
          <a:noFill/>
          <a:ln w="9525">
            <a:solidFill>
              <a:schemeClr val="bg2"/>
            </a:solidFill>
            <a:round/>
            <a:headEnd/>
            <a:tailEnd/>
          </a:ln>
          <a:effectLst/>
        </p:spPr>
        <p:txBody>
          <a:bodyPr/>
          <a:lstStyle/>
          <a:p>
            <a:endParaRPr lang="en-US"/>
          </a:p>
        </p:txBody>
      </p:sp>
      <p:sp>
        <p:nvSpPr>
          <p:cNvPr id="239831" name="Line 215"/>
          <p:cNvSpPr>
            <a:spLocks noChangeShapeType="1"/>
          </p:cNvSpPr>
          <p:nvPr/>
        </p:nvSpPr>
        <p:spPr bwMode="auto">
          <a:xfrm>
            <a:off x="5807075" y="4703763"/>
            <a:ext cx="196850" cy="0"/>
          </a:xfrm>
          <a:prstGeom prst="line">
            <a:avLst/>
          </a:prstGeom>
          <a:noFill/>
          <a:ln w="9525">
            <a:solidFill>
              <a:schemeClr val="bg2"/>
            </a:solidFill>
            <a:round/>
            <a:headEnd/>
            <a:tailEnd/>
          </a:ln>
          <a:effectLst/>
        </p:spPr>
        <p:txBody>
          <a:bodyPr/>
          <a:lstStyle/>
          <a:p>
            <a:endParaRPr lang="en-US"/>
          </a:p>
        </p:txBody>
      </p:sp>
      <p:sp>
        <p:nvSpPr>
          <p:cNvPr id="239832" name="Line 216"/>
          <p:cNvSpPr>
            <a:spLocks noChangeShapeType="1"/>
          </p:cNvSpPr>
          <p:nvPr/>
        </p:nvSpPr>
        <p:spPr bwMode="auto">
          <a:xfrm>
            <a:off x="5667375" y="5040313"/>
            <a:ext cx="153988" cy="0"/>
          </a:xfrm>
          <a:prstGeom prst="line">
            <a:avLst/>
          </a:prstGeom>
          <a:noFill/>
          <a:ln w="9525">
            <a:solidFill>
              <a:schemeClr val="bg2"/>
            </a:solidFill>
            <a:round/>
            <a:headEnd/>
            <a:tailEnd/>
          </a:ln>
          <a:effectLst/>
        </p:spPr>
        <p:txBody>
          <a:bodyPr/>
          <a:lstStyle/>
          <a:p>
            <a:endParaRPr lang="en-US"/>
          </a:p>
        </p:txBody>
      </p:sp>
      <p:sp>
        <p:nvSpPr>
          <p:cNvPr id="239833" name="Line 217"/>
          <p:cNvSpPr>
            <a:spLocks noChangeShapeType="1"/>
          </p:cNvSpPr>
          <p:nvPr/>
        </p:nvSpPr>
        <p:spPr bwMode="auto">
          <a:xfrm>
            <a:off x="5919788" y="5119688"/>
            <a:ext cx="490537" cy="0"/>
          </a:xfrm>
          <a:prstGeom prst="line">
            <a:avLst/>
          </a:prstGeom>
          <a:noFill/>
          <a:ln w="9525">
            <a:solidFill>
              <a:schemeClr val="bg2"/>
            </a:solidFill>
            <a:round/>
            <a:headEnd/>
            <a:tailEnd/>
          </a:ln>
          <a:effectLst/>
        </p:spPr>
        <p:txBody>
          <a:bodyPr/>
          <a:lstStyle/>
          <a:p>
            <a:endParaRPr lang="en-US"/>
          </a:p>
        </p:txBody>
      </p:sp>
      <p:sp>
        <p:nvSpPr>
          <p:cNvPr id="239834" name="Line 218"/>
          <p:cNvSpPr>
            <a:spLocks noChangeShapeType="1"/>
          </p:cNvSpPr>
          <p:nvPr/>
        </p:nvSpPr>
        <p:spPr bwMode="auto">
          <a:xfrm flipH="1">
            <a:off x="6159500" y="5027613"/>
            <a:ext cx="53975" cy="85725"/>
          </a:xfrm>
          <a:prstGeom prst="line">
            <a:avLst/>
          </a:prstGeom>
          <a:noFill/>
          <a:ln w="9525">
            <a:solidFill>
              <a:schemeClr val="bg2"/>
            </a:solidFill>
            <a:round/>
            <a:headEnd/>
            <a:tailEnd/>
          </a:ln>
          <a:effectLst/>
        </p:spPr>
        <p:txBody>
          <a:bodyPr/>
          <a:lstStyle/>
          <a:p>
            <a:endParaRPr lang="en-US"/>
          </a:p>
        </p:txBody>
      </p:sp>
      <p:sp>
        <p:nvSpPr>
          <p:cNvPr id="239835" name="Line 219"/>
          <p:cNvSpPr>
            <a:spLocks noChangeShapeType="1"/>
          </p:cNvSpPr>
          <p:nvPr/>
        </p:nvSpPr>
        <p:spPr bwMode="auto">
          <a:xfrm>
            <a:off x="5972175" y="5116513"/>
            <a:ext cx="1588" cy="82550"/>
          </a:xfrm>
          <a:prstGeom prst="line">
            <a:avLst/>
          </a:prstGeom>
          <a:noFill/>
          <a:ln w="9525">
            <a:solidFill>
              <a:schemeClr val="bg2"/>
            </a:solidFill>
            <a:round/>
            <a:headEnd/>
            <a:tailEnd/>
          </a:ln>
          <a:effectLst/>
        </p:spPr>
        <p:txBody>
          <a:bodyPr/>
          <a:lstStyle/>
          <a:p>
            <a:endParaRPr lang="en-US"/>
          </a:p>
        </p:txBody>
      </p:sp>
      <p:sp>
        <p:nvSpPr>
          <p:cNvPr id="239836" name="Line 220"/>
          <p:cNvSpPr>
            <a:spLocks noChangeShapeType="1"/>
          </p:cNvSpPr>
          <p:nvPr/>
        </p:nvSpPr>
        <p:spPr bwMode="auto">
          <a:xfrm flipH="1" flipV="1">
            <a:off x="6369050" y="5124450"/>
            <a:ext cx="0" cy="76200"/>
          </a:xfrm>
          <a:prstGeom prst="line">
            <a:avLst/>
          </a:prstGeom>
          <a:noFill/>
          <a:ln w="9525">
            <a:solidFill>
              <a:schemeClr val="bg2"/>
            </a:solidFill>
            <a:round/>
            <a:headEnd/>
            <a:tailEnd/>
          </a:ln>
          <a:effectLst/>
        </p:spPr>
        <p:txBody>
          <a:bodyPr/>
          <a:lstStyle/>
          <a:p>
            <a:endParaRPr lang="en-US"/>
          </a:p>
        </p:txBody>
      </p:sp>
      <p:sp>
        <p:nvSpPr>
          <p:cNvPr id="239837" name="Line 221"/>
          <p:cNvSpPr>
            <a:spLocks noChangeShapeType="1"/>
          </p:cNvSpPr>
          <p:nvPr/>
        </p:nvSpPr>
        <p:spPr bwMode="auto">
          <a:xfrm>
            <a:off x="6450013" y="4983163"/>
            <a:ext cx="503237" cy="269875"/>
          </a:xfrm>
          <a:prstGeom prst="line">
            <a:avLst/>
          </a:prstGeom>
          <a:noFill/>
          <a:ln w="9525">
            <a:solidFill>
              <a:schemeClr val="bg2"/>
            </a:solidFill>
            <a:round/>
            <a:headEnd/>
            <a:tailEnd/>
          </a:ln>
          <a:effectLst/>
        </p:spPr>
        <p:txBody>
          <a:bodyPr/>
          <a:lstStyle/>
          <a:p>
            <a:endParaRPr lang="en-US"/>
          </a:p>
        </p:txBody>
      </p:sp>
      <p:sp>
        <p:nvSpPr>
          <p:cNvPr id="239838" name="Line 222"/>
          <p:cNvSpPr>
            <a:spLocks noChangeShapeType="1"/>
          </p:cNvSpPr>
          <p:nvPr/>
        </p:nvSpPr>
        <p:spPr bwMode="auto">
          <a:xfrm>
            <a:off x="5899150" y="4918075"/>
            <a:ext cx="80963" cy="0"/>
          </a:xfrm>
          <a:prstGeom prst="line">
            <a:avLst/>
          </a:prstGeom>
          <a:noFill/>
          <a:ln w="9525">
            <a:solidFill>
              <a:schemeClr val="bg2"/>
            </a:solidFill>
            <a:round/>
            <a:headEnd/>
            <a:tailEnd/>
          </a:ln>
          <a:effectLst/>
        </p:spPr>
        <p:txBody>
          <a:bodyPr/>
          <a:lstStyle/>
          <a:p>
            <a:endParaRPr lang="en-US"/>
          </a:p>
        </p:txBody>
      </p:sp>
      <p:grpSp>
        <p:nvGrpSpPr>
          <p:cNvPr id="239839" name="Group 223"/>
          <p:cNvGrpSpPr>
            <a:grpSpLocks/>
          </p:cNvGrpSpPr>
          <p:nvPr/>
        </p:nvGrpSpPr>
        <p:grpSpPr bwMode="auto">
          <a:xfrm>
            <a:off x="5084763" y="1677988"/>
            <a:ext cx="3021012" cy="3981450"/>
            <a:chOff x="-1203" y="1352"/>
            <a:chExt cx="1903" cy="2508"/>
          </a:xfrm>
        </p:grpSpPr>
        <p:grpSp>
          <p:nvGrpSpPr>
            <p:cNvPr id="239840" name="Group 224"/>
            <p:cNvGrpSpPr>
              <a:grpSpLocks/>
            </p:cNvGrpSpPr>
            <p:nvPr/>
          </p:nvGrpSpPr>
          <p:grpSpPr bwMode="auto">
            <a:xfrm>
              <a:off x="-1203" y="1647"/>
              <a:ext cx="436" cy="114"/>
              <a:chOff x="3072" y="739"/>
              <a:chExt cx="652" cy="146"/>
            </a:xfrm>
          </p:grpSpPr>
          <p:pic>
            <p:nvPicPr>
              <p:cNvPr id="239841" name="Picture 225" descr="lgv_fqmg[1]"/>
              <p:cNvPicPr>
                <a:picLocks noChangeAspect="1" noChangeArrowheads="1"/>
              </p:cNvPicPr>
              <p:nvPr/>
            </p:nvPicPr>
            <p:blipFill>
              <a:blip r:embed="rId4" cstate="print"/>
              <a:srcRect/>
              <a:stretch>
                <a:fillRect/>
              </a:stretch>
            </p:blipFill>
            <p:spPr bwMode="auto">
              <a:xfrm flipH="1">
                <a:off x="3237" y="739"/>
                <a:ext cx="487" cy="146"/>
              </a:xfrm>
              <a:prstGeom prst="rect">
                <a:avLst/>
              </a:prstGeom>
              <a:noFill/>
            </p:spPr>
          </p:pic>
          <p:sp>
            <p:nvSpPr>
              <p:cNvPr id="239842" name="Line 226"/>
              <p:cNvSpPr>
                <a:spLocks noChangeShapeType="1"/>
              </p:cNvSpPr>
              <p:nvPr/>
            </p:nvSpPr>
            <p:spPr bwMode="auto">
              <a:xfrm flipH="1">
                <a:off x="3104" y="784"/>
                <a:ext cx="88" cy="0"/>
              </a:xfrm>
              <a:prstGeom prst="line">
                <a:avLst/>
              </a:prstGeom>
              <a:noFill/>
              <a:ln w="9525">
                <a:solidFill>
                  <a:schemeClr val="tx1"/>
                </a:solidFill>
                <a:round/>
                <a:headEnd/>
                <a:tailEnd/>
              </a:ln>
              <a:effectLst/>
            </p:spPr>
            <p:txBody>
              <a:bodyPr/>
              <a:lstStyle/>
              <a:p>
                <a:endParaRPr lang="en-US"/>
              </a:p>
            </p:txBody>
          </p:sp>
          <p:sp>
            <p:nvSpPr>
              <p:cNvPr id="239843" name="Line 227"/>
              <p:cNvSpPr>
                <a:spLocks noChangeShapeType="1"/>
              </p:cNvSpPr>
              <p:nvPr/>
            </p:nvSpPr>
            <p:spPr bwMode="auto">
              <a:xfrm flipH="1">
                <a:off x="3072" y="760"/>
                <a:ext cx="144" cy="0"/>
              </a:xfrm>
              <a:prstGeom prst="line">
                <a:avLst/>
              </a:prstGeom>
              <a:noFill/>
              <a:ln w="9525">
                <a:solidFill>
                  <a:schemeClr val="tx1"/>
                </a:solidFill>
                <a:round/>
                <a:headEnd/>
                <a:tailEnd/>
              </a:ln>
              <a:effectLst/>
            </p:spPr>
            <p:txBody>
              <a:bodyPr/>
              <a:lstStyle/>
              <a:p>
                <a:endParaRPr lang="en-US"/>
              </a:p>
            </p:txBody>
          </p:sp>
        </p:grpSp>
        <p:pic>
          <p:nvPicPr>
            <p:cNvPr id="239844" name="Picture 228" descr="imgyjavg[1]"/>
            <p:cNvPicPr>
              <a:picLocks noChangeAspect="1" noChangeArrowheads="1"/>
            </p:cNvPicPr>
            <p:nvPr/>
          </p:nvPicPr>
          <p:blipFill>
            <a:blip r:embed="rId5" cstate="print"/>
            <a:srcRect/>
            <a:stretch>
              <a:fillRect/>
            </a:stretch>
          </p:blipFill>
          <p:spPr bwMode="auto">
            <a:xfrm>
              <a:off x="-1027" y="1466"/>
              <a:ext cx="232" cy="168"/>
            </a:xfrm>
            <a:prstGeom prst="rect">
              <a:avLst/>
            </a:prstGeom>
            <a:noFill/>
          </p:spPr>
        </p:pic>
        <p:grpSp>
          <p:nvGrpSpPr>
            <p:cNvPr id="239845" name="Group 229"/>
            <p:cNvGrpSpPr>
              <a:grpSpLocks/>
            </p:cNvGrpSpPr>
            <p:nvPr/>
          </p:nvGrpSpPr>
          <p:grpSpPr bwMode="auto">
            <a:xfrm>
              <a:off x="-546" y="1352"/>
              <a:ext cx="256" cy="269"/>
              <a:chOff x="2870" y="1518"/>
              <a:chExt cx="292" cy="320"/>
            </a:xfrm>
          </p:grpSpPr>
          <p:graphicFrame>
            <p:nvGraphicFramePr>
              <p:cNvPr id="239846" name="Object 230"/>
              <p:cNvGraphicFramePr>
                <a:graphicFrameLocks noChangeAspect="1"/>
              </p:cNvGraphicFramePr>
              <p:nvPr/>
            </p:nvGraphicFramePr>
            <p:xfrm>
              <a:off x="2870" y="1518"/>
              <a:ext cx="272" cy="282"/>
            </p:xfrm>
            <a:graphic>
              <a:graphicData uri="http://schemas.openxmlformats.org/presentationml/2006/ole">
                <p:oleObj spid="_x0000_s239846" name="Clip" r:id="rId6" imgW="819000" imgH="847800" progId="MS_ClipArt_Gallery.2">
                  <p:embed/>
                </p:oleObj>
              </a:graphicData>
            </a:graphic>
          </p:graphicFrame>
          <p:graphicFrame>
            <p:nvGraphicFramePr>
              <p:cNvPr id="239847" name="Object 231"/>
              <p:cNvGraphicFramePr>
                <a:graphicFrameLocks noChangeAspect="1"/>
              </p:cNvGraphicFramePr>
              <p:nvPr/>
            </p:nvGraphicFramePr>
            <p:xfrm>
              <a:off x="2913" y="1602"/>
              <a:ext cx="249" cy="236"/>
            </p:xfrm>
            <a:graphic>
              <a:graphicData uri="http://schemas.openxmlformats.org/presentationml/2006/ole">
                <p:oleObj spid="_x0000_s239847" name="Clip" r:id="rId7" imgW="1266840" imgH="1200240" progId="MS_ClipArt_Gallery.2">
                  <p:embed/>
                </p:oleObj>
              </a:graphicData>
            </a:graphic>
          </p:graphicFrame>
        </p:grpSp>
        <p:grpSp>
          <p:nvGrpSpPr>
            <p:cNvPr id="239848" name="Group 232"/>
            <p:cNvGrpSpPr>
              <a:grpSpLocks/>
            </p:cNvGrpSpPr>
            <p:nvPr/>
          </p:nvGrpSpPr>
          <p:grpSpPr bwMode="auto">
            <a:xfrm>
              <a:off x="-1002" y="2262"/>
              <a:ext cx="209" cy="224"/>
              <a:chOff x="2870" y="1518"/>
              <a:chExt cx="292" cy="320"/>
            </a:xfrm>
          </p:grpSpPr>
          <p:graphicFrame>
            <p:nvGraphicFramePr>
              <p:cNvPr id="239849" name="Object 233"/>
              <p:cNvGraphicFramePr>
                <a:graphicFrameLocks noChangeAspect="1"/>
              </p:cNvGraphicFramePr>
              <p:nvPr/>
            </p:nvGraphicFramePr>
            <p:xfrm>
              <a:off x="2870" y="1518"/>
              <a:ext cx="272" cy="282"/>
            </p:xfrm>
            <a:graphic>
              <a:graphicData uri="http://schemas.openxmlformats.org/presentationml/2006/ole">
                <p:oleObj spid="_x0000_s239849" name="Clip" r:id="rId8" imgW="819000" imgH="847800" progId="MS_ClipArt_Gallery.2">
                  <p:embed/>
                </p:oleObj>
              </a:graphicData>
            </a:graphic>
          </p:graphicFrame>
          <p:graphicFrame>
            <p:nvGraphicFramePr>
              <p:cNvPr id="239850" name="Object 234"/>
              <p:cNvGraphicFramePr>
                <a:graphicFrameLocks noChangeAspect="1"/>
              </p:cNvGraphicFramePr>
              <p:nvPr/>
            </p:nvGraphicFramePr>
            <p:xfrm>
              <a:off x="2913" y="1602"/>
              <a:ext cx="249" cy="236"/>
            </p:xfrm>
            <a:graphic>
              <a:graphicData uri="http://schemas.openxmlformats.org/presentationml/2006/ole">
                <p:oleObj spid="_x0000_s239850" name="Clip" r:id="rId9" imgW="1266840" imgH="1200240" progId="MS_ClipArt_Gallery.2">
                  <p:embed/>
                </p:oleObj>
              </a:graphicData>
            </a:graphic>
          </p:graphicFrame>
        </p:grpSp>
        <p:graphicFrame>
          <p:nvGraphicFramePr>
            <p:cNvPr id="239851" name="Object 235"/>
            <p:cNvGraphicFramePr>
              <a:graphicFrameLocks noChangeAspect="1"/>
            </p:cNvGraphicFramePr>
            <p:nvPr/>
          </p:nvGraphicFramePr>
          <p:xfrm>
            <a:off x="-732" y="2289"/>
            <a:ext cx="207" cy="173"/>
          </p:xfrm>
          <a:graphic>
            <a:graphicData uri="http://schemas.openxmlformats.org/presentationml/2006/ole">
              <p:oleObj spid="_x0000_s239851" name="Clip" r:id="rId10" imgW="1305000" imgH="1085760" progId="MS_ClipArt_Gallery.2">
                <p:embed/>
              </p:oleObj>
            </a:graphicData>
          </a:graphic>
        </p:graphicFrame>
        <p:grpSp>
          <p:nvGrpSpPr>
            <p:cNvPr id="239852" name="Group 236"/>
            <p:cNvGrpSpPr>
              <a:grpSpLocks/>
            </p:cNvGrpSpPr>
            <p:nvPr/>
          </p:nvGrpSpPr>
          <p:grpSpPr bwMode="auto">
            <a:xfrm>
              <a:off x="310" y="3575"/>
              <a:ext cx="125" cy="230"/>
              <a:chOff x="4180" y="783"/>
              <a:chExt cx="150" cy="307"/>
            </a:xfrm>
          </p:grpSpPr>
          <p:sp>
            <p:nvSpPr>
              <p:cNvPr id="239853" name="AutoShape 237"/>
              <p:cNvSpPr>
                <a:spLocks noChangeArrowheads="1"/>
              </p:cNvSpPr>
              <p:nvPr/>
            </p:nvSpPr>
            <p:spPr bwMode="auto">
              <a:xfrm>
                <a:off x="4180" y="1019"/>
                <a:ext cx="150" cy="71"/>
              </a:xfrm>
              <a:prstGeom prst="parallelogram">
                <a:avLst>
                  <a:gd name="adj" fmla="val 81387"/>
                </a:avLst>
              </a:prstGeom>
              <a:solidFill>
                <a:srgbClr val="33CCCC"/>
              </a:solidFill>
              <a:ln w="9525">
                <a:noFill/>
                <a:miter lim="800000"/>
                <a:headEnd/>
                <a:tailEnd/>
              </a:ln>
              <a:effectLst/>
            </p:spPr>
            <p:txBody>
              <a:bodyPr wrap="none" anchor="ctr"/>
              <a:lstStyle/>
              <a:p>
                <a:endParaRPr lang="en-US"/>
              </a:p>
            </p:txBody>
          </p:sp>
          <p:sp>
            <p:nvSpPr>
              <p:cNvPr id="239854" name="Rectangle 238"/>
              <p:cNvSpPr>
                <a:spLocks noChangeArrowheads="1"/>
              </p:cNvSpPr>
              <p:nvPr/>
            </p:nvSpPr>
            <p:spPr bwMode="auto">
              <a:xfrm>
                <a:off x="4256" y="785"/>
                <a:ext cx="69" cy="236"/>
              </a:xfrm>
              <a:prstGeom prst="rect">
                <a:avLst/>
              </a:prstGeom>
              <a:solidFill>
                <a:srgbClr val="33CCCC"/>
              </a:solidFill>
              <a:ln w="9525">
                <a:noFill/>
                <a:miter lim="800000"/>
                <a:headEnd/>
                <a:tailEnd/>
              </a:ln>
              <a:effectLst/>
            </p:spPr>
            <p:txBody>
              <a:bodyPr wrap="none" anchor="ctr"/>
              <a:lstStyle/>
              <a:p>
                <a:endParaRPr lang="en-US"/>
              </a:p>
            </p:txBody>
          </p:sp>
          <p:sp>
            <p:nvSpPr>
              <p:cNvPr id="239855" name="Rectangle 239"/>
              <p:cNvSpPr>
                <a:spLocks noChangeArrowheads="1"/>
              </p:cNvSpPr>
              <p:nvPr/>
            </p:nvSpPr>
            <p:spPr bwMode="auto">
              <a:xfrm>
                <a:off x="4181" y="852"/>
                <a:ext cx="95" cy="236"/>
              </a:xfrm>
              <a:prstGeom prst="rect">
                <a:avLst/>
              </a:prstGeom>
              <a:solidFill>
                <a:srgbClr val="33CCCC"/>
              </a:solidFill>
              <a:ln w="9525">
                <a:solidFill>
                  <a:schemeClr val="tx1"/>
                </a:solidFill>
                <a:miter lim="800000"/>
                <a:headEnd/>
                <a:tailEnd/>
              </a:ln>
              <a:effectLst/>
            </p:spPr>
            <p:txBody>
              <a:bodyPr wrap="none" anchor="ctr"/>
              <a:lstStyle/>
              <a:p>
                <a:endParaRPr lang="en-US"/>
              </a:p>
            </p:txBody>
          </p:sp>
          <p:sp>
            <p:nvSpPr>
              <p:cNvPr id="239856" name="AutoShape 240"/>
              <p:cNvSpPr>
                <a:spLocks noChangeArrowheads="1"/>
              </p:cNvSpPr>
              <p:nvPr/>
            </p:nvSpPr>
            <p:spPr bwMode="auto">
              <a:xfrm>
                <a:off x="4180" y="783"/>
                <a:ext cx="150" cy="71"/>
              </a:xfrm>
              <a:prstGeom prst="parallelogram">
                <a:avLst>
                  <a:gd name="adj" fmla="val 81387"/>
                </a:avLst>
              </a:prstGeom>
              <a:solidFill>
                <a:srgbClr val="33CCCC"/>
              </a:solidFill>
              <a:ln w="9525">
                <a:solidFill>
                  <a:schemeClr val="tx1"/>
                </a:solidFill>
                <a:miter lim="800000"/>
                <a:headEnd/>
                <a:tailEnd/>
              </a:ln>
              <a:effectLst/>
            </p:spPr>
            <p:txBody>
              <a:bodyPr wrap="none" anchor="ctr"/>
              <a:lstStyle/>
              <a:p>
                <a:endParaRPr lang="en-US"/>
              </a:p>
            </p:txBody>
          </p:sp>
          <p:sp>
            <p:nvSpPr>
              <p:cNvPr id="239857" name="Line 241"/>
              <p:cNvSpPr>
                <a:spLocks noChangeShapeType="1"/>
              </p:cNvSpPr>
              <p:nvPr/>
            </p:nvSpPr>
            <p:spPr bwMode="auto">
              <a:xfrm>
                <a:off x="4330" y="788"/>
                <a:ext cx="0" cy="231"/>
              </a:xfrm>
              <a:prstGeom prst="line">
                <a:avLst/>
              </a:prstGeom>
              <a:noFill/>
              <a:ln w="9525">
                <a:solidFill>
                  <a:schemeClr val="tx1"/>
                </a:solidFill>
                <a:round/>
                <a:headEnd/>
                <a:tailEnd/>
              </a:ln>
              <a:effectLst/>
            </p:spPr>
            <p:txBody>
              <a:bodyPr wrap="none" anchor="ctr"/>
              <a:lstStyle/>
              <a:p>
                <a:endParaRPr lang="en-US"/>
              </a:p>
            </p:txBody>
          </p:sp>
          <p:sp>
            <p:nvSpPr>
              <p:cNvPr id="239858" name="Line 242"/>
              <p:cNvSpPr>
                <a:spLocks noChangeShapeType="1"/>
              </p:cNvSpPr>
              <p:nvPr/>
            </p:nvSpPr>
            <p:spPr bwMode="auto">
              <a:xfrm flipH="1">
                <a:off x="4276" y="1019"/>
                <a:ext cx="54" cy="69"/>
              </a:xfrm>
              <a:prstGeom prst="line">
                <a:avLst/>
              </a:prstGeom>
              <a:noFill/>
              <a:ln w="9525">
                <a:solidFill>
                  <a:schemeClr val="tx1"/>
                </a:solidFill>
                <a:round/>
                <a:headEnd/>
                <a:tailEnd/>
              </a:ln>
              <a:effectLst/>
            </p:spPr>
            <p:txBody>
              <a:bodyPr wrap="none" anchor="ctr"/>
              <a:lstStyle/>
              <a:p>
                <a:endParaRPr lang="en-US"/>
              </a:p>
            </p:txBody>
          </p:sp>
          <p:sp>
            <p:nvSpPr>
              <p:cNvPr id="239859" name="Rectangle 243"/>
              <p:cNvSpPr>
                <a:spLocks noChangeArrowheads="1"/>
              </p:cNvSpPr>
              <p:nvPr/>
            </p:nvSpPr>
            <p:spPr bwMode="auto">
              <a:xfrm>
                <a:off x="4193" y="883"/>
                <a:ext cx="63" cy="136"/>
              </a:xfrm>
              <a:prstGeom prst="rect">
                <a:avLst/>
              </a:prstGeom>
              <a:solidFill>
                <a:schemeClr val="accent2"/>
              </a:solidFill>
              <a:ln w="9525">
                <a:solidFill>
                  <a:schemeClr val="tx1"/>
                </a:solidFill>
                <a:miter lim="800000"/>
                <a:headEnd/>
                <a:tailEnd/>
              </a:ln>
              <a:effectLst/>
            </p:spPr>
            <p:txBody>
              <a:bodyPr wrap="none" anchor="ctr"/>
              <a:lstStyle/>
              <a:p>
                <a:endParaRPr lang="en-US"/>
              </a:p>
            </p:txBody>
          </p:sp>
          <p:sp>
            <p:nvSpPr>
              <p:cNvPr id="239860" name="Rectangle 244"/>
              <p:cNvSpPr>
                <a:spLocks noChangeArrowheads="1"/>
              </p:cNvSpPr>
              <p:nvPr/>
            </p:nvSpPr>
            <p:spPr bwMode="auto">
              <a:xfrm>
                <a:off x="4202" y="924"/>
                <a:ext cx="48" cy="48"/>
              </a:xfrm>
              <a:prstGeom prst="rect">
                <a:avLst/>
              </a:prstGeom>
              <a:solidFill>
                <a:schemeClr val="bg1"/>
              </a:solidFill>
              <a:ln w="9525">
                <a:noFill/>
                <a:miter lim="800000"/>
                <a:headEnd/>
                <a:tailEnd/>
              </a:ln>
              <a:effectLst/>
            </p:spPr>
            <p:txBody>
              <a:bodyPr wrap="none" anchor="ctr"/>
              <a:lstStyle/>
              <a:p>
                <a:endParaRPr lang="en-US"/>
              </a:p>
            </p:txBody>
          </p:sp>
        </p:grpSp>
        <p:graphicFrame>
          <p:nvGraphicFramePr>
            <p:cNvPr id="239861" name="Object 245"/>
            <p:cNvGraphicFramePr>
              <a:graphicFrameLocks noChangeAspect="1"/>
            </p:cNvGraphicFramePr>
            <p:nvPr/>
          </p:nvGraphicFramePr>
          <p:xfrm>
            <a:off x="-975" y="3384"/>
            <a:ext cx="216" cy="180"/>
          </p:xfrm>
          <a:graphic>
            <a:graphicData uri="http://schemas.openxmlformats.org/presentationml/2006/ole">
              <p:oleObj spid="_x0000_s239861" name="Clip" r:id="rId11" imgW="1305000" imgH="1085760" progId="MS_ClipArt_Gallery.2">
                <p:embed/>
              </p:oleObj>
            </a:graphicData>
          </a:graphic>
        </p:graphicFrame>
        <p:graphicFrame>
          <p:nvGraphicFramePr>
            <p:cNvPr id="239862" name="Object 246"/>
            <p:cNvGraphicFramePr>
              <a:graphicFrameLocks noChangeAspect="1"/>
            </p:cNvGraphicFramePr>
            <p:nvPr/>
          </p:nvGraphicFramePr>
          <p:xfrm>
            <a:off x="-871" y="3184"/>
            <a:ext cx="216" cy="180"/>
          </p:xfrm>
          <a:graphic>
            <a:graphicData uri="http://schemas.openxmlformats.org/presentationml/2006/ole">
              <p:oleObj spid="_x0000_s239862" name="Clip" r:id="rId12" imgW="1305000" imgH="1085760" progId="MS_ClipArt_Gallery.2">
                <p:embed/>
              </p:oleObj>
            </a:graphicData>
          </a:graphic>
        </p:graphicFrame>
        <p:graphicFrame>
          <p:nvGraphicFramePr>
            <p:cNvPr id="239863" name="Object 247"/>
            <p:cNvGraphicFramePr>
              <a:graphicFrameLocks noChangeAspect="1"/>
            </p:cNvGraphicFramePr>
            <p:nvPr/>
          </p:nvGraphicFramePr>
          <p:xfrm>
            <a:off x="-703" y="3544"/>
            <a:ext cx="216" cy="180"/>
          </p:xfrm>
          <a:graphic>
            <a:graphicData uri="http://schemas.openxmlformats.org/presentationml/2006/ole">
              <p:oleObj spid="_x0000_s239863" name="Clip" r:id="rId13" imgW="1305000" imgH="1085760" progId="MS_ClipArt_Gallery.2">
                <p:embed/>
              </p:oleObj>
            </a:graphicData>
          </a:graphic>
        </p:graphicFrame>
        <p:graphicFrame>
          <p:nvGraphicFramePr>
            <p:cNvPr id="239864" name="Object 248"/>
            <p:cNvGraphicFramePr>
              <a:graphicFrameLocks noChangeAspect="1"/>
            </p:cNvGraphicFramePr>
            <p:nvPr/>
          </p:nvGraphicFramePr>
          <p:xfrm>
            <a:off x="-489" y="3546"/>
            <a:ext cx="216" cy="180"/>
          </p:xfrm>
          <a:graphic>
            <a:graphicData uri="http://schemas.openxmlformats.org/presentationml/2006/ole">
              <p:oleObj spid="_x0000_s239864" name="Clip" r:id="rId14" imgW="1305000" imgH="1085760" progId="MS_ClipArt_Gallery.2">
                <p:embed/>
              </p:oleObj>
            </a:graphicData>
          </a:graphic>
        </p:graphicFrame>
        <p:grpSp>
          <p:nvGrpSpPr>
            <p:cNvPr id="239865" name="Group 249"/>
            <p:cNvGrpSpPr>
              <a:grpSpLocks/>
            </p:cNvGrpSpPr>
            <p:nvPr/>
          </p:nvGrpSpPr>
          <p:grpSpPr bwMode="auto">
            <a:xfrm>
              <a:off x="83" y="3625"/>
              <a:ext cx="172" cy="215"/>
              <a:chOff x="2870" y="1518"/>
              <a:chExt cx="292" cy="320"/>
            </a:xfrm>
          </p:grpSpPr>
          <p:graphicFrame>
            <p:nvGraphicFramePr>
              <p:cNvPr id="239866" name="Object 250"/>
              <p:cNvGraphicFramePr>
                <a:graphicFrameLocks noChangeAspect="1"/>
              </p:cNvGraphicFramePr>
              <p:nvPr/>
            </p:nvGraphicFramePr>
            <p:xfrm>
              <a:off x="2870" y="1518"/>
              <a:ext cx="272" cy="282"/>
            </p:xfrm>
            <a:graphic>
              <a:graphicData uri="http://schemas.openxmlformats.org/presentationml/2006/ole">
                <p:oleObj spid="_x0000_s239866" name="Clip" r:id="rId15" imgW="819000" imgH="847800" progId="MS_ClipArt_Gallery.2">
                  <p:embed/>
                </p:oleObj>
              </a:graphicData>
            </a:graphic>
          </p:graphicFrame>
          <p:graphicFrame>
            <p:nvGraphicFramePr>
              <p:cNvPr id="239867" name="Object 251"/>
              <p:cNvGraphicFramePr>
                <a:graphicFrameLocks noChangeAspect="1"/>
              </p:cNvGraphicFramePr>
              <p:nvPr/>
            </p:nvGraphicFramePr>
            <p:xfrm>
              <a:off x="2913" y="1602"/>
              <a:ext cx="249" cy="236"/>
            </p:xfrm>
            <a:graphic>
              <a:graphicData uri="http://schemas.openxmlformats.org/presentationml/2006/ole">
                <p:oleObj spid="_x0000_s239867" name="Clip" r:id="rId16" imgW="1266840" imgH="1200240" progId="MS_ClipArt_Gallery.2">
                  <p:embed/>
                </p:oleObj>
              </a:graphicData>
            </a:graphic>
          </p:graphicFrame>
        </p:grpSp>
        <p:grpSp>
          <p:nvGrpSpPr>
            <p:cNvPr id="239868" name="Group 252"/>
            <p:cNvGrpSpPr>
              <a:grpSpLocks/>
            </p:cNvGrpSpPr>
            <p:nvPr/>
          </p:nvGrpSpPr>
          <p:grpSpPr bwMode="auto">
            <a:xfrm>
              <a:off x="-201" y="3657"/>
              <a:ext cx="220" cy="203"/>
              <a:chOff x="2870" y="1518"/>
              <a:chExt cx="292" cy="320"/>
            </a:xfrm>
          </p:grpSpPr>
          <p:graphicFrame>
            <p:nvGraphicFramePr>
              <p:cNvPr id="239869" name="Object 253"/>
              <p:cNvGraphicFramePr>
                <a:graphicFrameLocks noChangeAspect="1"/>
              </p:cNvGraphicFramePr>
              <p:nvPr/>
            </p:nvGraphicFramePr>
            <p:xfrm>
              <a:off x="2870" y="1518"/>
              <a:ext cx="272" cy="282"/>
            </p:xfrm>
            <a:graphic>
              <a:graphicData uri="http://schemas.openxmlformats.org/presentationml/2006/ole">
                <p:oleObj spid="_x0000_s239869" name="Clip" r:id="rId17" imgW="819000" imgH="847800" progId="MS_ClipArt_Gallery.2">
                  <p:embed/>
                </p:oleObj>
              </a:graphicData>
            </a:graphic>
          </p:graphicFrame>
          <p:graphicFrame>
            <p:nvGraphicFramePr>
              <p:cNvPr id="239870" name="Object 254"/>
              <p:cNvGraphicFramePr>
                <a:graphicFrameLocks noChangeAspect="1"/>
              </p:cNvGraphicFramePr>
              <p:nvPr/>
            </p:nvGraphicFramePr>
            <p:xfrm>
              <a:off x="2913" y="1602"/>
              <a:ext cx="249" cy="236"/>
            </p:xfrm>
            <a:graphic>
              <a:graphicData uri="http://schemas.openxmlformats.org/presentationml/2006/ole">
                <p:oleObj spid="_x0000_s239870" name="Clip" r:id="rId18" imgW="1266840" imgH="1200240" progId="MS_ClipArt_Gallery.2">
                  <p:embed/>
                </p:oleObj>
              </a:graphicData>
            </a:graphic>
          </p:graphicFrame>
        </p:grpSp>
        <p:grpSp>
          <p:nvGrpSpPr>
            <p:cNvPr id="239871" name="Group 255"/>
            <p:cNvGrpSpPr>
              <a:grpSpLocks/>
            </p:cNvGrpSpPr>
            <p:nvPr/>
          </p:nvGrpSpPr>
          <p:grpSpPr bwMode="auto">
            <a:xfrm>
              <a:off x="569" y="3419"/>
              <a:ext cx="131" cy="258"/>
              <a:chOff x="4180" y="783"/>
              <a:chExt cx="150" cy="307"/>
            </a:xfrm>
          </p:grpSpPr>
          <p:sp>
            <p:nvSpPr>
              <p:cNvPr id="239872" name="AutoShape 256"/>
              <p:cNvSpPr>
                <a:spLocks noChangeArrowheads="1"/>
              </p:cNvSpPr>
              <p:nvPr/>
            </p:nvSpPr>
            <p:spPr bwMode="auto">
              <a:xfrm>
                <a:off x="4180" y="1019"/>
                <a:ext cx="150" cy="71"/>
              </a:xfrm>
              <a:prstGeom prst="parallelogram">
                <a:avLst>
                  <a:gd name="adj" fmla="val 81387"/>
                </a:avLst>
              </a:prstGeom>
              <a:solidFill>
                <a:srgbClr val="33CCCC"/>
              </a:solidFill>
              <a:ln w="9525">
                <a:noFill/>
                <a:miter lim="800000"/>
                <a:headEnd/>
                <a:tailEnd/>
              </a:ln>
              <a:effectLst/>
            </p:spPr>
            <p:txBody>
              <a:bodyPr wrap="none" anchor="ctr"/>
              <a:lstStyle/>
              <a:p>
                <a:endParaRPr lang="en-US"/>
              </a:p>
            </p:txBody>
          </p:sp>
          <p:sp>
            <p:nvSpPr>
              <p:cNvPr id="239873" name="Rectangle 257"/>
              <p:cNvSpPr>
                <a:spLocks noChangeArrowheads="1"/>
              </p:cNvSpPr>
              <p:nvPr/>
            </p:nvSpPr>
            <p:spPr bwMode="auto">
              <a:xfrm>
                <a:off x="4256" y="785"/>
                <a:ext cx="69" cy="236"/>
              </a:xfrm>
              <a:prstGeom prst="rect">
                <a:avLst/>
              </a:prstGeom>
              <a:solidFill>
                <a:srgbClr val="33CCCC"/>
              </a:solidFill>
              <a:ln w="9525">
                <a:noFill/>
                <a:miter lim="800000"/>
                <a:headEnd/>
                <a:tailEnd/>
              </a:ln>
              <a:effectLst/>
            </p:spPr>
            <p:txBody>
              <a:bodyPr wrap="none" anchor="ctr"/>
              <a:lstStyle/>
              <a:p>
                <a:endParaRPr lang="en-US"/>
              </a:p>
            </p:txBody>
          </p:sp>
          <p:sp>
            <p:nvSpPr>
              <p:cNvPr id="239874" name="Rectangle 258"/>
              <p:cNvSpPr>
                <a:spLocks noChangeArrowheads="1"/>
              </p:cNvSpPr>
              <p:nvPr/>
            </p:nvSpPr>
            <p:spPr bwMode="auto">
              <a:xfrm>
                <a:off x="4181" y="852"/>
                <a:ext cx="95" cy="236"/>
              </a:xfrm>
              <a:prstGeom prst="rect">
                <a:avLst/>
              </a:prstGeom>
              <a:solidFill>
                <a:srgbClr val="33CCCC"/>
              </a:solidFill>
              <a:ln w="9525">
                <a:solidFill>
                  <a:schemeClr val="tx1"/>
                </a:solidFill>
                <a:miter lim="800000"/>
                <a:headEnd/>
                <a:tailEnd/>
              </a:ln>
              <a:effectLst/>
            </p:spPr>
            <p:txBody>
              <a:bodyPr wrap="none" anchor="ctr"/>
              <a:lstStyle/>
              <a:p>
                <a:endParaRPr lang="en-US"/>
              </a:p>
            </p:txBody>
          </p:sp>
          <p:sp>
            <p:nvSpPr>
              <p:cNvPr id="239875" name="AutoShape 259"/>
              <p:cNvSpPr>
                <a:spLocks noChangeArrowheads="1"/>
              </p:cNvSpPr>
              <p:nvPr/>
            </p:nvSpPr>
            <p:spPr bwMode="auto">
              <a:xfrm>
                <a:off x="4180" y="783"/>
                <a:ext cx="150" cy="71"/>
              </a:xfrm>
              <a:prstGeom prst="parallelogram">
                <a:avLst>
                  <a:gd name="adj" fmla="val 81387"/>
                </a:avLst>
              </a:prstGeom>
              <a:solidFill>
                <a:srgbClr val="33CCCC"/>
              </a:solidFill>
              <a:ln w="9525">
                <a:solidFill>
                  <a:schemeClr val="tx1"/>
                </a:solidFill>
                <a:miter lim="800000"/>
                <a:headEnd/>
                <a:tailEnd/>
              </a:ln>
              <a:effectLst/>
            </p:spPr>
            <p:txBody>
              <a:bodyPr wrap="none" anchor="ctr"/>
              <a:lstStyle/>
              <a:p>
                <a:endParaRPr lang="en-US"/>
              </a:p>
            </p:txBody>
          </p:sp>
          <p:sp>
            <p:nvSpPr>
              <p:cNvPr id="239876" name="Line 260"/>
              <p:cNvSpPr>
                <a:spLocks noChangeShapeType="1"/>
              </p:cNvSpPr>
              <p:nvPr/>
            </p:nvSpPr>
            <p:spPr bwMode="auto">
              <a:xfrm>
                <a:off x="4330" y="788"/>
                <a:ext cx="0" cy="231"/>
              </a:xfrm>
              <a:prstGeom prst="line">
                <a:avLst/>
              </a:prstGeom>
              <a:noFill/>
              <a:ln w="9525">
                <a:solidFill>
                  <a:schemeClr val="tx1"/>
                </a:solidFill>
                <a:round/>
                <a:headEnd/>
                <a:tailEnd/>
              </a:ln>
              <a:effectLst/>
            </p:spPr>
            <p:txBody>
              <a:bodyPr wrap="none" anchor="ctr"/>
              <a:lstStyle/>
              <a:p>
                <a:endParaRPr lang="en-US"/>
              </a:p>
            </p:txBody>
          </p:sp>
          <p:sp>
            <p:nvSpPr>
              <p:cNvPr id="239877" name="Line 261"/>
              <p:cNvSpPr>
                <a:spLocks noChangeShapeType="1"/>
              </p:cNvSpPr>
              <p:nvPr/>
            </p:nvSpPr>
            <p:spPr bwMode="auto">
              <a:xfrm flipH="1">
                <a:off x="4276" y="1019"/>
                <a:ext cx="54" cy="69"/>
              </a:xfrm>
              <a:prstGeom prst="line">
                <a:avLst/>
              </a:prstGeom>
              <a:noFill/>
              <a:ln w="9525">
                <a:solidFill>
                  <a:schemeClr val="tx1"/>
                </a:solidFill>
                <a:round/>
                <a:headEnd/>
                <a:tailEnd/>
              </a:ln>
              <a:effectLst/>
            </p:spPr>
            <p:txBody>
              <a:bodyPr wrap="none" anchor="ctr"/>
              <a:lstStyle/>
              <a:p>
                <a:endParaRPr lang="en-US"/>
              </a:p>
            </p:txBody>
          </p:sp>
          <p:sp>
            <p:nvSpPr>
              <p:cNvPr id="239878" name="Rectangle 262"/>
              <p:cNvSpPr>
                <a:spLocks noChangeArrowheads="1"/>
              </p:cNvSpPr>
              <p:nvPr/>
            </p:nvSpPr>
            <p:spPr bwMode="auto">
              <a:xfrm>
                <a:off x="4193" y="883"/>
                <a:ext cx="63" cy="136"/>
              </a:xfrm>
              <a:prstGeom prst="rect">
                <a:avLst/>
              </a:prstGeom>
              <a:solidFill>
                <a:schemeClr val="accent2"/>
              </a:solidFill>
              <a:ln w="9525">
                <a:solidFill>
                  <a:schemeClr val="tx1"/>
                </a:solidFill>
                <a:miter lim="800000"/>
                <a:headEnd/>
                <a:tailEnd/>
              </a:ln>
              <a:effectLst/>
            </p:spPr>
            <p:txBody>
              <a:bodyPr wrap="none" anchor="ctr"/>
              <a:lstStyle/>
              <a:p>
                <a:endParaRPr lang="en-US"/>
              </a:p>
            </p:txBody>
          </p:sp>
          <p:sp>
            <p:nvSpPr>
              <p:cNvPr id="239879" name="Rectangle 263"/>
              <p:cNvSpPr>
                <a:spLocks noChangeArrowheads="1"/>
              </p:cNvSpPr>
              <p:nvPr/>
            </p:nvSpPr>
            <p:spPr bwMode="auto">
              <a:xfrm>
                <a:off x="4202" y="924"/>
                <a:ext cx="48" cy="48"/>
              </a:xfrm>
              <a:prstGeom prst="rect">
                <a:avLst/>
              </a:prstGeom>
              <a:solidFill>
                <a:schemeClr val="bg1"/>
              </a:solidFill>
              <a:ln w="9525">
                <a:noFill/>
                <a:miter lim="800000"/>
                <a:headEnd/>
                <a:tailEnd/>
              </a:ln>
              <a:effectLst/>
            </p:spPr>
            <p:txBody>
              <a:bodyPr wrap="none" anchor="ctr"/>
              <a:lstStyle/>
              <a:p>
                <a:endParaRPr lang="en-US"/>
              </a:p>
            </p:txBody>
          </p:sp>
        </p:grpSp>
      </p:grpSp>
      <p:sp>
        <p:nvSpPr>
          <p:cNvPr id="239880" name="Line 264"/>
          <p:cNvSpPr>
            <a:spLocks noChangeShapeType="1"/>
          </p:cNvSpPr>
          <p:nvPr/>
        </p:nvSpPr>
        <p:spPr bwMode="auto">
          <a:xfrm flipH="1">
            <a:off x="5988050" y="3440113"/>
            <a:ext cx="3175" cy="144462"/>
          </a:xfrm>
          <a:prstGeom prst="line">
            <a:avLst/>
          </a:prstGeom>
          <a:noFill/>
          <a:ln w="9525">
            <a:solidFill>
              <a:schemeClr val="bg2"/>
            </a:solidFill>
            <a:round/>
            <a:headEnd/>
            <a:tailEnd/>
          </a:ln>
          <a:effectLst/>
        </p:spPr>
        <p:txBody>
          <a:bodyPr/>
          <a:lstStyle/>
          <a:p>
            <a:endParaRPr lang="en-US"/>
          </a:p>
        </p:txBody>
      </p:sp>
      <p:sp>
        <p:nvSpPr>
          <p:cNvPr id="239881" name="Line 265"/>
          <p:cNvSpPr>
            <a:spLocks noChangeShapeType="1"/>
          </p:cNvSpPr>
          <p:nvPr/>
        </p:nvSpPr>
        <p:spPr bwMode="auto">
          <a:xfrm flipV="1">
            <a:off x="7285038" y="2422525"/>
            <a:ext cx="123825" cy="87313"/>
          </a:xfrm>
          <a:prstGeom prst="line">
            <a:avLst/>
          </a:prstGeom>
          <a:noFill/>
          <a:ln w="9525">
            <a:solidFill>
              <a:schemeClr val="bg2"/>
            </a:solidFill>
            <a:round/>
            <a:headEnd/>
            <a:tailEnd/>
          </a:ln>
          <a:effectLst/>
        </p:spPr>
        <p:txBody>
          <a:bodyPr/>
          <a:lstStyle/>
          <a:p>
            <a:endParaRPr lang="en-US"/>
          </a:p>
        </p:txBody>
      </p:sp>
      <p:sp>
        <p:nvSpPr>
          <p:cNvPr id="239882" name="Line 266"/>
          <p:cNvSpPr>
            <a:spLocks noChangeShapeType="1"/>
          </p:cNvSpPr>
          <p:nvPr/>
        </p:nvSpPr>
        <p:spPr bwMode="auto">
          <a:xfrm>
            <a:off x="7112000" y="2595563"/>
            <a:ext cx="0" cy="82550"/>
          </a:xfrm>
          <a:prstGeom prst="line">
            <a:avLst/>
          </a:prstGeom>
          <a:noFill/>
          <a:ln w="9525">
            <a:solidFill>
              <a:schemeClr val="bg2"/>
            </a:solidFill>
            <a:round/>
            <a:headEnd/>
            <a:tailEnd/>
          </a:ln>
          <a:effectLst/>
        </p:spPr>
        <p:txBody>
          <a:bodyPr/>
          <a:lstStyle/>
          <a:p>
            <a:endParaRPr lang="en-US"/>
          </a:p>
        </p:txBody>
      </p:sp>
      <p:sp>
        <p:nvSpPr>
          <p:cNvPr id="239883" name="Line 267"/>
          <p:cNvSpPr>
            <a:spLocks noChangeShapeType="1"/>
          </p:cNvSpPr>
          <p:nvPr/>
        </p:nvSpPr>
        <p:spPr bwMode="auto">
          <a:xfrm flipV="1">
            <a:off x="7296150" y="2492375"/>
            <a:ext cx="263525" cy="288925"/>
          </a:xfrm>
          <a:prstGeom prst="line">
            <a:avLst/>
          </a:prstGeom>
          <a:noFill/>
          <a:ln w="9525">
            <a:solidFill>
              <a:schemeClr val="bg2"/>
            </a:solidFill>
            <a:round/>
            <a:headEnd/>
            <a:tailEnd/>
          </a:ln>
          <a:effectLst/>
        </p:spPr>
        <p:txBody>
          <a:bodyPr/>
          <a:lstStyle/>
          <a:p>
            <a:endParaRPr lang="en-US"/>
          </a:p>
        </p:txBody>
      </p:sp>
      <p:sp>
        <p:nvSpPr>
          <p:cNvPr id="239884" name="Line 268"/>
          <p:cNvSpPr>
            <a:spLocks noChangeShapeType="1"/>
          </p:cNvSpPr>
          <p:nvPr/>
        </p:nvSpPr>
        <p:spPr bwMode="auto">
          <a:xfrm>
            <a:off x="7648575" y="2490788"/>
            <a:ext cx="0" cy="196850"/>
          </a:xfrm>
          <a:prstGeom prst="line">
            <a:avLst/>
          </a:prstGeom>
          <a:noFill/>
          <a:ln w="9525">
            <a:solidFill>
              <a:schemeClr val="bg2"/>
            </a:solidFill>
            <a:round/>
            <a:headEnd/>
            <a:tailEnd/>
          </a:ln>
          <a:effectLst/>
        </p:spPr>
        <p:txBody>
          <a:bodyPr/>
          <a:lstStyle/>
          <a:p>
            <a:endParaRPr lang="en-US"/>
          </a:p>
        </p:txBody>
      </p:sp>
      <p:sp>
        <p:nvSpPr>
          <p:cNvPr id="239885" name="Line 269"/>
          <p:cNvSpPr>
            <a:spLocks noChangeShapeType="1"/>
          </p:cNvSpPr>
          <p:nvPr/>
        </p:nvSpPr>
        <p:spPr bwMode="auto">
          <a:xfrm>
            <a:off x="7302500" y="2797175"/>
            <a:ext cx="188913" cy="0"/>
          </a:xfrm>
          <a:prstGeom prst="line">
            <a:avLst/>
          </a:prstGeom>
          <a:noFill/>
          <a:ln w="9525">
            <a:solidFill>
              <a:schemeClr val="bg2"/>
            </a:solidFill>
            <a:round/>
            <a:headEnd/>
            <a:tailEnd/>
          </a:ln>
          <a:effectLst/>
        </p:spPr>
        <p:txBody>
          <a:bodyPr/>
          <a:lstStyle/>
          <a:p>
            <a:endParaRPr lang="en-US"/>
          </a:p>
        </p:txBody>
      </p:sp>
      <p:sp>
        <p:nvSpPr>
          <p:cNvPr id="239886" name="Line 270"/>
          <p:cNvSpPr>
            <a:spLocks noChangeShapeType="1"/>
          </p:cNvSpPr>
          <p:nvPr/>
        </p:nvSpPr>
        <p:spPr bwMode="auto">
          <a:xfrm flipV="1">
            <a:off x="5597525" y="3663950"/>
            <a:ext cx="168275" cy="3175"/>
          </a:xfrm>
          <a:prstGeom prst="line">
            <a:avLst/>
          </a:prstGeom>
          <a:noFill/>
          <a:ln w="9525">
            <a:solidFill>
              <a:schemeClr val="bg2"/>
            </a:solidFill>
            <a:round/>
            <a:headEnd/>
            <a:tailEnd/>
          </a:ln>
          <a:effectLst/>
        </p:spPr>
        <p:txBody>
          <a:bodyPr/>
          <a:lstStyle/>
          <a:p>
            <a:endParaRPr lang="en-US"/>
          </a:p>
        </p:txBody>
      </p:sp>
      <p:sp>
        <p:nvSpPr>
          <p:cNvPr id="239887" name="Line 271"/>
          <p:cNvSpPr>
            <a:spLocks noChangeShapeType="1"/>
          </p:cNvSpPr>
          <p:nvPr/>
        </p:nvSpPr>
        <p:spPr bwMode="auto">
          <a:xfrm flipV="1">
            <a:off x="7716838" y="2190750"/>
            <a:ext cx="238125" cy="168275"/>
          </a:xfrm>
          <a:prstGeom prst="line">
            <a:avLst/>
          </a:prstGeom>
          <a:noFill/>
          <a:ln w="9525">
            <a:solidFill>
              <a:schemeClr val="bg2"/>
            </a:solidFill>
            <a:round/>
            <a:headEnd/>
            <a:tailEnd/>
          </a:ln>
          <a:effectLst/>
        </p:spPr>
        <p:txBody>
          <a:bodyPr/>
          <a:lstStyle/>
          <a:p>
            <a:endParaRPr lang="en-US"/>
          </a:p>
        </p:txBody>
      </p:sp>
      <p:sp>
        <p:nvSpPr>
          <p:cNvPr id="239888" name="Line 272"/>
          <p:cNvSpPr>
            <a:spLocks noChangeShapeType="1"/>
          </p:cNvSpPr>
          <p:nvPr/>
        </p:nvSpPr>
        <p:spPr bwMode="auto">
          <a:xfrm>
            <a:off x="7856538" y="2787650"/>
            <a:ext cx="177800" cy="0"/>
          </a:xfrm>
          <a:prstGeom prst="line">
            <a:avLst/>
          </a:prstGeom>
          <a:noFill/>
          <a:ln w="9525">
            <a:solidFill>
              <a:schemeClr val="bg2"/>
            </a:solidFill>
            <a:round/>
            <a:headEnd/>
            <a:tailEnd/>
          </a:ln>
          <a:effectLst/>
        </p:spPr>
        <p:txBody>
          <a:bodyPr/>
          <a:lstStyle/>
          <a:p>
            <a:endParaRPr lang="en-US"/>
          </a:p>
        </p:txBody>
      </p:sp>
      <p:sp>
        <p:nvSpPr>
          <p:cNvPr id="239889" name="Line 273"/>
          <p:cNvSpPr>
            <a:spLocks noChangeShapeType="1"/>
          </p:cNvSpPr>
          <p:nvPr/>
        </p:nvSpPr>
        <p:spPr bwMode="auto">
          <a:xfrm flipH="1">
            <a:off x="7002463" y="2863850"/>
            <a:ext cx="98425" cy="704850"/>
          </a:xfrm>
          <a:prstGeom prst="line">
            <a:avLst/>
          </a:prstGeom>
          <a:noFill/>
          <a:ln w="9525">
            <a:solidFill>
              <a:schemeClr val="bg2"/>
            </a:solidFill>
            <a:round/>
            <a:headEnd/>
            <a:tailEnd/>
          </a:ln>
          <a:effectLst/>
        </p:spPr>
        <p:txBody>
          <a:bodyPr/>
          <a:lstStyle/>
          <a:p>
            <a:endParaRPr lang="en-US"/>
          </a:p>
        </p:txBody>
      </p:sp>
      <p:sp>
        <p:nvSpPr>
          <p:cNvPr id="239890" name="Line 274"/>
          <p:cNvSpPr>
            <a:spLocks noChangeShapeType="1"/>
          </p:cNvSpPr>
          <p:nvPr/>
        </p:nvSpPr>
        <p:spPr bwMode="auto">
          <a:xfrm flipH="1">
            <a:off x="7593013" y="2863850"/>
            <a:ext cx="111125" cy="727075"/>
          </a:xfrm>
          <a:prstGeom prst="line">
            <a:avLst/>
          </a:prstGeom>
          <a:noFill/>
          <a:ln w="9525">
            <a:solidFill>
              <a:schemeClr val="bg2"/>
            </a:solidFill>
            <a:round/>
            <a:headEnd/>
            <a:tailEnd/>
          </a:ln>
          <a:effectLst/>
        </p:spPr>
        <p:txBody>
          <a:bodyPr/>
          <a:lstStyle/>
          <a:p>
            <a:endParaRPr lang="en-US"/>
          </a:p>
        </p:txBody>
      </p:sp>
      <p:grpSp>
        <p:nvGrpSpPr>
          <p:cNvPr id="239891" name="Group 275"/>
          <p:cNvGrpSpPr>
            <a:grpSpLocks/>
          </p:cNvGrpSpPr>
          <p:nvPr/>
        </p:nvGrpSpPr>
        <p:grpSpPr bwMode="auto">
          <a:xfrm>
            <a:off x="6645275" y="4481513"/>
            <a:ext cx="501650" cy="234950"/>
            <a:chOff x="4701" y="2996"/>
            <a:chExt cx="316" cy="148"/>
          </a:xfrm>
        </p:grpSpPr>
        <p:sp>
          <p:nvSpPr>
            <p:cNvPr id="239892" name="Oval 276"/>
            <p:cNvSpPr>
              <a:spLocks noChangeArrowheads="1"/>
            </p:cNvSpPr>
            <p:nvPr/>
          </p:nvSpPr>
          <p:spPr bwMode="auto">
            <a:xfrm>
              <a:off x="4704" y="3062"/>
              <a:ext cx="313" cy="82"/>
            </a:xfrm>
            <a:prstGeom prst="ellipse">
              <a:avLst/>
            </a:prstGeom>
            <a:solidFill>
              <a:srgbClr val="DDDDDD"/>
            </a:solidFill>
            <a:ln w="12700">
              <a:solidFill>
                <a:schemeClr val="folHlink"/>
              </a:solidFill>
              <a:round/>
              <a:headEnd/>
              <a:tailEnd/>
            </a:ln>
            <a:effectLst/>
          </p:spPr>
          <p:txBody>
            <a:bodyPr wrap="none" anchor="ctr"/>
            <a:lstStyle/>
            <a:p>
              <a:endParaRPr lang="en-US"/>
            </a:p>
          </p:txBody>
        </p:sp>
        <p:sp>
          <p:nvSpPr>
            <p:cNvPr id="239893" name="Line 277"/>
            <p:cNvSpPr>
              <a:spLocks noChangeShapeType="1"/>
            </p:cNvSpPr>
            <p:nvPr/>
          </p:nvSpPr>
          <p:spPr bwMode="auto">
            <a:xfrm>
              <a:off x="4704" y="3055"/>
              <a:ext cx="0" cy="51"/>
            </a:xfrm>
            <a:prstGeom prst="line">
              <a:avLst/>
            </a:prstGeom>
            <a:noFill/>
            <a:ln w="12700">
              <a:solidFill>
                <a:schemeClr val="folHlink"/>
              </a:solidFill>
              <a:round/>
              <a:headEnd/>
              <a:tailEnd/>
            </a:ln>
            <a:effectLst/>
          </p:spPr>
          <p:txBody>
            <a:bodyPr wrap="none" anchor="ctr"/>
            <a:lstStyle/>
            <a:p>
              <a:endParaRPr lang="en-US"/>
            </a:p>
          </p:txBody>
        </p:sp>
        <p:sp>
          <p:nvSpPr>
            <p:cNvPr id="239894" name="Line 278"/>
            <p:cNvSpPr>
              <a:spLocks noChangeShapeType="1"/>
            </p:cNvSpPr>
            <p:nvPr/>
          </p:nvSpPr>
          <p:spPr bwMode="auto">
            <a:xfrm>
              <a:off x="5017" y="3055"/>
              <a:ext cx="0" cy="51"/>
            </a:xfrm>
            <a:prstGeom prst="line">
              <a:avLst/>
            </a:prstGeom>
            <a:noFill/>
            <a:ln w="12700">
              <a:solidFill>
                <a:schemeClr val="folHlink"/>
              </a:solidFill>
              <a:round/>
              <a:headEnd/>
              <a:tailEnd/>
            </a:ln>
            <a:effectLst/>
          </p:spPr>
          <p:txBody>
            <a:bodyPr wrap="none" anchor="ctr"/>
            <a:lstStyle/>
            <a:p>
              <a:endParaRPr lang="en-US"/>
            </a:p>
          </p:txBody>
        </p:sp>
        <p:sp>
          <p:nvSpPr>
            <p:cNvPr id="239895" name="Rectangle 279"/>
            <p:cNvSpPr>
              <a:spLocks noChangeArrowheads="1"/>
            </p:cNvSpPr>
            <p:nvPr/>
          </p:nvSpPr>
          <p:spPr bwMode="auto">
            <a:xfrm>
              <a:off x="4704" y="3055"/>
              <a:ext cx="310" cy="50"/>
            </a:xfrm>
            <a:prstGeom prst="rect">
              <a:avLst/>
            </a:prstGeom>
            <a:solidFill>
              <a:srgbClr val="DDDDDD"/>
            </a:solidFill>
            <a:ln w="12700">
              <a:noFill/>
              <a:miter lim="800000"/>
              <a:headEnd/>
              <a:tailEnd/>
            </a:ln>
            <a:effectLst/>
          </p:spPr>
          <p:txBody>
            <a:bodyPr wrap="none" anchor="ctr"/>
            <a:lstStyle/>
            <a:p>
              <a:pPr algn="ctr">
                <a:spcBef>
                  <a:spcPct val="0"/>
                </a:spcBef>
                <a:buClrTx/>
                <a:buSzTx/>
                <a:buFontTx/>
                <a:buNone/>
              </a:pPr>
              <a:endParaRPr lang="it-IT">
                <a:latin typeface="Times New Roman" pitchFamily="64" charset="0"/>
              </a:endParaRPr>
            </a:p>
          </p:txBody>
        </p:sp>
        <p:sp>
          <p:nvSpPr>
            <p:cNvPr id="239896" name="Oval 280"/>
            <p:cNvSpPr>
              <a:spLocks noChangeArrowheads="1"/>
            </p:cNvSpPr>
            <p:nvPr/>
          </p:nvSpPr>
          <p:spPr bwMode="auto">
            <a:xfrm>
              <a:off x="4701" y="2996"/>
              <a:ext cx="313" cy="96"/>
            </a:xfrm>
            <a:prstGeom prst="ellipse">
              <a:avLst/>
            </a:prstGeom>
            <a:solidFill>
              <a:srgbClr val="DDDDDD"/>
            </a:solidFill>
            <a:ln w="12700">
              <a:solidFill>
                <a:schemeClr val="folHlink"/>
              </a:solidFill>
              <a:round/>
              <a:headEnd/>
              <a:tailEnd/>
            </a:ln>
            <a:effectLst/>
          </p:spPr>
          <p:txBody>
            <a:bodyPr wrap="none" anchor="ctr"/>
            <a:lstStyle/>
            <a:p>
              <a:endParaRPr lang="en-US"/>
            </a:p>
          </p:txBody>
        </p:sp>
        <p:grpSp>
          <p:nvGrpSpPr>
            <p:cNvPr id="239897" name="Group 281"/>
            <p:cNvGrpSpPr>
              <a:grpSpLocks/>
            </p:cNvGrpSpPr>
            <p:nvPr/>
          </p:nvGrpSpPr>
          <p:grpSpPr bwMode="auto">
            <a:xfrm>
              <a:off x="4776" y="3017"/>
              <a:ext cx="156" cy="56"/>
              <a:chOff x="2848" y="848"/>
              <a:chExt cx="140" cy="98"/>
            </a:xfrm>
          </p:grpSpPr>
          <p:sp>
            <p:nvSpPr>
              <p:cNvPr id="239898" name="Line 282"/>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239899" name="Line 283"/>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239900" name="Line 284"/>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grpSp>
          <p:nvGrpSpPr>
            <p:cNvPr id="239901" name="Group 285"/>
            <p:cNvGrpSpPr>
              <a:grpSpLocks/>
            </p:cNvGrpSpPr>
            <p:nvPr/>
          </p:nvGrpSpPr>
          <p:grpSpPr bwMode="auto">
            <a:xfrm flipV="1">
              <a:off x="4776" y="3016"/>
              <a:ext cx="156" cy="56"/>
              <a:chOff x="2848" y="848"/>
              <a:chExt cx="140" cy="98"/>
            </a:xfrm>
          </p:grpSpPr>
          <p:sp>
            <p:nvSpPr>
              <p:cNvPr id="239902" name="Line 286"/>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239903" name="Line 287"/>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239904" name="Line 288"/>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grpSp>
      <p:grpSp>
        <p:nvGrpSpPr>
          <p:cNvPr id="239905" name="Group 289"/>
          <p:cNvGrpSpPr>
            <a:grpSpLocks/>
          </p:cNvGrpSpPr>
          <p:nvPr/>
        </p:nvGrpSpPr>
        <p:grpSpPr bwMode="auto">
          <a:xfrm>
            <a:off x="5980113" y="4783138"/>
            <a:ext cx="501650" cy="234950"/>
            <a:chOff x="4701" y="2996"/>
            <a:chExt cx="316" cy="148"/>
          </a:xfrm>
        </p:grpSpPr>
        <p:sp>
          <p:nvSpPr>
            <p:cNvPr id="239906" name="Oval 290"/>
            <p:cNvSpPr>
              <a:spLocks noChangeArrowheads="1"/>
            </p:cNvSpPr>
            <p:nvPr/>
          </p:nvSpPr>
          <p:spPr bwMode="auto">
            <a:xfrm>
              <a:off x="4704" y="3062"/>
              <a:ext cx="313" cy="82"/>
            </a:xfrm>
            <a:prstGeom prst="ellipse">
              <a:avLst/>
            </a:prstGeom>
            <a:solidFill>
              <a:srgbClr val="DDDDDD"/>
            </a:solidFill>
            <a:ln w="12700">
              <a:solidFill>
                <a:schemeClr val="folHlink"/>
              </a:solidFill>
              <a:round/>
              <a:headEnd/>
              <a:tailEnd/>
            </a:ln>
            <a:effectLst/>
          </p:spPr>
          <p:txBody>
            <a:bodyPr wrap="none" anchor="ctr"/>
            <a:lstStyle/>
            <a:p>
              <a:endParaRPr lang="en-US"/>
            </a:p>
          </p:txBody>
        </p:sp>
        <p:sp>
          <p:nvSpPr>
            <p:cNvPr id="239907" name="Line 291"/>
            <p:cNvSpPr>
              <a:spLocks noChangeShapeType="1"/>
            </p:cNvSpPr>
            <p:nvPr/>
          </p:nvSpPr>
          <p:spPr bwMode="auto">
            <a:xfrm>
              <a:off x="4704" y="3055"/>
              <a:ext cx="0" cy="51"/>
            </a:xfrm>
            <a:prstGeom prst="line">
              <a:avLst/>
            </a:prstGeom>
            <a:noFill/>
            <a:ln w="12700">
              <a:solidFill>
                <a:schemeClr val="folHlink"/>
              </a:solidFill>
              <a:round/>
              <a:headEnd/>
              <a:tailEnd/>
            </a:ln>
            <a:effectLst/>
          </p:spPr>
          <p:txBody>
            <a:bodyPr wrap="none" anchor="ctr"/>
            <a:lstStyle/>
            <a:p>
              <a:endParaRPr lang="en-US"/>
            </a:p>
          </p:txBody>
        </p:sp>
        <p:sp>
          <p:nvSpPr>
            <p:cNvPr id="239908" name="Line 292"/>
            <p:cNvSpPr>
              <a:spLocks noChangeShapeType="1"/>
            </p:cNvSpPr>
            <p:nvPr/>
          </p:nvSpPr>
          <p:spPr bwMode="auto">
            <a:xfrm>
              <a:off x="5017" y="3055"/>
              <a:ext cx="0" cy="51"/>
            </a:xfrm>
            <a:prstGeom prst="line">
              <a:avLst/>
            </a:prstGeom>
            <a:noFill/>
            <a:ln w="12700">
              <a:solidFill>
                <a:schemeClr val="folHlink"/>
              </a:solidFill>
              <a:round/>
              <a:headEnd/>
              <a:tailEnd/>
            </a:ln>
            <a:effectLst/>
          </p:spPr>
          <p:txBody>
            <a:bodyPr wrap="none" anchor="ctr"/>
            <a:lstStyle/>
            <a:p>
              <a:endParaRPr lang="en-US"/>
            </a:p>
          </p:txBody>
        </p:sp>
        <p:sp>
          <p:nvSpPr>
            <p:cNvPr id="239909" name="Rectangle 293"/>
            <p:cNvSpPr>
              <a:spLocks noChangeArrowheads="1"/>
            </p:cNvSpPr>
            <p:nvPr/>
          </p:nvSpPr>
          <p:spPr bwMode="auto">
            <a:xfrm>
              <a:off x="4704" y="3055"/>
              <a:ext cx="310" cy="50"/>
            </a:xfrm>
            <a:prstGeom prst="rect">
              <a:avLst/>
            </a:prstGeom>
            <a:solidFill>
              <a:srgbClr val="DDDDDD"/>
            </a:solidFill>
            <a:ln w="12700">
              <a:noFill/>
              <a:miter lim="800000"/>
              <a:headEnd/>
              <a:tailEnd/>
            </a:ln>
            <a:effectLst/>
          </p:spPr>
          <p:txBody>
            <a:bodyPr wrap="none" anchor="ctr"/>
            <a:lstStyle/>
            <a:p>
              <a:pPr algn="ctr">
                <a:spcBef>
                  <a:spcPct val="0"/>
                </a:spcBef>
                <a:buClrTx/>
                <a:buSzTx/>
                <a:buFontTx/>
                <a:buNone/>
              </a:pPr>
              <a:endParaRPr lang="it-IT">
                <a:latin typeface="Times New Roman" pitchFamily="64" charset="0"/>
              </a:endParaRPr>
            </a:p>
          </p:txBody>
        </p:sp>
        <p:sp>
          <p:nvSpPr>
            <p:cNvPr id="239910" name="Oval 294"/>
            <p:cNvSpPr>
              <a:spLocks noChangeArrowheads="1"/>
            </p:cNvSpPr>
            <p:nvPr/>
          </p:nvSpPr>
          <p:spPr bwMode="auto">
            <a:xfrm>
              <a:off x="4701" y="2996"/>
              <a:ext cx="313" cy="96"/>
            </a:xfrm>
            <a:prstGeom prst="ellipse">
              <a:avLst/>
            </a:prstGeom>
            <a:solidFill>
              <a:srgbClr val="DDDDDD"/>
            </a:solidFill>
            <a:ln w="12700">
              <a:solidFill>
                <a:schemeClr val="folHlink"/>
              </a:solidFill>
              <a:round/>
              <a:headEnd/>
              <a:tailEnd/>
            </a:ln>
            <a:effectLst/>
          </p:spPr>
          <p:txBody>
            <a:bodyPr wrap="none" anchor="ctr"/>
            <a:lstStyle/>
            <a:p>
              <a:endParaRPr lang="en-US"/>
            </a:p>
          </p:txBody>
        </p:sp>
        <p:grpSp>
          <p:nvGrpSpPr>
            <p:cNvPr id="239911" name="Group 295"/>
            <p:cNvGrpSpPr>
              <a:grpSpLocks/>
            </p:cNvGrpSpPr>
            <p:nvPr/>
          </p:nvGrpSpPr>
          <p:grpSpPr bwMode="auto">
            <a:xfrm>
              <a:off x="4776" y="3017"/>
              <a:ext cx="156" cy="56"/>
              <a:chOff x="2848" y="848"/>
              <a:chExt cx="140" cy="98"/>
            </a:xfrm>
          </p:grpSpPr>
          <p:sp>
            <p:nvSpPr>
              <p:cNvPr id="239912" name="Line 296"/>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239913" name="Line 297"/>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239914" name="Line 298"/>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grpSp>
          <p:nvGrpSpPr>
            <p:cNvPr id="239915" name="Group 299"/>
            <p:cNvGrpSpPr>
              <a:grpSpLocks/>
            </p:cNvGrpSpPr>
            <p:nvPr/>
          </p:nvGrpSpPr>
          <p:grpSpPr bwMode="auto">
            <a:xfrm flipV="1">
              <a:off x="4776" y="3016"/>
              <a:ext cx="156" cy="56"/>
              <a:chOff x="2848" y="848"/>
              <a:chExt cx="140" cy="98"/>
            </a:xfrm>
          </p:grpSpPr>
          <p:sp>
            <p:nvSpPr>
              <p:cNvPr id="239916" name="Line 300"/>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239917" name="Line 301"/>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239918" name="Line 302"/>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grpSp>
      <p:grpSp>
        <p:nvGrpSpPr>
          <p:cNvPr id="239919" name="Group 303"/>
          <p:cNvGrpSpPr>
            <a:grpSpLocks/>
          </p:cNvGrpSpPr>
          <p:nvPr/>
        </p:nvGrpSpPr>
        <p:grpSpPr bwMode="auto">
          <a:xfrm>
            <a:off x="6810375" y="4968875"/>
            <a:ext cx="290513" cy="404813"/>
            <a:chOff x="4290" y="3130"/>
            <a:chExt cx="183" cy="255"/>
          </a:xfrm>
        </p:grpSpPr>
        <p:pic>
          <p:nvPicPr>
            <p:cNvPr id="239920" name="Picture 304" descr="31u_bnrz[1]"/>
            <p:cNvPicPr>
              <a:picLocks noChangeAspect="1" noChangeArrowheads="1"/>
            </p:cNvPicPr>
            <p:nvPr/>
          </p:nvPicPr>
          <p:blipFill>
            <a:blip r:embed="rId19" cstate="print"/>
            <a:srcRect/>
            <a:stretch>
              <a:fillRect/>
            </a:stretch>
          </p:blipFill>
          <p:spPr bwMode="auto">
            <a:xfrm>
              <a:off x="4343" y="3211"/>
              <a:ext cx="121" cy="174"/>
            </a:xfrm>
            <a:prstGeom prst="rect">
              <a:avLst/>
            </a:prstGeom>
            <a:solidFill>
              <a:srgbClr val="DDDDDD"/>
            </a:solidFill>
          </p:spPr>
        </p:pic>
        <p:sp>
          <p:nvSpPr>
            <p:cNvPr id="239921" name="Freeform 305"/>
            <p:cNvSpPr>
              <a:spLocks/>
            </p:cNvSpPr>
            <p:nvPr/>
          </p:nvSpPr>
          <p:spPr bwMode="auto">
            <a:xfrm>
              <a:off x="4339" y="3143"/>
              <a:ext cx="33" cy="39"/>
            </a:xfrm>
            <a:custGeom>
              <a:avLst/>
              <a:gdLst/>
              <a:ahLst/>
              <a:cxnLst>
                <a:cxn ang="0">
                  <a:pos x="70" y="29"/>
                </a:cxn>
                <a:cxn ang="0">
                  <a:pos x="55" y="39"/>
                </a:cxn>
                <a:cxn ang="0">
                  <a:pos x="42" y="50"/>
                </a:cxn>
                <a:cxn ang="0">
                  <a:pos x="30" y="63"/>
                </a:cxn>
                <a:cxn ang="0">
                  <a:pos x="20" y="77"/>
                </a:cxn>
                <a:cxn ang="0">
                  <a:pos x="12" y="91"/>
                </a:cxn>
                <a:cxn ang="0">
                  <a:pos x="6" y="108"/>
                </a:cxn>
                <a:cxn ang="0">
                  <a:pos x="2" y="125"/>
                </a:cxn>
                <a:cxn ang="0">
                  <a:pos x="0" y="142"/>
                </a:cxn>
                <a:cxn ang="0">
                  <a:pos x="2" y="166"/>
                </a:cxn>
                <a:cxn ang="0">
                  <a:pos x="12" y="186"/>
                </a:cxn>
                <a:cxn ang="0">
                  <a:pos x="26" y="203"/>
                </a:cxn>
                <a:cxn ang="0">
                  <a:pos x="45" y="216"/>
                </a:cxn>
                <a:cxn ang="0">
                  <a:pos x="66" y="226"/>
                </a:cxn>
                <a:cxn ang="0">
                  <a:pos x="88" y="230"/>
                </a:cxn>
                <a:cxn ang="0">
                  <a:pos x="111" y="232"/>
                </a:cxn>
                <a:cxn ang="0">
                  <a:pos x="134" y="228"/>
                </a:cxn>
                <a:cxn ang="0">
                  <a:pos x="138" y="228"/>
                </a:cxn>
                <a:cxn ang="0">
                  <a:pos x="143" y="226"/>
                </a:cxn>
                <a:cxn ang="0">
                  <a:pos x="147" y="222"/>
                </a:cxn>
                <a:cxn ang="0">
                  <a:pos x="148" y="218"/>
                </a:cxn>
                <a:cxn ang="0">
                  <a:pos x="145" y="212"/>
                </a:cxn>
                <a:cxn ang="0">
                  <a:pos x="141" y="207"/>
                </a:cxn>
                <a:cxn ang="0">
                  <a:pos x="135" y="203"/>
                </a:cxn>
                <a:cxn ang="0">
                  <a:pos x="129" y="201"/>
                </a:cxn>
                <a:cxn ang="0">
                  <a:pos x="117" y="197"/>
                </a:cxn>
                <a:cxn ang="0">
                  <a:pos x="105" y="195"/>
                </a:cxn>
                <a:cxn ang="0">
                  <a:pos x="94" y="193"/>
                </a:cxn>
                <a:cxn ang="0">
                  <a:pos x="83" y="190"/>
                </a:cxn>
                <a:cxn ang="0">
                  <a:pos x="73" y="187"/>
                </a:cxn>
                <a:cxn ang="0">
                  <a:pos x="62" y="182"/>
                </a:cxn>
                <a:cxn ang="0">
                  <a:pos x="53" y="176"/>
                </a:cxn>
                <a:cxn ang="0">
                  <a:pos x="43" y="167"/>
                </a:cxn>
                <a:cxn ang="0">
                  <a:pos x="40" y="128"/>
                </a:cxn>
                <a:cxn ang="0">
                  <a:pos x="49" y="96"/>
                </a:cxn>
                <a:cxn ang="0">
                  <a:pos x="68" y="71"/>
                </a:cxn>
                <a:cxn ang="0">
                  <a:pos x="94" y="50"/>
                </a:cxn>
                <a:cxn ang="0">
                  <a:pos x="122" y="34"/>
                </a:cxn>
                <a:cxn ang="0">
                  <a:pos x="151" y="21"/>
                </a:cxn>
                <a:cxn ang="0">
                  <a:pos x="178" y="12"/>
                </a:cxn>
                <a:cxn ang="0">
                  <a:pos x="199" y="4"/>
                </a:cxn>
                <a:cxn ang="0">
                  <a:pos x="186" y="1"/>
                </a:cxn>
                <a:cxn ang="0">
                  <a:pos x="172" y="0"/>
                </a:cxn>
                <a:cxn ang="0">
                  <a:pos x="156" y="2"/>
                </a:cxn>
                <a:cxn ang="0">
                  <a:pos x="138" y="4"/>
                </a:cxn>
                <a:cxn ang="0">
                  <a:pos x="121" y="10"/>
                </a:cxn>
                <a:cxn ang="0">
                  <a:pos x="103" y="16"/>
                </a:cxn>
                <a:cxn ang="0">
                  <a:pos x="86" y="23"/>
                </a:cxn>
                <a:cxn ang="0">
                  <a:pos x="70" y="29"/>
                </a:cxn>
              </a:cxnLst>
              <a:rect l="0" t="0" r="r" b="b"/>
              <a:pathLst>
                <a:path w="199" h="232">
                  <a:moveTo>
                    <a:pt x="70" y="29"/>
                  </a:moveTo>
                  <a:lnTo>
                    <a:pt x="55" y="39"/>
                  </a:lnTo>
                  <a:lnTo>
                    <a:pt x="42" y="50"/>
                  </a:lnTo>
                  <a:lnTo>
                    <a:pt x="30" y="63"/>
                  </a:lnTo>
                  <a:lnTo>
                    <a:pt x="20" y="77"/>
                  </a:lnTo>
                  <a:lnTo>
                    <a:pt x="12" y="91"/>
                  </a:lnTo>
                  <a:lnTo>
                    <a:pt x="6" y="108"/>
                  </a:lnTo>
                  <a:lnTo>
                    <a:pt x="2" y="125"/>
                  </a:lnTo>
                  <a:lnTo>
                    <a:pt x="0" y="142"/>
                  </a:lnTo>
                  <a:lnTo>
                    <a:pt x="2" y="166"/>
                  </a:lnTo>
                  <a:lnTo>
                    <a:pt x="12" y="186"/>
                  </a:lnTo>
                  <a:lnTo>
                    <a:pt x="26" y="203"/>
                  </a:lnTo>
                  <a:lnTo>
                    <a:pt x="45" y="216"/>
                  </a:lnTo>
                  <a:lnTo>
                    <a:pt x="66" y="226"/>
                  </a:lnTo>
                  <a:lnTo>
                    <a:pt x="88" y="230"/>
                  </a:lnTo>
                  <a:lnTo>
                    <a:pt x="111" y="232"/>
                  </a:lnTo>
                  <a:lnTo>
                    <a:pt x="134" y="228"/>
                  </a:lnTo>
                  <a:lnTo>
                    <a:pt x="138" y="228"/>
                  </a:lnTo>
                  <a:lnTo>
                    <a:pt x="143" y="226"/>
                  </a:lnTo>
                  <a:lnTo>
                    <a:pt x="147" y="222"/>
                  </a:lnTo>
                  <a:lnTo>
                    <a:pt x="148" y="218"/>
                  </a:lnTo>
                  <a:lnTo>
                    <a:pt x="145" y="212"/>
                  </a:lnTo>
                  <a:lnTo>
                    <a:pt x="141" y="207"/>
                  </a:lnTo>
                  <a:lnTo>
                    <a:pt x="135" y="203"/>
                  </a:lnTo>
                  <a:lnTo>
                    <a:pt x="129" y="201"/>
                  </a:lnTo>
                  <a:lnTo>
                    <a:pt x="117" y="197"/>
                  </a:lnTo>
                  <a:lnTo>
                    <a:pt x="105" y="195"/>
                  </a:lnTo>
                  <a:lnTo>
                    <a:pt x="94" y="193"/>
                  </a:lnTo>
                  <a:lnTo>
                    <a:pt x="83" y="190"/>
                  </a:lnTo>
                  <a:lnTo>
                    <a:pt x="73" y="187"/>
                  </a:lnTo>
                  <a:lnTo>
                    <a:pt x="62" y="182"/>
                  </a:lnTo>
                  <a:lnTo>
                    <a:pt x="53" y="176"/>
                  </a:lnTo>
                  <a:lnTo>
                    <a:pt x="43" y="167"/>
                  </a:lnTo>
                  <a:lnTo>
                    <a:pt x="40" y="128"/>
                  </a:lnTo>
                  <a:lnTo>
                    <a:pt x="49" y="96"/>
                  </a:lnTo>
                  <a:lnTo>
                    <a:pt x="68" y="71"/>
                  </a:lnTo>
                  <a:lnTo>
                    <a:pt x="94" y="50"/>
                  </a:lnTo>
                  <a:lnTo>
                    <a:pt x="122" y="34"/>
                  </a:lnTo>
                  <a:lnTo>
                    <a:pt x="151" y="21"/>
                  </a:lnTo>
                  <a:lnTo>
                    <a:pt x="178" y="12"/>
                  </a:lnTo>
                  <a:lnTo>
                    <a:pt x="199" y="4"/>
                  </a:lnTo>
                  <a:lnTo>
                    <a:pt x="186" y="1"/>
                  </a:lnTo>
                  <a:lnTo>
                    <a:pt x="172" y="0"/>
                  </a:lnTo>
                  <a:lnTo>
                    <a:pt x="156" y="2"/>
                  </a:lnTo>
                  <a:lnTo>
                    <a:pt x="138" y="4"/>
                  </a:lnTo>
                  <a:lnTo>
                    <a:pt x="121" y="10"/>
                  </a:lnTo>
                  <a:lnTo>
                    <a:pt x="103" y="16"/>
                  </a:lnTo>
                  <a:lnTo>
                    <a:pt x="86" y="23"/>
                  </a:lnTo>
                  <a:lnTo>
                    <a:pt x="70" y="29"/>
                  </a:lnTo>
                  <a:close/>
                </a:path>
              </a:pathLst>
            </a:custGeom>
            <a:solidFill>
              <a:srgbClr val="C9E8FF"/>
            </a:solidFill>
            <a:ln w="9525">
              <a:noFill/>
              <a:round/>
              <a:headEnd/>
              <a:tailEnd/>
            </a:ln>
          </p:spPr>
          <p:txBody>
            <a:bodyPr/>
            <a:lstStyle/>
            <a:p>
              <a:endParaRPr lang="en-US"/>
            </a:p>
          </p:txBody>
        </p:sp>
        <p:sp>
          <p:nvSpPr>
            <p:cNvPr id="239922" name="Freeform 306"/>
            <p:cNvSpPr>
              <a:spLocks/>
            </p:cNvSpPr>
            <p:nvPr/>
          </p:nvSpPr>
          <p:spPr bwMode="auto">
            <a:xfrm>
              <a:off x="4395" y="3142"/>
              <a:ext cx="22" cy="30"/>
            </a:xfrm>
            <a:custGeom>
              <a:avLst/>
              <a:gdLst/>
              <a:ahLst/>
              <a:cxnLst>
                <a:cxn ang="0">
                  <a:pos x="108" y="59"/>
                </a:cxn>
                <a:cxn ang="0">
                  <a:pos x="113" y="77"/>
                </a:cxn>
                <a:cxn ang="0">
                  <a:pos x="111" y="94"/>
                </a:cxn>
                <a:cxn ang="0">
                  <a:pos x="103" y="108"/>
                </a:cxn>
                <a:cxn ang="0">
                  <a:pos x="91" y="121"/>
                </a:cxn>
                <a:cxn ang="0">
                  <a:pos x="77" y="132"/>
                </a:cxn>
                <a:cxn ang="0">
                  <a:pos x="61" y="144"/>
                </a:cxn>
                <a:cxn ang="0">
                  <a:pos x="45" y="154"/>
                </a:cxn>
                <a:cxn ang="0">
                  <a:pos x="30" y="164"/>
                </a:cxn>
                <a:cxn ang="0">
                  <a:pos x="28" y="168"/>
                </a:cxn>
                <a:cxn ang="0">
                  <a:pos x="27" y="170"/>
                </a:cxn>
                <a:cxn ang="0">
                  <a:pos x="27" y="174"/>
                </a:cxn>
                <a:cxn ang="0">
                  <a:pos x="28" y="177"/>
                </a:cxn>
                <a:cxn ang="0">
                  <a:pos x="32" y="179"/>
                </a:cxn>
                <a:cxn ang="0">
                  <a:pos x="35" y="180"/>
                </a:cxn>
                <a:cxn ang="0">
                  <a:pos x="37" y="180"/>
                </a:cxn>
                <a:cxn ang="0">
                  <a:pos x="41" y="179"/>
                </a:cxn>
                <a:cxn ang="0">
                  <a:pos x="60" y="169"/>
                </a:cxn>
                <a:cxn ang="0">
                  <a:pos x="77" y="158"/>
                </a:cxn>
                <a:cxn ang="0">
                  <a:pos x="94" y="145"/>
                </a:cxn>
                <a:cxn ang="0">
                  <a:pos x="109" y="130"/>
                </a:cxn>
                <a:cxn ang="0">
                  <a:pos x="120" y="114"/>
                </a:cxn>
                <a:cxn ang="0">
                  <a:pos x="127" y="95"/>
                </a:cxn>
                <a:cxn ang="0">
                  <a:pos x="128" y="76"/>
                </a:cxn>
                <a:cxn ang="0">
                  <a:pos x="123" y="55"/>
                </a:cxn>
                <a:cxn ang="0">
                  <a:pos x="113" y="39"/>
                </a:cxn>
                <a:cxn ang="0">
                  <a:pos x="97" y="25"/>
                </a:cxn>
                <a:cxn ang="0">
                  <a:pos x="79" y="15"/>
                </a:cxn>
                <a:cxn ang="0">
                  <a:pos x="57" y="7"/>
                </a:cxn>
                <a:cxn ang="0">
                  <a:pos x="36" y="2"/>
                </a:cxn>
                <a:cxn ang="0">
                  <a:pos x="19" y="0"/>
                </a:cxn>
                <a:cxn ang="0">
                  <a:pos x="6" y="0"/>
                </a:cxn>
                <a:cxn ang="0">
                  <a:pos x="0" y="4"/>
                </a:cxn>
                <a:cxn ang="0">
                  <a:pos x="14" y="9"/>
                </a:cxn>
                <a:cxn ang="0">
                  <a:pos x="29" y="14"/>
                </a:cxn>
                <a:cxn ang="0">
                  <a:pos x="46" y="19"/>
                </a:cxn>
                <a:cxn ang="0">
                  <a:pos x="61" y="23"/>
                </a:cxn>
                <a:cxn ang="0">
                  <a:pos x="76" y="29"/>
                </a:cxn>
                <a:cxn ang="0">
                  <a:pos x="89" y="37"/>
                </a:cxn>
                <a:cxn ang="0">
                  <a:pos x="100" y="46"/>
                </a:cxn>
                <a:cxn ang="0">
                  <a:pos x="108" y="59"/>
                </a:cxn>
              </a:cxnLst>
              <a:rect l="0" t="0" r="r" b="b"/>
              <a:pathLst>
                <a:path w="128" h="180">
                  <a:moveTo>
                    <a:pt x="108" y="59"/>
                  </a:moveTo>
                  <a:lnTo>
                    <a:pt x="113" y="77"/>
                  </a:lnTo>
                  <a:lnTo>
                    <a:pt x="111" y="94"/>
                  </a:lnTo>
                  <a:lnTo>
                    <a:pt x="103" y="108"/>
                  </a:lnTo>
                  <a:lnTo>
                    <a:pt x="91" y="121"/>
                  </a:lnTo>
                  <a:lnTo>
                    <a:pt x="77" y="132"/>
                  </a:lnTo>
                  <a:lnTo>
                    <a:pt x="61" y="144"/>
                  </a:lnTo>
                  <a:lnTo>
                    <a:pt x="45" y="154"/>
                  </a:lnTo>
                  <a:lnTo>
                    <a:pt x="30" y="164"/>
                  </a:lnTo>
                  <a:lnTo>
                    <a:pt x="28" y="168"/>
                  </a:lnTo>
                  <a:lnTo>
                    <a:pt x="27" y="170"/>
                  </a:lnTo>
                  <a:lnTo>
                    <a:pt x="27" y="174"/>
                  </a:lnTo>
                  <a:lnTo>
                    <a:pt x="28" y="177"/>
                  </a:lnTo>
                  <a:lnTo>
                    <a:pt x="32" y="179"/>
                  </a:lnTo>
                  <a:lnTo>
                    <a:pt x="35" y="180"/>
                  </a:lnTo>
                  <a:lnTo>
                    <a:pt x="37" y="180"/>
                  </a:lnTo>
                  <a:lnTo>
                    <a:pt x="41" y="179"/>
                  </a:lnTo>
                  <a:lnTo>
                    <a:pt x="60" y="169"/>
                  </a:lnTo>
                  <a:lnTo>
                    <a:pt x="77" y="158"/>
                  </a:lnTo>
                  <a:lnTo>
                    <a:pt x="94" y="145"/>
                  </a:lnTo>
                  <a:lnTo>
                    <a:pt x="109" y="130"/>
                  </a:lnTo>
                  <a:lnTo>
                    <a:pt x="120" y="114"/>
                  </a:lnTo>
                  <a:lnTo>
                    <a:pt x="127" y="95"/>
                  </a:lnTo>
                  <a:lnTo>
                    <a:pt x="128" y="76"/>
                  </a:lnTo>
                  <a:lnTo>
                    <a:pt x="123" y="55"/>
                  </a:lnTo>
                  <a:lnTo>
                    <a:pt x="113" y="39"/>
                  </a:lnTo>
                  <a:lnTo>
                    <a:pt x="97" y="25"/>
                  </a:lnTo>
                  <a:lnTo>
                    <a:pt x="79" y="15"/>
                  </a:lnTo>
                  <a:lnTo>
                    <a:pt x="57" y="7"/>
                  </a:lnTo>
                  <a:lnTo>
                    <a:pt x="36" y="2"/>
                  </a:lnTo>
                  <a:lnTo>
                    <a:pt x="19" y="0"/>
                  </a:lnTo>
                  <a:lnTo>
                    <a:pt x="6" y="0"/>
                  </a:lnTo>
                  <a:lnTo>
                    <a:pt x="0" y="4"/>
                  </a:lnTo>
                  <a:lnTo>
                    <a:pt x="14" y="9"/>
                  </a:lnTo>
                  <a:lnTo>
                    <a:pt x="29" y="14"/>
                  </a:lnTo>
                  <a:lnTo>
                    <a:pt x="46" y="19"/>
                  </a:lnTo>
                  <a:lnTo>
                    <a:pt x="61" y="23"/>
                  </a:lnTo>
                  <a:lnTo>
                    <a:pt x="76" y="29"/>
                  </a:lnTo>
                  <a:lnTo>
                    <a:pt x="89" y="37"/>
                  </a:lnTo>
                  <a:lnTo>
                    <a:pt x="100" y="46"/>
                  </a:lnTo>
                  <a:lnTo>
                    <a:pt x="108" y="59"/>
                  </a:lnTo>
                  <a:close/>
                </a:path>
              </a:pathLst>
            </a:custGeom>
            <a:solidFill>
              <a:srgbClr val="C9E8FF"/>
            </a:solidFill>
            <a:ln w="9525">
              <a:noFill/>
              <a:round/>
              <a:headEnd/>
              <a:tailEnd/>
            </a:ln>
          </p:spPr>
          <p:txBody>
            <a:bodyPr/>
            <a:lstStyle/>
            <a:p>
              <a:endParaRPr lang="en-US"/>
            </a:p>
          </p:txBody>
        </p:sp>
        <p:sp>
          <p:nvSpPr>
            <p:cNvPr id="239923" name="Freeform 307"/>
            <p:cNvSpPr>
              <a:spLocks/>
            </p:cNvSpPr>
            <p:nvPr/>
          </p:nvSpPr>
          <p:spPr bwMode="auto">
            <a:xfrm>
              <a:off x="4318" y="3135"/>
              <a:ext cx="54" cy="63"/>
            </a:xfrm>
            <a:custGeom>
              <a:avLst/>
              <a:gdLst/>
              <a:ahLst/>
              <a:cxnLst>
                <a:cxn ang="0">
                  <a:pos x="100" y="70"/>
                </a:cxn>
                <a:cxn ang="0">
                  <a:pos x="53" y="115"/>
                </a:cxn>
                <a:cxn ang="0">
                  <a:pos x="17" y="166"/>
                </a:cxn>
                <a:cxn ang="0">
                  <a:pos x="0" y="226"/>
                </a:cxn>
                <a:cxn ang="0">
                  <a:pos x="3" y="266"/>
                </a:cxn>
                <a:cxn ang="0">
                  <a:pos x="9" y="282"/>
                </a:cxn>
                <a:cxn ang="0">
                  <a:pos x="19" y="297"/>
                </a:cxn>
                <a:cxn ang="0">
                  <a:pos x="32" y="310"/>
                </a:cxn>
                <a:cxn ang="0">
                  <a:pos x="56" y="324"/>
                </a:cxn>
                <a:cxn ang="0">
                  <a:pos x="86" y="338"/>
                </a:cxn>
                <a:cxn ang="0">
                  <a:pos x="119" y="350"/>
                </a:cxn>
                <a:cxn ang="0">
                  <a:pos x="152" y="359"/>
                </a:cxn>
                <a:cxn ang="0">
                  <a:pos x="186" y="366"/>
                </a:cxn>
                <a:cxn ang="0">
                  <a:pos x="220" y="371"/>
                </a:cxn>
                <a:cxn ang="0">
                  <a:pos x="254" y="374"/>
                </a:cxn>
                <a:cxn ang="0">
                  <a:pos x="289" y="376"/>
                </a:cxn>
                <a:cxn ang="0">
                  <a:pos x="311" y="378"/>
                </a:cxn>
                <a:cxn ang="0">
                  <a:pos x="320" y="371"/>
                </a:cxn>
                <a:cxn ang="0">
                  <a:pos x="322" y="360"/>
                </a:cxn>
                <a:cxn ang="0">
                  <a:pos x="315" y="352"/>
                </a:cxn>
                <a:cxn ang="0">
                  <a:pos x="294" y="347"/>
                </a:cxn>
                <a:cxn ang="0">
                  <a:pos x="263" y="341"/>
                </a:cxn>
                <a:cxn ang="0">
                  <a:pos x="232" y="336"/>
                </a:cxn>
                <a:cxn ang="0">
                  <a:pos x="200" y="332"/>
                </a:cxn>
                <a:cxn ang="0">
                  <a:pos x="170" y="326"/>
                </a:cxn>
                <a:cxn ang="0">
                  <a:pos x="139" y="318"/>
                </a:cxn>
                <a:cxn ang="0">
                  <a:pos x="110" y="309"/>
                </a:cxn>
                <a:cxn ang="0">
                  <a:pos x="80" y="297"/>
                </a:cxn>
                <a:cxn ang="0">
                  <a:pos x="55" y="281"/>
                </a:cxn>
                <a:cxn ang="0">
                  <a:pos x="38" y="259"/>
                </a:cxn>
                <a:cxn ang="0">
                  <a:pos x="34" y="232"/>
                </a:cxn>
                <a:cxn ang="0">
                  <a:pos x="38" y="200"/>
                </a:cxn>
                <a:cxn ang="0">
                  <a:pos x="51" y="170"/>
                </a:cxn>
                <a:cxn ang="0">
                  <a:pos x="71" y="137"/>
                </a:cxn>
                <a:cxn ang="0">
                  <a:pos x="94" y="110"/>
                </a:cxn>
                <a:cxn ang="0">
                  <a:pos x="123" y="82"/>
                </a:cxn>
                <a:cxn ang="0">
                  <a:pos x="153" y="57"/>
                </a:cxn>
                <a:cxn ang="0">
                  <a:pos x="195" y="38"/>
                </a:cxn>
                <a:cxn ang="0">
                  <a:pos x="238" y="20"/>
                </a:cxn>
                <a:cxn ang="0">
                  <a:pos x="264" y="7"/>
                </a:cxn>
                <a:cxn ang="0">
                  <a:pos x="256" y="0"/>
                </a:cxn>
                <a:cxn ang="0">
                  <a:pos x="221" y="4"/>
                </a:cxn>
                <a:cxn ang="0">
                  <a:pos x="180" y="18"/>
                </a:cxn>
                <a:cxn ang="0">
                  <a:pos x="141" y="38"/>
                </a:cxn>
              </a:cxnLst>
              <a:rect l="0" t="0" r="r" b="b"/>
              <a:pathLst>
                <a:path w="322" h="378">
                  <a:moveTo>
                    <a:pt x="125" y="49"/>
                  </a:moveTo>
                  <a:lnTo>
                    <a:pt x="100" y="70"/>
                  </a:lnTo>
                  <a:lnTo>
                    <a:pt x="76" y="90"/>
                  </a:lnTo>
                  <a:lnTo>
                    <a:pt x="53" y="115"/>
                  </a:lnTo>
                  <a:lnTo>
                    <a:pt x="34" y="140"/>
                  </a:lnTo>
                  <a:lnTo>
                    <a:pt x="17" y="166"/>
                  </a:lnTo>
                  <a:lnTo>
                    <a:pt x="5" y="195"/>
                  </a:lnTo>
                  <a:lnTo>
                    <a:pt x="0" y="226"/>
                  </a:lnTo>
                  <a:lnTo>
                    <a:pt x="1" y="258"/>
                  </a:lnTo>
                  <a:lnTo>
                    <a:pt x="3" y="266"/>
                  </a:lnTo>
                  <a:lnTo>
                    <a:pt x="5" y="275"/>
                  </a:lnTo>
                  <a:lnTo>
                    <a:pt x="9" y="282"/>
                  </a:lnTo>
                  <a:lnTo>
                    <a:pt x="14" y="290"/>
                  </a:lnTo>
                  <a:lnTo>
                    <a:pt x="19" y="297"/>
                  </a:lnTo>
                  <a:lnTo>
                    <a:pt x="26" y="304"/>
                  </a:lnTo>
                  <a:lnTo>
                    <a:pt x="32" y="310"/>
                  </a:lnTo>
                  <a:lnTo>
                    <a:pt x="41" y="314"/>
                  </a:lnTo>
                  <a:lnTo>
                    <a:pt x="56" y="324"/>
                  </a:lnTo>
                  <a:lnTo>
                    <a:pt x="71" y="332"/>
                  </a:lnTo>
                  <a:lnTo>
                    <a:pt x="86" y="338"/>
                  </a:lnTo>
                  <a:lnTo>
                    <a:pt x="103" y="344"/>
                  </a:lnTo>
                  <a:lnTo>
                    <a:pt x="119" y="350"/>
                  </a:lnTo>
                  <a:lnTo>
                    <a:pt x="136" y="355"/>
                  </a:lnTo>
                  <a:lnTo>
                    <a:pt x="152" y="359"/>
                  </a:lnTo>
                  <a:lnTo>
                    <a:pt x="168" y="363"/>
                  </a:lnTo>
                  <a:lnTo>
                    <a:pt x="186" y="366"/>
                  </a:lnTo>
                  <a:lnTo>
                    <a:pt x="202" y="368"/>
                  </a:lnTo>
                  <a:lnTo>
                    <a:pt x="220" y="371"/>
                  </a:lnTo>
                  <a:lnTo>
                    <a:pt x="238" y="373"/>
                  </a:lnTo>
                  <a:lnTo>
                    <a:pt x="254" y="374"/>
                  </a:lnTo>
                  <a:lnTo>
                    <a:pt x="272" y="375"/>
                  </a:lnTo>
                  <a:lnTo>
                    <a:pt x="289" y="376"/>
                  </a:lnTo>
                  <a:lnTo>
                    <a:pt x="306" y="378"/>
                  </a:lnTo>
                  <a:lnTo>
                    <a:pt x="311" y="378"/>
                  </a:lnTo>
                  <a:lnTo>
                    <a:pt x="316" y="375"/>
                  </a:lnTo>
                  <a:lnTo>
                    <a:pt x="320" y="371"/>
                  </a:lnTo>
                  <a:lnTo>
                    <a:pt x="322" y="366"/>
                  </a:lnTo>
                  <a:lnTo>
                    <a:pt x="322" y="360"/>
                  </a:lnTo>
                  <a:lnTo>
                    <a:pt x="320" y="356"/>
                  </a:lnTo>
                  <a:lnTo>
                    <a:pt x="315" y="352"/>
                  </a:lnTo>
                  <a:lnTo>
                    <a:pt x="309" y="350"/>
                  </a:lnTo>
                  <a:lnTo>
                    <a:pt x="294" y="347"/>
                  </a:lnTo>
                  <a:lnTo>
                    <a:pt x="279" y="344"/>
                  </a:lnTo>
                  <a:lnTo>
                    <a:pt x="263" y="341"/>
                  </a:lnTo>
                  <a:lnTo>
                    <a:pt x="247" y="338"/>
                  </a:lnTo>
                  <a:lnTo>
                    <a:pt x="232" y="336"/>
                  </a:lnTo>
                  <a:lnTo>
                    <a:pt x="216" y="334"/>
                  </a:lnTo>
                  <a:lnTo>
                    <a:pt x="200" y="332"/>
                  </a:lnTo>
                  <a:lnTo>
                    <a:pt x="185" y="328"/>
                  </a:lnTo>
                  <a:lnTo>
                    <a:pt x="170" y="326"/>
                  </a:lnTo>
                  <a:lnTo>
                    <a:pt x="154" y="322"/>
                  </a:lnTo>
                  <a:lnTo>
                    <a:pt x="139" y="318"/>
                  </a:lnTo>
                  <a:lnTo>
                    <a:pt x="124" y="314"/>
                  </a:lnTo>
                  <a:lnTo>
                    <a:pt x="110" y="309"/>
                  </a:lnTo>
                  <a:lnTo>
                    <a:pt x="94" y="303"/>
                  </a:lnTo>
                  <a:lnTo>
                    <a:pt x="80" y="297"/>
                  </a:lnTo>
                  <a:lnTo>
                    <a:pt x="66" y="289"/>
                  </a:lnTo>
                  <a:lnTo>
                    <a:pt x="55" y="281"/>
                  </a:lnTo>
                  <a:lnTo>
                    <a:pt x="45" y="271"/>
                  </a:lnTo>
                  <a:lnTo>
                    <a:pt x="38" y="259"/>
                  </a:lnTo>
                  <a:lnTo>
                    <a:pt x="35" y="245"/>
                  </a:lnTo>
                  <a:lnTo>
                    <a:pt x="34" y="232"/>
                  </a:lnTo>
                  <a:lnTo>
                    <a:pt x="35" y="216"/>
                  </a:lnTo>
                  <a:lnTo>
                    <a:pt x="38" y="200"/>
                  </a:lnTo>
                  <a:lnTo>
                    <a:pt x="43" y="187"/>
                  </a:lnTo>
                  <a:lnTo>
                    <a:pt x="51" y="170"/>
                  </a:lnTo>
                  <a:lnTo>
                    <a:pt x="60" y="152"/>
                  </a:lnTo>
                  <a:lnTo>
                    <a:pt x="71" y="137"/>
                  </a:lnTo>
                  <a:lnTo>
                    <a:pt x="83" y="124"/>
                  </a:lnTo>
                  <a:lnTo>
                    <a:pt x="94" y="110"/>
                  </a:lnTo>
                  <a:lnTo>
                    <a:pt x="107" y="96"/>
                  </a:lnTo>
                  <a:lnTo>
                    <a:pt x="123" y="82"/>
                  </a:lnTo>
                  <a:lnTo>
                    <a:pt x="138" y="69"/>
                  </a:lnTo>
                  <a:lnTo>
                    <a:pt x="153" y="57"/>
                  </a:lnTo>
                  <a:lnTo>
                    <a:pt x="173" y="47"/>
                  </a:lnTo>
                  <a:lnTo>
                    <a:pt x="195" y="38"/>
                  </a:lnTo>
                  <a:lnTo>
                    <a:pt x="218" y="28"/>
                  </a:lnTo>
                  <a:lnTo>
                    <a:pt x="238" y="20"/>
                  </a:lnTo>
                  <a:lnTo>
                    <a:pt x="254" y="13"/>
                  </a:lnTo>
                  <a:lnTo>
                    <a:pt x="264" y="7"/>
                  </a:lnTo>
                  <a:lnTo>
                    <a:pt x="268" y="2"/>
                  </a:lnTo>
                  <a:lnTo>
                    <a:pt x="256" y="0"/>
                  </a:lnTo>
                  <a:lnTo>
                    <a:pt x="240" y="1"/>
                  </a:lnTo>
                  <a:lnTo>
                    <a:pt x="221" y="4"/>
                  </a:lnTo>
                  <a:lnTo>
                    <a:pt x="201" y="10"/>
                  </a:lnTo>
                  <a:lnTo>
                    <a:pt x="180" y="18"/>
                  </a:lnTo>
                  <a:lnTo>
                    <a:pt x="160" y="27"/>
                  </a:lnTo>
                  <a:lnTo>
                    <a:pt x="141" y="38"/>
                  </a:lnTo>
                  <a:lnTo>
                    <a:pt x="125" y="49"/>
                  </a:lnTo>
                  <a:close/>
                </a:path>
              </a:pathLst>
            </a:custGeom>
            <a:solidFill>
              <a:srgbClr val="C9E8FF"/>
            </a:solidFill>
            <a:ln w="9525">
              <a:noFill/>
              <a:round/>
              <a:headEnd/>
              <a:tailEnd/>
            </a:ln>
          </p:spPr>
          <p:txBody>
            <a:bodyPr/>
            <a:lstStyle/>
            <a:p>
              <a:endParaRPr lang="en-US"/>
            </a:p>
          </p:txBody>
        </p:sp>
        <p:sp>
          <p:nvSpPr>
            <p:cNvPr id="239924" name="Freeform 308"/>
            <p:cNvSpPr>
              <a:spLocks/>
            </p:cNvSpPr>
            <p:nvPr/>
          </p:nvSpPr>
          <p:spPr bwMode="auto">
            <a:xfrm>
              <a:off x="4394" y="3133"/>
              <a:ext cx="47" cy="42"/>
            </a:xfrm>
            <a:custGeom>
              <a:avLst/>
              <a:gdLst/>
              <a:ahLst/>
              <a:cxnLst>
                <a:cxn ang="0">
                  <a:pos x="235" y="77"/>
                </a:cxn>
                <a:cxn ang="0">
                  <a:pos x="248" y="91"/>
                </a:cxn>
                <a:cxn ang="0">
                  <a:pos x="256" y="107"/>
                </a:cxn>
                <a:cxn ang="0">
                  <a:pos x="259" y="124"/>
                </a:cxn>
                <a:cxn ang="0">
                  <a:pos x="259" y="142"/>
                </a:cxn>
                <a:cxn ang="0">
                  <a:pos x="257" y="157"/>
                </a:cxn>
                <a:cxn ang="0">
                  <a:pos x="252" y="170"/>
                </a:cxn>
                <a:cxn ang="0">
                  <a:pos x="244" y="183"/>
                </a:cxn>
                <a:cxn ang="0">
                  <a:pos x="236" y="193"/>
                </a:cxn>
                <a:cxn ang="0">
                  <a:pos x="225" y="204"/>
                </a:cxn>
                <a:cxn ang="0">
                  <a:pos x="215" y="214"/>
                </a:cxn>
                <a:cxn ang="0">
                  <a:pos x="204" y="224"/>
                </a:cxn>
                <a:cxn ang="0">
                  <a:pos x="194" y="234"/>
                </a:cxn>
                <a:cxn ang="0">
                  <a:pos x="191" y="238"/>
                </a:cxn>
                <a:cxn ang="0">
                  <a:pos x="191" y="241"/>
                </a:cxn>
                <a:cxn ang="0">
                  <a:pos x="191" y="245"/>
                </a:cxn>
                <a:cxn ang="0">
                  <a:pos x="194" y="248"/>
                </a:cxn>
                <a:cxn ang="0">
                  <a:pos x="197" y="250"/>
                </a:cxn>
                <a:cxn ang="0">
                  <a:pos x="202" y="252"/>
                </a:cxn>
                <a:cxn ang="0">
                  <a:pos x="205" y="250"/>
                </a:cxn>
                <a:cxn ang="0">
                  <a:pos x="209" y="248"/>
                </a:cxn>
                <a:cxn ang="0">
                  <a:pos x="232" y="233"/>
                </a:cxn>
                <a:cxn ang="0">
                  <a:pos x="252" y="214"/>
                </a:cxn>
                <a:cxn ang="0">
                  <a:pos x="268" y="192"/>
                </a:cxn>
                <a:cxn ang="0">
                  <a:pos x="278" y="167"/>
                </a:cxn>
                <a:cxn ang="0">
                  <a:pos x="283" y="141"/>
                </a:cxn>
                <a:cxn ang="0">
                  <a:pos x="280" y="115"/>
                </a:cxn>
                <a:cxn ang="0">
                  <a:pos x="271" y="91"/>
                </a:cxn>
                <a:cxn ang="0">
                  <a:pos x="252" y="69"/>
                </a:cxn>
                <a:cxn ang="0">
                  <a:pos x="238" y="57"/>
                </a:cxn>
                <a:cxn ang="0">
                  <a:pos x="222" y="48"/>
                </a:cxn>
                <a:cxn ang="0">
                  <a:pos x="204" y="39"/>
                </a:cxn>
                <a:cxn ang="0">
                  <a:pos x="184" y="31"/>
                </a:cxn>
                <a:cxn ang="0">
                  <a:pos x="164" y="23"/>
                </a:cxn>
                <a:cxn ang="0">
                  <a:pos x="144" y="17"/>
                </a:cxn>
                <a:cxn ang="0">
                  <a:pos x="123" y="13"/>
                </a:cxn>
                <a:cxn ang="0">
                  <a:pos x="103" y="8"/>
                </a:cxn>
                <a:cxn ang="0">
                  <a:pos x="83" y="5"/>
                </a:cxn>
                <a:cxn ang="0">
                  <a:pos x="66" y="2"/>
                </a:cxn>
                <a:cxn ang="0">
                  <a:pos x="48" y="0"/>
                </a:cxn>
                <a:cxn ang="0">
                  <a:pos x="34" y="0"/>
                </a:cxn>
                <a:cxn ang="0">
                  <a:pos x="21" y="0"/>
                </a:cxn>
                <a:cxn ang="0">
                  <a:pos x="11" y="0"/>
                </a:cxn>
                <a:cxn ang="0">
                  <a:pos x="4" y="2"/>
                </a:cxn>
                <a:cxn ang="0">
                  <a:pos x="0" y="5"/>
                </a:cxn>
                <a:cxn ang="0">
                  <a:pos x="12" y="7"/>
                </a:cxn>
                <a:cxn ang="0">
                  <a:pos x="24" y="8"/>
                </a:cxn>
                <a:cxn ang="0">
                  <a:pos x="38" y="10"/>
                </a:cxn>
                <a:cxn ang="0">
                  <a:pos x="52" y="13"/>
                </a:cxn>
                <a:cxn ang="0">
                  <a:pos x="66" y="16"/>
                </a:cxn>
                <a:cxn ang="0">
                  <a:pos x="82" y="18"/>
                </a:cxn>
                <a:cxn ang="0">
                  <a:pos x="98" y="22"/>
                </a:cxn>
                <a:cxn ang="0">
                  <a:pos x="114" y="25"/>
                </a:cxn>
                <a:cxn ang="0">
                  <a:pos x="129" y="30"/>
                </a:cxn>
                <a:cxn ang="0">
                  <a:pos x="146" y="34"/>
                </a:cxn>
                <a:cxn ang="0">
                  <a:pos x="162" y="39"/>
                </a:cxn>
                <a:cxn ang="0">
                  <a:pos x="177" y="45"/>
                </a:cxn>
                <a:cxn ang="0">
                  <a:pos x="193" y="52"/>
                </a:cxn>
                <a:cxn ang="0">
                  <a:pos x="208" y="60"/>
                </a:cxn>
                <a:cxn ang="0">
                  <a:pos x="222" y="68"/>
                </a:cxn>
                <a:cxn ang="0">
                  <a:pos x="235" y="77"/>
                </a:cxn>
              </a:cxnLst>
              <a:rect l="0" t="0" r="r" b="b"/>
              <a:pathLst>
                <a:path w="283" h="252">
                  <a:moveTo>
                    <a:pt x="235" y="77"/>
                  </a:moveTo>
                  <a:lnTo>
                    <a:pt x="248" y="91"/>
                  </a:lnTo>
                  <a:lnTo>
                    <a:pt x="256" y="107"/>
                  </a:lnTo>
                  <a:lnTo>
                    <a:pt x="259" y="124"/>
                  </a:lnTo>
                  <a:lnTo>
                    <a:pt x="259" y="142"/>
                  </a:lnTo>
                  <a:lnTo>
                    <a:pt x="257" y="157"/>
                  </a:lnTo>
                  <a:lnTo>
                    <a:pt x="252" y="170"/>
                  </a:lnTo>
                  <a:lnTo>
                    <a:pt x="244" y="183"/>
                  </a:lnTo>
                  <a:lnTo>
                    <a:pt x="236" y="193"/>
                  </a:lnTo>
                  <a:lnTo>
                    <a:pt x="225" y="204"/>
                  </a:lnTo>
                  <a:lnTo>
                    <a:pt x="215" y="214"/>
                  </a:lnTo>
                  <a:lnTo>
                    <a:pt x="204" y="224"/>
                  </a:lnTo>
                  <a:lnTo>
                    <a:pt x="194" y="234"/>
                  </a:lnTo>
                  <a:lnTo>
                    <a:pt x="191" y="238"/>
                  </a:lnTo>
                  <a:lnTo>
                    <a:pt x="191" y="241"/>
                  </a:lnTo>
                  <a:lnTo>
                    <a:pt x="191" y="245"/>
                  </a:lnTo>
                  <a:lnTo>
                    <a:pt x="194" y="248"/>
                  </a:lnTo>
                  <a:lnTo>
                    <a:pt x="197" y="250"/>
                  </a:lnTo>
                  <a:lnTo>
                    <a:pt x="202" y="252"/>
                  </a:lnTo>
                  <a:lnTo>
                    <a:pt x="205" y="250"/>
                  </a:lnTo>
                  <a:lnTo>
                    <a:pt x="209" y="248"/>
                  </a:lnTo>
                  <a:lnTo>
                    <a:pt x="232" y="233"/>
                  </a:lnTo>
                  <a:lnTo>
                    <a:pt x="252" y="214"/>
                  </a:lnTo>
                  <a:lnTo>
                    <a:pt x="268" y="192"/>
                  </a:lnTo>
                  <a:lnTo>
                    <a:pt x="278" y="167"/>
                  </a:lnTo>
                  <a:lnTo>
                    <a:pt x="283" y="141"/>
                  </a:lnTo>
                  <a:lnTo>
                    <a:pt x="280" y="115"/>
                  </a:lnTo>
                  <a:lnTo>
                    <a:pt x="271" y="91"/>
                  </a:lnTo>
                  <a:lnTo>
                    <a:pt x="252" y="69"/>
                  </a:lnTo>
                  <a:lnTo>
                    <a:pt x="238" y="57"/>
                  </a:lnTo>
                  <a:lnTo>
                    <a:pt x="222" y="48"/>
                  </a:lnTo>
                  <a:lnTo>
                    <a:pt x="204" y="39"/>
                  </a:lnTo>
                  <a:lnTo>
                    <a:pt x="184" y="31"/>
                  </a:lnTo>
                  <a:lnTo>
                    <a:pt x="164" y="23"/>
                  </a:lnTo>
                  <a:lnTo>
                    <a:pt x="144" y="17"/>
                  </a:lnTo>
                  <a:lnTo>
                    <a:pt x="123" y="13"/>
                  </a:lnTo>
                  <a:lnTo>
                    <a:pt x="103" y="8"/>
                  </a:lnTo>
                  <a:lnTo>
                    <a:pt x="83" y="5"/>
                  </a:lnTo>
                  <a:lnTo>
                    <a:pt x="66" y="2"/>
                  </a:lnTo>
                  <a:lnTo>
                    <a:pt x="48" y="0"/>
                  </a:lnTo>
                  <a:lnTo>
                    <a:pt x="34" y="0"/>
                  </a:lnTo>
                  <a:lnTo>
                    <a:pt x="21" y="0"/>
                  </a:lnTo>
                  <a:lnTo>
                    <a:pt x="11" y="0"/>
                  </a:lnTo>
                  <a:lnTo>
                    <a:pt x="4" y="2"/>
                  </a:lnTo>
                  <a:lnTo>
                    <a:pt x="0" y="5"/>
                  </a:lnTo>
                  <a:lnTo>
                    <a:pt x="12" y="7"/>
                  </a:lnTo>
                  <a:lnTo>
                    <a:pt x="24" y="8"/>
                  </a:lnTo>
                  <a:lnTo>
                    <a:pt x="38" y="10"/>
                  </a:lnTo>
                  <a:lnTo>
                    <a:pt x="52" y="13"/>
                  </a:lnTo>
                  <a:lnTo>
                    <a:pt x="66" y="16"/>
                  </a:lnTo>
                  <a:lnTo>
                    <a:pt x="82" y="18"/>
                  </a:lnTo>
                  <a:lnTo>
                    <a:pt x="98" y="22"/>
                  </a:lnTo>
                  <a:lnTo>
                    <a:pt x="114" y="25"/>
                  </a:lnTo>
                  <a:lnTo>
                    <a:pt x="129" y="30"/>
                  </a:lnTo>
                  <a:lnTo>
                    <a:pt x="146" y="34"/>
                  </a:lnTo>
                  <a:lnTo>
                    <a:pt x="162" y="39"/>
                  </a:lnTo>
                  <a:lnTo>
                    <a:pt x="177" y="45"/>
                  </a:lnTo>
                  <a:lnTo>
                    <a:pt x="193" y="52"/>
                  </a:lnTo>
                  <a:lnTo>
                    <a:pt x="208" y="60"/>
                  </a:lnTo>
                  <a:lnTo>
                    <a:pt x="222" y="68"/>
                  </a:lnTo>
                  <a:lnTo>
                    <a:pt x="235" y="77"/>
                  </a:lnTo>
                  <a:close/>
                </a:path>
              </a:pathLst>
            </a:custGeom>
            <a:solidFill>
              <a:srgbClr val="C9E8FF"/>
            </a:solidFill>
            <a:ln w="9525">
              <a:noFill/>
              <a:round/>
              <a:headEnd/>
              <a:tailEnd/>
            </a:ln>
          </p:spPr>
          <p:txBody>
            <a:bodyPr/>
            <a:lstStyle/>
            <a:p>
              <a:endParaRPr lang="en-US"/>
            </a:p>
          </p:txBody>
        </p:sp>
        <p:sp>
          <p:nvSpPr>
            <p:cNvPr id="239925" name="Freeform 309"/>
            <p:cNvSpPr>
              <a:spLocks/>
            </p:cNvSpPr>
            <p:nvPr/>
          </p:nvSpPr>
          <p:spPr bwMode="auto">
            <a:xfrm>
              <a:off x="4298" y="3153"/>
              <a:ext cx="19" cy="39"/>
            </a:xfrm>
            <a:custGeom>
              <a:avLst/>
              <a:gdLst/>
              <a:ahLst/>
              <a:cxnLst>
                <a:cxn ang="0">
                  <a:pos x="0" y="130"/>
                </a:cxn>
                <a:cxn ang="0">
                  <a:pos x="0" y="149"/>
                </a:cxn>
                <a:cxn ang="0">
                  <a:pos x="4" y="168"/>
                </a:cxn>
                <a:cxn ang="0">
                  <a:pos x="12" y="185"/>
                </a:cxn>
                <a:cxn ang="0">
                  <a:pos x="24" y="200"/>
                </a:cxn>
                <a:cxn ang="0">
                  <a:pos x="38" y="213"/>
                </a:cxn>
                <a:cxn ang="0">
                  <a:pos x="55" y="224"/>
                </a:cxn>
                <a:cxn ang="0">
                  <a:pos x="73" y="232"/>
                </a:cxn>
                <a:cxn ang="0">
                  <a:pos x="92" y="237"/>
                </a:cxn>
                <a:cxn ang="0">
                  <a:pos x="98" y="238"/>
                </a:cxn>
                <a:cxn ang="0">
                  <a:pos x="104" y="235"/>
                </a:cxn>
                <a:cxn ang="0">
                  <a:pos x="109" y="232"/>
                </a:cxn>
                <a:cxn ang="0">
                  <a:pos x="111" y="227"/>
                </a:cxn>
                <a:cxn ang="0">
                  <a:pos x="111" y="222"/>
                </a:cxn>
                <a:cxn ang="0">
                  <a:pos x="110" y="216"/>
                </a:cxn>
                <a:cxn ang="0">
                  <a:pos x="106" y="211"/>
                </a:cxn>
                <a:cxn ang="0">
                  <a:pos x="100" y="209"/>
                </a:cxn>
                <a:cxn ang="0">
                  <a:pos x="82" y="202"/>
                </a:cxn>
                <a:cxn ang="0">
                  <a:pos x="64" y="193"/>
                </a:cxn>
                <a:cxn ang="0">
                  <a:pos x="50" y="180"/>
                </a:cxn>
                <a:cxn ang="0">
                  <a:pos x="39" y="167"/>
                </a:cxn>
                <a:cxn ang="0">
                  <a:pos x="32" y="149"/>
                </a:cxn>
                <a:cxn ang="0">
                  <a:pos x="29" y="131"/>
                </a:cxn>
                <a:cxn ang="0">
                  <a:pos x="29" y="111"/>
                </a:cxn>
                <a:cxn ang="0">
                  <a:pos x="35" y="91"/>
                </a:cxn>
                <a:cxn ang="0">
                  <a:pos x="42" y="76"/>
                </a:cxn>
                <a:cxn ang="0">
                  <a:pos x="51" y="62"/>
                </a:cxn>
                <a:cxn ang="0">
                  <a:pos x="62" y="49"/>
                </a:cxn>
                <a:cxn ang="0">
                  <a:pos x="73" y="38"/>
                </a:cxn>
                <a:cxn ang="0">
                  <a:pos x="84" y="28"/>
                </a:cxn>
                <a:cxn ang="0">
                  <a:pos x="96" y="18"/>
                </a:cxn>
                <a:cxn ang="0">
                  <a:pos x="106" y="9"/>
                </a:cxn>
                <a:cxn ang="0">
                  <a:pos x="114" y="1"/>
                </a:cxn>
                <a:cxn ang="0">
                  <a:pos x="106" y="0"/>
                </a:cxn>
                <a:cxn ang="0">
                  <a:pos x="93" y="6"/>
                </a:cxn>
                <a:cxn ang="0">
                  <a:pos x="76" y="18"/>
                </a:cxn>
                <a:cxn ang="0">
                  <a:pos x="56" y="36"/>
                </a:cxn>
                <a:cxn ang="0">
                  <a:pos x="37" y="57"/>
                </a:cxn>
                <a:cxn ang="0">
                  <a:pos x="20" y="80"/>
                </a:cxn>
                <a:cxn ang="0">
                  <a:pos x="7" y="106"/>
                </a:cxn>
                <a:cxn ang="0">
                  <a:pos x="0" y="130"/>
                </a:cxn>
              </a:cxnLst>
              <a:rect l="0" t="0" r="r" b="b"/>
              <a:pathLst>
                <a:path w="114" h="238">
                  <a:moveTo>
                    <a:pt x="0" y="130"/>
                  </a:moveTo>
                  <a:lnTo>
                    <a:pt x="0" y="149"/>
                  </a:lnTo>
                  <a:lnTo>
                    <a:pt x="4" y="168"/>
                  </a:lnTo>
                  <a:lnTo>
                    <a:pt x="12" y="185"/>
                  </a:lnTo>
                  <a:lnTo>
                    <a:pt x="24" y="200"/>
                  </a:lnTo>
                  <a:lnTo>
                    <a:pt x="38" y="213"/>
                  </a:lnTo>
                  <a:lnTo>
                    <a:pt x="55" y="224"/>
                  </a:lnTo>
                  <a:lnTo>
                    <a:pt x="73" y="232"/>
                  </a:lnTo>
                  <a:lnTo>
                    <a:pt x="92" y="237"/>
                  </a:lnTo>
                  <a:lnTo>
                    <a:pt x="98" y="238"/>
                  </a:lnTo>
                  <a:lnTo>
                    <a:pt x="104" y="235"/>
                  </a:lnTo>
                  <a:lnTo>
                    <a:pt x="109" y="232"/>
                  </a:lnTo>
                  <a:lnTo>
                    <a:pt x="111" y="227"/>
                  </a:lnTo>
                  <a:lnTo>
                    <a:pt x="111" y="222"/>
                  </a:lnTo>
                  <a:lnTo>
                    <a:pt x="110" y="216"/>
                  </a:lnTo>
                  <a:lnTo>
                    <a:pt x="106" y="211"/>
                  </a:lnTo>
                  <a:lnTo>
                    <a:pt x="100" y="209"/>
                  </a:lnTo>
                  <a:lnTo>
                    <a:pt x="82" y="202"/>
                  </a:lnTo>
                  <a:lnTo>
                    <a:pt x="64" y="193"/>
                  </a:lnTo>
                  <a:lnTo>
                    <a:pt x="50" y="180"/>
                  </a:lnTo>
                  <a:lnTo>
                    <a:pt x="39" y="167"/>
                  </a:lnTo>
                  <a:lnTo>
                    <a:pt x="32" y="149"/>
                  </a:lnTo>
                  <a:lnTo>
                    <a:pt x="29" y="131"/>
                  </a:lnTo>
                  <a:lnTo>
                    <a:pt x="29" y="111"/>
                  </a:lnTo>
                  <a:lnTo>
                    <a:pt x="35" y="91"/>
                  </a:lnTo>
                  <a:lnTo>
                    <a:pt x="42" y="76"/>
                  </a:lnTo>
                  <a:lnTo>
                    <a:pt x="51" y="62"/>
                  </a:lnTo>
                  <a:lnTo>
                    <a:pt x="62" y="49"/>
                  </a:lnTo>
                  <a:lnTo>
                    <a:pt x="73" y="38"/>
                  </a:lnTo>
                  <a:lnTo>
                    <a:pt x="84" y="28"/>
                  </a:lnTo>
                  <a:lnTo>
                    <a:pt x="96" y="18"/>
                  </a:lnTo>
                  <a:lnTo>
                    <a:pt x="106" y="9"/>
                  </a:lnTo>
                  <a:lnTo>
                    <a:pt x="114" y="1"/>
                  </a:lnTo>
                  <a:lnTo>
                    <a:pt x="106" y="0"/>
                  </a:lnTo>
                  <a:lnTo>
                    <a:pt x="93" y="6"/>
                  </a:lnTo>
                  <a:lnTo>
                    <a:pt x="76" y="18"/>
                  </a:lnTo>
                  <a:lnTo>
                    <a:pt x="56" y="36"/>
                  </a:lnTo>
                  <a:lnTo>
                    <a:pt x="37" y="57"/>
                  </a:lnTo>
                  <a:lnTo>
                    <a:pt x="20" y="80"/>
                  </a:lnTo>
                  <a:lnTo>
                    <a:pt x="7" y="106"/>
                  </a:lnTo>
                  <a:lnTo>
                    <a:pt x="0" y="130"/>
                  </a:lnTo>
                  <a:close/>
                </a:path>
              </a:pathLst>
            </a:custGeom>
            <a:solidFill>
              <a:srgbClr val="C9E8FF"/>
            </a:solidFill>
            <a:ln w="9525">
              <a:noFill/>
              <a:round/>
              <a:headEnd/>
              <a:tailEnd/>
            </a:ln>
          </p:spPr>
          <p:txBody>
            <a:bodyPr/>
            <a:lstStyle/>
            <a:p>
              <a:endParaRPr lang="en-US"/>
            </a:p>
          </p:txBody>
        </p:sp>
        <p:sp>
          <p:nvSpPr>
            <p:cNvPr id="239926" name="Freeform 310"/>
            <p:cNvSpPr>
              <a:spLocks/>
            </p:cNvSpPr>
            <p:nvPr/>
          </p:nvSpPr>
          <p:spPr bwMode="auto">
            <a:xfrm>
              <a:off x="4432" y="3130"/>
              <a:ext cx="41" cy="52"/>
            </a:xfrm>
            <a:custGeom>
              <a:avLst/>
              <a:gdLst/>
              <a:ahLst/>
              <a:cxnLst>
                <a:cxn ang="0">
                  <a:pos x="207" y="124"/>
                </a:cxn>
                <a:cxn ang="0">
                  <a:pos x="219" y="143"/>
                </a:cxn>
                <a:cxn ang="0">
                  <a:pos x="225" y="164"/>
                </a:cxn>
                <a:cxn ang="0">
                  <a:pos x="221" y="187"/>
                </a:cxn>
                <a:cxn ang="0">
                  <a:pos x="208" y="209"/>
                </a:cxn>
                <a:cxn ang="0">
                  <a:pos x="188" y="228"/>
                </a:cxn>
                <a:cxn ang="0">
                  <a:pos x="166" y="246"/>
                </a:cxn>
                <a:cxn ang="0">
                  <a:pos x="143" y="264"/>
                </a:cxn>
                <a:cxn ang="0">
                  <a:pos x="129" y="278"/>
                </a:cxn>
                <a:cxn ang="0">
                  <a:pos x="124" y="287"/>
                </a:cxn>
                <a:cxn ang="0">
                  <a:pos x="120" y="296"/>
                </a:cxn>
                <a:cxn ang="0">
                  <a:pos x="121" y="305"/>
                </a:cxn>
                <a:cxn ang="0">
                  <a:pos x="130" y="310"/>
                </a:cxn>
                <a:cxn ang="0">
                  <a:pos x="139" y="309"/>
                </a:cxn>
                <a:cxn ang="0">
                  <a:pos x="154" y="293"/>
                </a:cxn>
                <a:cxn ang="0">
                  <a:pos x="180" y="269"/>
                </a:cxn>
                <a:cxn ang="0">
                  <a:pos x="207" y="246"/>
                </a:cxn>
                <a:cxn ang="0">
                  <a:pos x="231" y="219"/>
                </a:cxn>
                <a:cxn ang="0">
                  <a:pos x="245" y="187"/>
                </a:cxn>
                <a:cxn ang="0">
                  <a:pos x="242" y="153"/>
                </a:cxn>
                <a:cxn ang="0">
                  <a:pos x="227" y="120"/>
                </a:cxn>
                <a:cxn ang="0">
                  <a:pos x="201" y="94"/>
                </a:cxn>
                <a:cxn ang="0">
                  <a:pos x="177" y="74"/>
                </a:cxn>
                <a:cxn ang="0">
                  <a:pos x="152" y="60"/>
                </a:cxn>
                <a:cxn ang="0">
                  <a:pos x="126" y="43"/>
                </a:cxn>
                <a:cxn ang="0">
                  <a:pos x="98" y="28"/>
                </a:cxn>
                <a:cxn ang="0">
                  <a:pos x="72" y="16"/>
                </a:cxn>
                <a:cxn ang="0">
                  <a:pos x="46" y="7"/>
                </a:cxn>
                <a:cxn ang="0">
                  <a:pos x="24" y="1"/>
                </a:cxn>
                <a:cxn ang="0">
                  <a:pos x="7" y="1"/>
                </a:cxn>
                <a:cxn ang="0">
                  <a:pos x="8" y="6"/>
                </a:cxn>
                <a:cxn ang="0">
                  <a:pos x="28" y="14"/>
                </a:cxn>
                <a:cxn ang="0">
                  <a:pos x="51" y="24"/>
                </a:cxn>
                <a:cxn ang="0">
                  <a:pos x="78" y="37"/>
                </a:cxn>
                <a:cxn ang="0">
                  <a:pos x="106" y="51"/>
                </a:cxn>
                <a:cxn ang="0">
                  <a:pos x="134" y="69"/>
                </a:cxn>
                <a:cxn ang="0">
                  <a:pos x="163" y="87"/>
                </a:cxn>
                <a:cxn ang="0">
                  <a:pos x="187" y="105"/>
                </a:cxn>
              </a:cxnLst>
              <a:rect l="0" t="0" r="r" b="b"/>
              <a:pathLst>
                <a:path w="246" h="310">
                  <a:moveTo>
                    <a:pt x="199" y="116"/>
                  </a:moveTo>
                  <a:lnTo>
                    <a:pt x="207" y="124"/>
                  </a:lnTo>
                  <a:lnTo>
                    <a:pt x="214" y="133"/>
                  </a:lnTo>
                  <a:lnTo>
                    <a:pt x="219" y="143"/>
                  </a:lnTo>
                  <a:lnTo>
                    <a:pt x="223" y="154"/>
                  </a:lnTo>
                  <a:lnTo>
                    <a:pt x="225" y="164"/>
                  </a:lnTo>
                  <a:lnTo>
                    <a:pt x="225" y="176"/>
                  </a:lnTo>
                  <a:lnTo>
                    <a:pt x="221" y="187"/>
                  </a:lnTo>
                  <a:lnTo>
                    <a:pt x="216" y="197"/>
                  </a:lnTo>
                  <a:lnTo>
                    <a:pt x="208" y="209"/>
                  </a:lnTo>
                  <a:lnTo>
                    <a:pt x="199" y="219"/>
                  </a:lnTo>
                  <a:lnTo>
                    <a:pt x="188" y="228"/>
                  </a:lnTo>
                  <a:lnTo>
                    <a:pt x="177" y="238"/>
                  </a:lnTo>
                  <a:lnTo>
                    <a:pt x="166" y="246"/>
                  </a:lnTo>
                  <a:lnTo>
                    <a:pt x="154" y="255"/>
                  </a:lnTo>
                  <a:lnTo>
                    <a:pt x="143" y="264"/>
                  </a:lnTo>
                  <a:lnTo>
                    <a:pt x="132" y="274"/>
                  </a:lnTo>
                  <a:lnTo>
                    <a:pt x="129" y="278"/>
                  </a:lnTo>
                  <a:lnTo>
                    <a:pt x="126" y="282"/>
                  </a:lnTo>
                  <a:lnTo>
                    <a:pt x="124" y="287"/>
                  </a:lnTo>
                  <a:lnTo>
                    <a:pt x="121" y="292"/>
                  </a:lnTo>
                  <a:lnTo>
                    <a:pt x="120" y="296"/>
                  </a:lnTo>
                  <a:lnTo>
                    <a:pt x="120" y="301"/>
                  </a:lnTo>
                  <a:lnTo>
                    <a:pt x="121" y="305"/>
                  </a:lnTo>
                  <a:lnTo>
                    <a:pt x="125" y="309"/>
                  </a:lnTo>
                  <a:lnTo>
                    <a:pt x="130" y="310"/>
                  </a:lnTo>
                  <a:lnTo>
                    <a:pt x="134" y="310"/>
                  </a:lnTo>
                  <a:lnTo>
                    <a:pt x="139" y="309"/>
                  </a:lnTo>
                  <a:lnTo>
                    <a:pt x="143" y="305"/>
                  </a:lnTo>
                  <a:lnTo>
                    <a:pt x="154" y="293"/>
                  </a:lnTo>
                  <a:lnTo>
                    <a:pt x="167" y="280"/>
                  </a:lnTo>
                  <a:lnTo>
                    <a:pt x="180" y="269"/>
                  </a:lnTo>
                  <a:lnTo>
                    <a:pt x="194" y="257"/>
                  </a:lnTo>
                  <a:lnTo>
                    <a:pt x="207" y="246"/>
                  </a:lnTo>
                  <a:lnTo>
                    <a:pt x="219" y="233"/>
                  </a:lnTo>
                  <a:lnTo>
                    <a:pt x="231" y="219"/>
                  </a:lnTo>
                  <a:lnTo>
                    <a:pt x="239" y="204"/>
                  </a:lnTo>
                  <a:lnTo>
                    <a:pt x="245" y="187"/>
                  </a:lnTo>
                  <a:lnTo>
                    <a:pt x="246" y="170"/>
                  </a:lnTo>
                  <a:lnTo>
                    <a:pt x="242" y="153"/>
                  </a:lnTo>
                  <a:lnTo>
                    <a:pt x="236" y="136"/>
                  </a:lnTo>
                  <a:lnTo>
                    <a:pt x="227" y="120"/>
                  </a:lnTo>
                  <a:lnTo>
                    <a:pt x="215" y="107"/>
                  </a:lnTo>
                  <a:lnTo>
                    <a:pt x="201" y="94"/>
                  </a:lnTo>
                  <a:lnTo>
                    <a:pt x="187" y="82"/>
                  </a:lnTo>
                  <a:lnTo>
                    <a:pt x="177" y="74"/>
                  </a:lnTo>
                  <a:lnTo>
                    <a:pt x="165" y="68"/>
                  </a:lnTo>
                  <a:lnTo>
                    <a:pt x="152" y="60"/>
                  </a:lnTo>
                  <a:lnTo>
                    <a:pt x="139" y="51"/>
                  </a:lnTo>
                  <a:lnTo>
                    <a:pt x="126" y="43"/>
                  </a:lnTo>
                  <a:lnTo>
                    <a:pt x="112" y="35"/>
                  </a:lnTo>
                  <a:lnTo>
                    <a:pt x="98" y="28"/>
                  </a:lnTo>
                  <a:lnTo>
                    <a:pt x="85" y="22"/>
                  </a:lnTo>
                  <a:lnTo>
                    <a:pt x="72" y="16"/>
                  </a:lnTo>
                  <a:lnTo>
                    <a:pt x="59" y="10"/>
                  </a:lnTo>
                  <a:lnTo>
                    <a:pt x="46" y="7"/>
                  </a:lnTo>
                  <a:lnTo>
                    <a:pt x="35" y="3"/>
                  </a:lnTo>
                  <a:lnTo>
                    <a:pt x="24" y="1"/>
                  </a:lnTo>
                  <a:lnTo>
                    <a:pt x="15" y="0"/>
                  </a:lnTo>
                  <a:lnTo>
                    <a:pt x="7" y="1"/>
                  </a:lnTo>
                  <a:lnTo>
                    <a:pt x="0" y="3"/>
                  </a:lnTo>
                  <a:lnTo>
                    <a:pt x="8" y="6"/>
                  </a:lnTo>
                  <a:lnTo>
                    <a:pt x="17" y="9"/>
                  </a:lnTo>
                  <a:lnTo>
                    <a:pt x="28" y="14"/>
                  </a:lnTo>
                  <a:lnTo>
                    <a:pt x="38" y="18"/>
                  </a:lnTo>
                  <a:lnTo>
                    <a:pt x="51" y="24"/>
                  </a:lnTo>
                  <a:lnTo>
                    <a:pt x="64" y="30"/>
                  </a:lnTo>
                  <a:lnTo>
                    <a:pt x="78" y="37"/>
                  </a:lnTo>
                  <a:lnTo>
                    <a:pt x="92" y="43"/>
                  </a:lnTo>
                  <a:lnTo>
                    <a:pt x="106" y="51"/>
                  </a:lnTo>
                  <a:lnTo>
                    <a:pt x="120" y="60"/>
                  </a:lnTo>
                  <a:lnTo>
                    <a:pt x="134" y="69"/>
                  </a:lnTo>
                  <a:lnTo>
                    <a:pt x="148" y="78"/>
                  </a:lnTo>
                  <a:lnTo>
                    <a:pt x="163" y="87"/>
                  </a:lnTo>
                  <a:lnTo>
                    <a:pt x="175" y="96"/>
                  </a:lnTo>
                  <a:lnTo>
                    <a:pt x="187" y="105"/>
                  </a:lnTo>
                  <a:lnTo>
                    <a:pt x="199" y="116"/>
                  </a:lnTo>
                  <a:close/>
                </a:path>
              </a:pathLst>
            </a:custGeom>
            <a:solidFill>
              <a:srgbClr val="C9E8FF"/>
            </a:solidFill>
            <a:ln w="9525">
              <a:noFill/>
              <a:round/>
              <a:headEnd/>
              <a:tailEnd/>
            </a:ln>
          </p:spPr>
          <p:txBody>
            <a:bodyPr/>
            <a:lstStyle/>
            <a:p>
              <a:endParaRPr lang="en-US"/>
            </a:p>
          </p:txBody>
        </p:sp>
        <p:sp>
          <p:nvSpPr>
            <p:cNvPr id="239927" name="Freeform 311"/>
            <p:cNvSpPr>
              <a:spLocks/>
            </p:cNvSpPr>
            <p:nvPr/>
          </p:nvSpPr>
          <p:spPr bwMode="auto">
            <a:xfrm>
              <a:off x="4387" y="3191"/>
              <a:ext cx="14" cy="31"/>
            </a:xfrm>
            <a:custGeom>
              <a:avLst/>
              <a:gdLst/>
              <a:ahLst/>
              <a:cxnLst>
                <a:cxn ang="0">
                  <a:pos x="31" y="14"/>
                </a:cxn>
                <a:cxn ang="0">
                  <a:pos x="29" y="8"/>
                </a:cxn>
                <a:cxn ang="0">
                  <a:pos x="25" y="3"/>
                </a:cxn>
                <a:cxn ang="0">
                  <a:pos x="19" y="1"/>
                </a:cxn>
                <a:cxn ang="0">
                  <a:pos x="14" y="0"/>
                </a:cxn>
                <a:cxn ang="0">
                  <a:pos x="8" y="2"/>
                </a:cxn>
                <a:cxn ang="0">
                  <a:pos x="3" y="5"/>
                </a:cxn>
                <a:cxn ang="0">
                  <a:pos x="0" y="11"/>
                </a:cxn>
                <a:cxn ang="0">
                  <a:pos x="0" y="17"/>
                </a:cxn>
                <a:cxn ang="0">
                  <a:pos x="5" y="42"/>
                </a:cxn>
                <a:cxn ang="0">
                  <a:pos x="15" y="71"/>
                </a:cxn>
                <a:cxn ang="0">
                  <a:pos x="27" y="100"/>
                </a:cxn>
                <a:cxn ang="0">
                  <a:pos x="41" y="127"/>
                </a:cxn>
                <a:cxn ang="0">
                  <a:pos x="55" y="151"/>
                </a:cxn>
                <a:cxn ang="0">
                  <a:pos x="68" y="171"/>
                </a:cxn>
                <a:cxn ang="0">
                  <a:pos x="77" y="184"/>
                </a:cxn>
                <a:cxn ang="0">
                  <a:pos x="83" y="187"/>
                </a:cxn>
                <a:cxn ang="0">
                  <a:pos x="80" y="174"/>
                </a:cxn>
                <a:cxn ang="0">
                  <a:pos x="75" y="158"/>
                </a:cxn>
                <a:cxn ang="0">
                  <a:pos x="68" y="138"/>
                </a:cxn>
                <a:cxn ang="0">
                  <a:pos x="59" y="113"/>
                </a:cxn>
                <a:cxn ang="0">
                  <a:pos x="51" y="88"/>
                </a:cxn>
                <a:cxn ang="0">
                  <a:pos x="43" y="63"/>
                </a:cxn>
                <a:cxn ang="0">
                  <a:pos x="36" y="38"/>
                </a:cxn>
                <a:cxn ang="0">
                  <a:pos x="31" y="14"/>
                </a:cxn>
              </a:cxnLst>
              <a:rect l="0" t="0" r="r" b="b"/>
              <a:pathLst>
                <a:path w="83" h="187">
                  <a:moveTo>
                    <a:pt x="31" y="14"/>
                  </a:moveTo>
                  <a:lnTo>
                    <a:pt x="29" y="8"/>
                  </a:lnTo>
                  <a:lnTo>
                    <a:pt x="25" y="3"/>
                  </a:lnTo>
                  <a:lnTo>
                    <a:pt x="19" y="1"/>
                  </a:lnTo>
                  <a:lnTo>
                    <a:pt x="14" y="0"/>
                  </a:lnTo>
                  <a:lnTo>
                    <a:pt x="8" y="2"/>
                  </a:lnTo>
                  <a:lnTo>
                    <a:pt x="3" y="5"/>
                  </a:lnTo>
                  <a:lnTo>
                    <a:pt x="0" y="11"/>
                  </a:lnTo>
                  <a:lnTo>
                    <a:pt x="0" y="17"/>
                  </a:lnTo>
                  <a:lnTo>
                    <a:pt x="5" y="42"/>
                  </a:lnTo>
                  <a:lnTo>
                    <a:pt x="15" y="71"/>
                  </a:lnTo>
                  <a:lnTo>
                    <a:pt x="27" y="100"/>
                  </a:lnTo>
                  <a:lnTo>
                    <a:pt x="41" y="127"/>
                  </a:lnTo>
                  <a:lnTo>
                    <a:pt x="55" y="151"/>
                  </a:lnTo>
                  <a:lnTo>
                    <a:pt x="68" y="171"/>
                  </a:lnTo>
                  <a:lnTo>
                    <a:pt x="77" y="184"/>
                  </a:lnTo>
                  <a:lnTo>
                    <a:pt x="83" y="187"/>
                  </a:lnTo>
                  <a:lnTo>
                    <a:pt x="80" y="174"/>
                  </a:lnTo>
                  <a:lnTo>
                    <a:pt x="75" y="158"/>
                  </a:lnTo>
                  <a:lnTo>
                    <a:pt x="68" y="138"/>
                  </a:lnTo>
                  <a:lnTo>
                    <a:pt x="59" y="113"/>
                  </a:lnTo>
                  <a:lnTo>
                    <a:pt x="51" y="88"/>
                  </a:lnTo>
                  <a:lnTo>
                    <a:pt x="43" y="63"/>
                  </a:lnTo>
                  <a:lnTo>
                    <a:pt x="36" y="38"/>
                  </a:lnTo>
                  <a:lnTo>
                    <a:pt x="31" y="14"/>
                  </a:lnTo>
                  <a:close/>
                </a:path>
              </a:pathLst>
            </a:custGeom>
            <a:solidFill>
              <a:srgbClr val="000000"/>
            </a:solidFill>
            <a:ln w="9525">
              <a:noFill/>
              <a:round/>
              <a:headEnd/>
              <a:tailEnd/>
            </a:ln>
          </p:spPr>
          <p:txBody>
            <a:bodyPr/>
            <a:lstStyle/>
            <a:p>
              <a:endParaRPr lang="en-US"/>
            </a:p>
          </p:txBody>
        </p:sp>
        <p:sp>
          <p:nvSpPr>
            <p:cNvPr id="239928" name="Freeform 312"/>
            <p:cNvSpPr>
              <a:spLocks/>
            </p:cNvSpPr>
            <p:nvPr/>
          </p:nvSpPr>
          <p:spPr bwMode="auto">
            <a:xfrm>
              <a:off x="4381" y="3174"/>
              <a:ext cx="7" cy="16"/>
            </a:xfrm>
            <a:custGeom>
              <a:avLst/>
              <a:gdLst/>
              <a:ahLst/>
              <a:cxnLst>
                <a:cxn ang="0">
                  <a:pos x="22" y="10"/>
                </a:cxn>
                <a:cxn ang="0">
                  <a:pos x="21" y="6"/>
                </a:cxn>
                <a:cxn ang="0">
                  <a:pos x="18" y="2"/>
                </a:cxn>
                <a:cxn ang="0">
                  <a:pos x="14" y="0"/>
                </a:cxn>
                <a:cxn ang="0">
                  <a:pos x="10" y="0"/>
                </a:cxn>
                <a:cxn ang="0">
                  <a:pos x="6" y="1"/>
                </a:cxn>
                <a:cxn ang="0">
                  <a:pos x="3" y="3"/>
                </a:cxn>
                <a:cxn ang="0">
                  <a:pos x="0" y="7"/>
                </a:cxn>
                <a:cxn ang="0">
                  <a:pos x="0" y="11"/>
                </a:cxn>
                <a:cxn ang="0">
                  <a:pos x="0" y="24"/>
                </a:cxn>
                <a:cxn ang="0">
                  <a:pos x="4" y="38"/>
                </a:cxn>
                <a:cxn ang="0">
                  <a:pos x="8" y="52"/>
                </a:cxn>
                <a:cxn ang="0">
                  <a:pos x="14" y="65"/>
                </a:cxn>
                <a:cxn ang="0">
                  <a:pos x="21" y="78"/>
                </a:cxn>
                <a:cxn ang="0">
                  <a:pos x="28" y="87"/>
                </a:cxn>
                <a:cxn ang="0">
                  <a:pos x="37" y="93"/>
                </a:cxn>
                <a:cxn ang="0">
                  <a:pos x="42" y="94"/>
                </a:cxn>
                <a:cxn ang="0">
                  <a:pos x="44" y="76"/>
                </a:cxn>
                <a:cxn ang="0">
                  <a:pos x="38" y="54"/>
                </a:cxn>
                <a:cxn ang="0">
                  <a:pos x="31" y="32"/>
                </a:cxn>
                <a:cxn ang="0">
                  <a:pos x="22" y="10"/>
                </a:cxn>
              </a:cxnLst>
              <a:rect l="0" t="0" r="r" b="b"/>
              <a:pathLst>
                <a:path w="44" h="94">
                  <a:moveTo>
                    <a:pt x="22" y="10"/>
                  </a:moveTo>
                  <a:lnTo>
                    <a:pt x="21" y="6"/>
                  </a:lnTo>
                  <a:lnTo>
                    <a:pt x="18" y="2"/>
                  </a:lnTo>
                  <a:lnTo>
                    <a:pt x="14" y="0"/>
                  </a:lnTo>
                  <a:lnTo>
                    <a:pt x="10" y="0"/>
                  </a:lnTo>
                  <a:lnTo>
                    <a:pt x="6" y="1"/>
                  </a:lnTo>
                  <a:lnTo>
                    <a:pt x="3" y="3"/>
                  </a:lnTo>
                  <a:lnTo>
                    <a:pt x="0" y="7"/>
                  </a:lnTo>
                  <a:lnTo>
                    <a:pt x="0" y="11"/>
                  </a:lnTo>
                  <a:lnTo>
                    <a:pt x="0" y="24"/>
                  </a:lnTo>
                  <a:lnTo>
                    <a:pt x="4" y="38"/>
                  </a:lnTo>
                  <a:lnTo>
                    <a:pt x="8" y="52"/>
                  </a:lnTo>
                  <a:lnTo>
                    <a:pt x="14" y="65"/>
                  </a:lnTo>
                  <a:lnTo>
                    <a:pt x="21" y="78"/>
                  </a:lnTo>
                  <a:lnTo>
                    <a:pt x="28" y="87"/>
                  </a:lnTo>
                  <a:lnTo>
                    <a:pt x="37" y="93"/>
                  </a:lnTo>
                  <a:lnTo>
                    <a:pt x="42" y="94"/>
                  </a:lnTo>
                  <a:lnTo>
                    <a:pt x="44" y="76"/>
                  </a:lnTo>
                  <a:lnTo>
                    <a:pt x="38" y="54"/>
                  </a:lnTo>
                  <a:lnTo>
                    <a:pt x="31" y="32"/>
                  </a:lnTo>
                  <a:lnTo>
                    <a:pt x="22" y="10"/>
                  </a:lnTo>
                  <a:close/>
                </a:path>
              </a:pathLst>
            </a:custGeom>
            <a:solidFill>
              <a:srgbClr val="000000"/>
            </a:solidFill>
            <a:ln w="9525">
              <a:noFill/>
              <a:round/>
              <a:headEnd/>
              <a:tailEnd/>
            </a:ln>
          </p:spPr>
          <p:txBody>
            <a:bodyPr/>
            <a:lstStyle/>
            <a:p>
              <a:endParaRPr lang="en-US"/>
            </a:p>
          </p:txBody>
        </p:sp>
        <p:sp>
          <p:nvSpPr>
            <p:cNvPr id="239929" name="Freeform 313"/>
            <p:cNvSpPr>
              <a:spLocks/>
            </p:cNvSpPr>
            <p:nvPr/>
          </p:nvSpPr>
          <p:spPr bwMode="auto">
            <a:xfrm>
              <a:off x="4375" y="3163"/>
              <a:ext cx="6" cy="9"/>
            </a:xfrm>
            <a:custGeom>
              <a:avLst/>
              <a:gdLst/>
              <a:ahLst/>
              <a:cxnLst>
                <a:cxn ang="0">
                  <a:pos x="20" y="7"/>
                </a:cxn>
                <a:cxn ang="0">
                  <a:pos x="20" y="8"/>
                </a:cxn>
                <a:cxn ang="0">
                  <a:pos x="20" y="8"/>
                </a:cxn>
                <a:cxn ang="0">
                  <a:pos x="20" y="8"/>
                </a:cxn>
                <a:cxn ang="0">
                  <a:pos x="20" y="8"/>
                </a:cxn>
                <a:cxn ang="0">
                  <a:pos x="19" y="4"/>
                </a:cxn>
                <a:cxn ang="0">
                  <a:pos x="15" y="1"/>
                </a:cxn>
                <a:cxn ang="0">
                  <a:pos x="12" y="0"/>
                </a:cxn>
                <a:cxn ang="0">
                  <a:pos x="7" y="0"/>
                </a:cxn>
                <a:cxn ang="0">
                  <a:pos x="4" y="1"/>
                </a:cxn>
                <a:cxn ang="0">
                  <a:pos x="1" y="4"/>
                </a:cxn>
                <a:cxn ang="0">
                  <a:pos x="0" y="8"/>
                </a:cxn>
                <a:cxn ang="0">
                  <a:pos x="0" y="11"/>
                </a:cxn>
                <a:cxn ang="0">
                  <a:pos x="1" y="17"/>
                </a:cxn>
                <a:cxn ang="0">
                  <a:pos x="4" y="24"/>
                </a:cxn>
                <a:cxn ang="0">
                  <a:pos x="8" y="32"/>
                </a:cxn>
                <a:cxn ang="0">
                  <a:pos x="14" y="39"/>
                </a:cxn>
                <a:cxn ang="0">
                  <a:pos x="20" y="46"/>
                </a:cxn>
                <a:cxn ang="0">
                  <a:pos x="27" y="50"/>
                </a:cxn>
                <a:cxn ang="0">
                  <a:pos x="33" y="54"/>
                </a:cxn>
                <a:cxn ang="0">
                  <a:pos x="38" y="54"/>
                </a:cxn>
                <a:cxn ang="0">
                  <a:pos x="36" y="42"/>
                </a:cxn>
                <a:cxn ang="0">
                  <a:pos x="32" y="29"/>
                </a:cxn>
                <a:cxn ang="0">
                  <a:pos x="25" y="16"/>
                </a:cxn>
                <a:cxn ang="0">
                  <a:pos x="20" y="7"/>
                </a:cxn>
              </a:cxnLst>
              <a:rect l="0" t="0" r="r" b="b"/>
              <a:pathLst>
                <a:path w="38" h="54">
                  <a:moveTo>
                    <a:pt x="20" y="7"/>
                  </a:moveTo>
                  <a:lnTo>
                    <a:pt x="20" y="8"/>
                  </a:lnTo>
                  <a:lnTo>
                    <a:pt x="20" y="8"/>
                  </a:lnTo>
                  <a:lnTo>
                    <a:pt x="20" y="8"/>
                  </a:lnTo>
                  <a:lnTo>
                    <a:pt x="20" y="8"/>
                  </a:lnTo>
                  <a:lnTo>
                    <a:pt x="19" y="4"/>
                  </a:lnTo>
                  <a:lnTo>
                    <a:pt x="15" y="1"/>
                  </a:lnTo>
                  <a:lnTo>
                    <a:pt x="12" y="0"/>
                  </a:lnTo>
                  <a:lnTo>
                    <a:pt x="7" y="0"/>
                  </a:lnTo>
                  <a:lnTo>
                    <a:pt x="4" y="1"/>
                  </a:lnTo>
                  <a:lnTo>
                    <a:pt x="1" y="4"/>
                  </a:lnTo>
                  <a:lnTo>
                    <a:pt x="0" y="8"/>
                  </a:lnTo>
                  <a:lnTo>
                    <a:pt x="0" y="11"/>
                  </a:lnTo>
                  <a:lnTo>
                    <a:pt x="1" y="17"/>
                  </a:lnTo>
                  <a:lnTo>
                    <a:pt x="4" y="24"/>
                  </a:lnTo>
                  <a:lnTo>
                    <a:pt x="8" y="32"/>
                  </a:lnTo>
                  <a:lnTo>
                    <a:pt x="14" y="39"/>
                  </a:lnTo>
                  <a:lnTo>
                    <a:pt x="20" y="46"/>
                  </a:lnTo>
                  <a:lnTo>
                    <a:pt x="27" y="50"/>
                  </a:lnTo>
                  <a:lnTo>
                    <a:pt x="33" y="54"/>
                  </a:lnTo>
                  <a:lnTo>
                    <a:pt x="38" y="54"/>
                  </a:lnTo>
                  <a:lnTo>
                    <a:pt x="36" y="42"/>
                  </a:lnTo>
                  <a:lnTo>
                    <a:pt x="32" y="29"/>
                  </a:lnTo>
                  <a:lnTo>
                    <a:pt x="25" y="16"/>
                  </a:lnTo>
                  <a:lnTo>
                    <a:pt x="20" y="7"/>
                  </a:lnTo>
                  <a:close/>
                </a:path>
              </a:pathLst>
            </a:custGeom>
            <a:solidFill>
              <a:srgbClr val="000000"/>
            </a:solidFill>
            <a:ln w="9525">
              <a:noFill/>
              <a:round/>
              <a:headEnd/>
              <a:tailEnd/>
            </a:ln>
          </p:spPr>
          <p:txBody>
            <a:bodyPr/>
            <a:lstStyle/>
            <a:p>
              <a:endParaRPr lang="en-US"/>
            </a:p>
          </p:txBody>
        </p:sp>
        <p:sp>
          <p:nvSpPr>
            <p:cNvPr id="239930" name="Freeform 314"/>
            <p:cNvSpPr>
              <a:spLocks/>
            </p:cNvSpPr>
            <p:nvPr/>
          </p:nvSpPr>
          <p:spPr bwMode="auto">
            <a:xfrm>
              <a:off x="4370" y="3155"/>
              <a:ext cx="8" cy="6"/>
            </a:xfrm>
            <a:custGeom>
              <a:avLst/>
              <a:gdLst/>
              <a:ahLst/>
              <a:cxnLst>
                <a:cxn ang="0">
                  <a:pos x="41" y="27"/>
                </a:cxn>
                <a:cxn ang="0">
                  <a:pos x="46" y="24"/>
                </a:cxn>
                <a:cxn ang="0">
                  <a:pos x="51" y="21"/>
                </a:cxn>
                <a:cxn ang="0">
                  <a:pos x="52" y="16"/>
                </a:cxn>
                <a:cxn ang="0">
                  <a:pos x="52" y="12"/>
                </a:cxn>
                <a:cxn ang="0">
                  <a:pos x="50" y="6"/>
                </a:cxn>
                <a:cxn ang="0">
                  <a:pos x="46" y="2"/>
                </a:cxn>
                <a:cxn ang="0">
                  <a:pos x="41" y="0"/>
                </a:cxn>
                <a:cxn ang="0">
                  <a:pos x="36" y="0"/>
                </a:cxn>
                <a:cxn ang="0">
                  <a:pos x="33" y="0"/>
                </a:cxn>
                <a:cxn ang="0">
                  <a:pos x="29" y="1"/>
                </a:cxn>
                <a:cxn ang="0">
                  <a:pos x="21" y="4"/>
                </a:cxn>
                <a:cxn ang="0">
                  <a:pos x="13" y="8"/>
                </a:cxn>
                <a:cxn ang="0">
                  <a:pos x="6" y="15"/>
                </a:cxn>
                <a:cxn ang="0">
                  <a:pos x="3" y="22"/>
                </a:cxn>
                <a:cxn ang="0">
                  <a:pos x="0" y="29"/>
                </a:cxn>
                <a:cxn ang="0">
                  <a:pos x="0" y="31"/>
                </a:cxn>
                <a:cxn ang="0">
                  <a:pos x="4" y="33"/>
                </a:cxn>
                <a:cxn ang="0">
                  <a:pos x="9" y="36"/>
                </a:cxn>
                <a:cxn ang="0">
                  <a:pos x="13" y="36"/>
                </a:cxn>
                <a:cxn ang="0">
                  <a:pos x="18" y="36"/>
                </a:cxn>
                <a:cxn ang="0">
                  <a:pos x="24" y="33"/>
                </a:cxn>
                <a:cxn ang="0">
                  <a:pos x="30" y="32"/>
                </a:cxn>
                <a:cxn ang="0">
                  <a:pos x="36" y="30"/>
                </a:cxn>
                <a:cxn ang="0">
                  <a:pos x="41" y="27"/>
                </a:cxn>
              </a:cxnLst>
              <a:rect l="0" t="0" r="r" b="b"/>
              <a:pathLst>
                <a:path w="52" h="36">
                  <a:moveTo>
                    <a:pt x="41" y="27"/>
                  </a:moveTo>
                  <a:lnTo>
                    <a:pt x="46" y="24"/>
                  </a:lnTo>
                  <a:lnTo>
                    <a:pt x="51" y="21"/>
                  </a:lnTo>
                  <a:lnTo>
                    <a:pt x="52" y="16"/>
                  </a:lnTo>
                  <a:lnTo>
                    <a:pt x="52" y="12"/>
                  </a:lnTo>
                  <a:lnTo>
                    <a:pt x="50" y="6"/>
                  </a:lnTo>
                  <a:lnTo>
                    <a:pt x="46" y="2"/>
                  </a:lnTo>
                  <a:lnTo>
                    <a:pt x="41" y="0"/>
                  </a:lnTo>
                  <a:lnTo>
                    <a:pt x="36" y="0"/>
                  </a:lnTo>
                  <a:lnTo>
                    <a:pt x="33" y="0"/>
                  </a:lnTo>
                  <a:lnTo>
                    <a:pt x="29" y="1"/>
                  </a:lnTo>
                  <a:lnTo>
                    <a:pt x="21" y="4"/>
                  </a:lnTo>
                  <a:lnTo>
                    <a:pt x="13" y="8"/>
                  </a:lnTo>
                  <a:lnTo>
                    <a:pt x="6" y="15"/>
                  </a:lnTo>
                  <a:lnTo>
                    <a:pt x="3" y="22"/>
                  </a:lnTo>
                  <a:lnTo>
                    <a:pt x="0" y="29"/>
                  </a:lnTo>
                  <a:lnTo>
                    <a:pt x="0" y="31"/>
                  </a:lnTo>
                  <a:lnTo>
                    <a:pt x="4" y="33"/>
                  </a:lnTo>
                  <a:lnTo>
                    <a:pt x="9" y="36"/>
                  </a:lnTo>
                  <a:lnTo>
                    <a:pt x="13" y="36"/>
                  </a:lnTo>
                  <a:lnTo>
                    <a:pt x="18" y="36"/>
                  </a:lnTo>
                  <a:lnTo>
                    <a:pt x="24" y="33"/>
                  </a:lnTo>
                  <a:lnTo>
                    <a:pt x="30" y="32"/>
                  </a:lnTo>
                  <a:lnTo>
                    <a:pt x="36" y="30"/>
                  </a:lnTo>
                  <a:lnTo>
                    <a:pt x="41" y="27"/>
                  </a:lnTo>
                  <a:close/>
                </a:path>
              </a:pathLst>
            </a:custGeom>
            <a:solidFill>
              <a:srgbClr val="000000"/>
            </a:solidFill>
            <a:ln w="9525">
              <a:noFill/>
              <a:round/>
              <a:headEnd/>
              <a:tailEnd/>
            </a:ln>
          </p:spPr>
          <p:txBody>
            <a:bodyPr/>
            <a:lstStyle/>
            <a:p>
              <a:endParaRPr lang="en-US"/>
            </a:p>
          </p:txBody>
        </p:sp>
        <p:sp>
          <p:nvSpPr>
            <p:cNvPr id="239931" name="Freeform 315"/>
            <p:cNvSpPr>
              <a:spLocks/>
            </p:cNvSpPr>
            <p:nvPr/>
          </p:nvSpPr>
          <p:spPr bwMode="auto">
            <a:xfrm>
              <a:off x="4330" y="3145"/>
              <a:ext cx="33" cy="39"/>
            </a:xfrm>
            <a:custGeom>
              <a:avLst/>
              <a:gdLst/>
              <a:ahLst/>
              <a:cxnLst>
                <a:cxn ang="0">
                  <a:pos x="73" y="36"/>
                </a:cxn>
                <a:cxn ang="0">
                  <a:pos x="58" y="46"/>
                </a:cxn>
                <a:cxn ang="0">
                  <a:pos x="46" y="58"/>
                </a:cxn>
                <a:cxn ang="0">
                  <a:pos x="33" y="72"/>
                </a:cxn>
                <a:cxn ang="0">
                  <a:pos x="22" y="85"/>
                </a:cxn>
                <a:cxn ang="0">
                  <a:pos x="14" y="100"/>
                </a:cxn>
                <a:cxn ang="0">
                  <a:pos x="7" y="115"/>
                </a:cxn>
                <a:cxn ang="0">
                  <a:pos x="2" y="130"/>
                </a:cxn>
                <a:cxn ang="0">
                  <a:pos x="0" y="146"/>
                </a:cxn>
                <a:cxn ang="0">
                  <a:pos x="2" y="170"/>
                </a:cxn>
                <a:cxn ang="0">
                  <a:pos x="12" y="190"/>
                </a:cxn>
                <a:cxn ang="0">
                  <a:pos x="26" y="207"/>
                </a:cxn>
                <a:cxn ang="0">
                  <a:pos x="43" y="220"/>
                </a:cxn>
                <a:cxn ang="0">
                  <a:pos x="64" y="229"/>
                </a:cxn>
                <a:cxn ang="0">
                  <a:pos x="88" y="235"/>
                </a:cxn>
                <a:cxn ang="0">
                  <a:pos x="110" y="236"/>
                </a:cxn>
                <a:cxn ang="0">
                  <a:pos x="132" y="232"/>
                </a:cxn>
                <a:cxn ang="0">
                  <a:pos x="137" y="232"/>
                </a:cxn>
                <a:cxn ang="0">
                  <a:pos x="142" y="230"/>
                </a:cxn>
                <a:cxn ang="0">
                  <a:pos x="145" y="226"/>
                </a:cxn>
                <a:cxn ang="0">
                  <a:pos x="146" y="221"/>
                </a:cxn>
                <a:cxn ang="0">
                  <a:pos x="145" y="219"/>
                </a:cxn>
                <a:cxn ang="0">
                  <a:pos x="142" y="219"/>
                </a:cxn>
                <a:cxn ang="0">
                  <a:pos x="137" y="217"/>
                </a:cxn>
                <a:cxn ang="0">
                  <a:pos x="131" y="217"/>
                </a:cxn>
                <a:cxn ang="0">
                  <a:pos x="124" y="217"/>
                </a:cxn>
                <a:cxn ang="0">
                  <a:pos x="118" y="217"/>
                </a:cxn>
                <a:cxn ang="0">
                  <a:pos x="112" y="217"/>
                </a:cxn>
                <a:cxn ang="0">
                  <a:pos x="109" y="217"/>
                </a:cxn>
                <a:cxn ang="0">
                  <a:pos x="97" y="216"/>
                </a:cxn>
                <a:cxn ang="0">
                  <a:pos x="87" y="215"/>
                </a:cxn>
                <a:cxn ang="0">
                  <a:pos x="75" y="214"/>
                </a:cxn>
                <a:cxn ang="0">
                  <a:pos x="63" y="211"/>
                </a:cxn>
                <a:cxn ang="0">
                  <a:pos x="51" y="207"/>
                </a:cxn>
                <a:cxn ang="0">
                  <a:pos x="40" y="199"/>
                </a:cxn>
                <a:cxn ang="0">
                  <a:pos x="29" y="189"/>
                </a:cxn>
                <a:cxn ang="0">
                  <a:pos x="17" y="174"/>
                </a:cxn>
                <a:cxn ang="0">
                  <a:pos x="15" y="157"/>
                </a:cxn>
                <a:cxn ang="0">
                  <a:pos x="16" y="141"/>
                </a:cxn>
                <a:cxn ang="0">
                  <a:pos x="21" y="124"/>
                </a:cxn>
                <a:cxn ang="0">
                  <a:pos x="28" y="109"/>
                </a:cxn>
                <a:cxn ang="0">
                  <a:pos x="39" y="96"/>
                </a:cxn>
                <a:cxn ang="0">
                  <a:pos x="50" y="82"/>
                </a:cxn>
                <a:cxn ang="0">
                  <a:pos x="63" y="70"/>
                </a:cxn>
                <a:cxn ang="0">
                  <a:pos x="78" y="59"/>
                </a:cxn>
                <a:cxn ang="0">
                  <a:pos x="94" y="49"/>
                </a:cxn>
                <a:cxn ang="0">
                  <a:pos x="110" y="39"/>
                </a:cxn>
                <a:cxn ang="0">
                  <a:pos x="126" y="31"/>
                </a:cxn>
                <a:cxn ang="0">
                  <a:pos x="142" y="24"/>
                </a:cxn>
                <a:cxn ang="0">
                  <a:pos x="158" y="19"/>
                </a:cxn>
                <a:cxn ang="0">
                  <a:pos x="172" y="13"/>
                </a:cxn>
                <a:cxn ang="0">
                  <a:pos x="186" y="10"/>
                </a:cxn>
                <a:cxn ang="0">
                  <a:pos x="198" y="7"/>
                </a:cxn>
                <a:cxn ang="0">
                  <a:pos x="190" y="3"/>
                </a:cxn>
                <a:cxn ang="0">
                  <a:pos x="177" y="0"/>
                </a:cxn>
                <a:cxn ang="0">
                  <a:pos x="162" y="3"/>
                </a:cxn>
                <a:cxn ang="0">
                  <a:pos x="144" y="6"/>
                </a:cxn>
                <a:cxn ang="0">
                  <a:pos x="124" y="12"/>
                </a:cxn>
                <a:cxn ang="0">
                  <a:pos x="105" y="19"/>
                </a:cxn>
                <a:cxn ang="0">
                  <a:pos x="88" y="28"/>
                </a:cxn>
                <a:cxn ang="0">
                  <a:pos x="73" y="36"/>
                </a:cxn>
              </a:cxnLst>
              <a:rect l="0" t="0" r="r" b="b"/>
              <a:pathLst>
                <a:path w="198" h="236">
                  <a:moveTo>
                    <a:pt x="73" y="36"/>
                  </a:moveTo>
                  <a:lnTo>
                    <a:pt x="58" y="46"/>
                  </a:lnTo>
                  <a:lnTo>
                    <a:pt x="46" y="58"/>
                  </a:lnTo>
                  <a:lnTo>
                    <a:pt x="33" y="72"/>
                  </a:lnTo>
                  <a:lnTo>
                    <a:pt x="22" y="85"/>
                  </a:lnTo>
                  <a:lnTo>
                    <a:pt x="14" y="100"/>
                  </a:lnTo>
                  <a:lnTo>
                    <a:pt x="7" y="115"/>
                  </a:lnTo>
                  <a:lnTo>
                    <a:pt x="2" y="130"/>
                  </a:lnTo>
                  <a:lnTo>
                    <a:pt x="0" y="146"/>
                  </a:lnTo>
                  <a:lnTo>
                    <a:pt x="2" y="170"/>
                  </a:lnTo>
                  <a:lnTo>
                    <a:pt x="12" y="190"/>
                  </a:lnTo>
                  <a:lnTo>
                    <a:pt x="26" y="207"/>
                  </a:lnTo>
                  <a:lnTo>
                    <a:pt x="43" y="220"/>
                  </a:lnTo>
                  <a:lnTo>
                    <a:pt x="64" y="229"/>
                  </a:lnTo>
                  <a:lnTo>
                    <a:pt x="88" y="235"/>
                  </a:lnTo>
                  <a:lnTo>
                    <a:pt x="110" y="236"/>
                  </a:lnTo>
                  <a:lnTo>
                    <a:pt x="132" y="232"/>
                  </a:lnTo>
                  <a:lnTo>
                    <a:pt x="137" y="232"/>
                  </a:lnTo>
                  <a:lnTo>
                    <a:pt x="142" y="230"/>
                  </a:lnTo>
                  <a:lnTo>
                    <a:pt x="145" y="226"/>
                  </a:lnTo>
                  <a:lnTo>
                    <a:pt x="146" y="221"/>
                  </a:lnTo>
                  <a:lnTo>
                    <a:pt x="145" y="219"/>
                  </a:lnTo>
                  <a:lnTo>
                    <a:pt x="142" y="219"/>
                  </a:lnTo>
                  <a:lnTo>
                    <a:pt x="137" y="217"/>
                  </a:lnTo>
                  <a:lnTo>
                    <a:pt x="131" y="217"/>
                  </a:lnTo>
                  <a:lnTo>
                    <a:pt x="124" y="217"/>
                  </a:lnTo>
                  <a:lnTo>
                    <a:pt x="118" y="217"/>
                  </a:lnTo>
                  <a:lnTo>
                    <a:pt x="112" y="217"/>
                  </a:lnTo>
                  <a:lnTo>
                    <a:pt x="109" y="217"/>
                  </a:lnTo>
                  <a:lnTo>
                    <a:pt x="97" y="216"/>
                  </a:lnTo>
                  <a:lnTo>
                    <a:pt x="87" y="215"/>
                  </a:lnTo>
                  <a:lnTo>
                    <a:pt x="75" y="214"/>
                  </a:lnTo>
                  <a:lnTo>
                    <a:pt x="63" y="211"/>
                  </a:lnTo>
                  <a:lnTo>
                    <a:pt x="51" y="207"/>
                  </a:lnTo>
                  <a:lnTo>
                    <a:pt x="40" y="199"/>
                  </a:lnTo>
                  <a:lnTo>
                    <a:pt x="29" y="189"/>
                  </a:lnTo>
                  <a:lnTo>
                    <a:pt x="17" y="174"/>
                  </a:lnTo>
                  <a:lnTo>
                    <a:pt x="15" y="157"/>
                  </a:lnTo>
                  <a:lnTo>
                    <a:pt x="16" y="141"/>
                  </a:lnTo>
                  <a:lnTo>
                    <a:pt x="21" y="124"/>
                  </a:lnTo>
                  <a:lnTo>
                    <a:pt x="28" y="109"/>
                  </a:lnTo>
                  <a:lnTo>
                    <a:pt x="39" y="96"/>
                  </a:lnTo>
                  <a:lnTo>
                    <a:pt x="50" y="82"/>
                  </a:lnTo>
                  <a:lnTo>
                    <a:pt x="63" y="70"/>
                  </a:lnTo>
                  <a:lnTo>
                    <a:pt x="78" y="59"/>
                  </a:lnTo>
                  <a:lnTo>
                    <a:pt x="94" y="49"/>
                  </a:lnTo>
                  <a:lnTo>
                    <a:pt x="110" y="39"/>
                  </a:lnTo>
                  <a:lnTo>
                    <a:pt x="126" y="31"/>
                  </a:lnTo>
                  <a:lnTo>
                    <a:pt x="142" y="24"/>
                  </a:lnTo>
                  <a:lnTo>
                    <a:pt x="158" y="19"/>
                  </a:lnTo>
                  <a:lnTo>
                    <a:pt x="172" y="13"/>
                  </a:lnTo>
                  <a:lnTo>
                    <a:pt x="186" y="10"/>
                  </a:lnTo>
                  <a:lnTo>
                    <a:pt x="198" y="7"/>
                  </a:lnTo>
                  <a:lnTo>
                    <a:pt x="190" y="3"/>
                  </a:lnTo>
                  <a:lnTo>
                    <a:pt x="177" y="0"/>
                  </a:lnTo>
                  <a:lnTo>
                    <a:pt x="162" y="3"/>
                  </a:lnTo>
                  <a:lnTo>
                    <a:pt x="144" y="6"/>
                  </a:lnTo>
                  <a:lnTo>
                    <a:pt x="124" y="12"/>
                  </a:lnTo>
                  <a:lnTo>
                    <a:pt x="105" y="19"/>
                  </a:lnTo>
                  <a:lnTo>
                    <a:pt x="88" y="28"/>
                  </a:lnTo>
                  <a:lnTo>
                    <a:pt x="73" y="36"/>
                  </a:lnTo>
                  <a:close/>
                </a:path>
              </a:pathLst>
            </a:custGeom>
            <a:solidFill>
              <a:srgbClr val="000000"/>
            </a:solidFill>
            <a:ln w="9525">
              <a:solidFill>
                <a:schemeClr val="bg2"/>
              </a:solidFill>
              <a:round/>
              <a:headEnd/>
              <a:tailEnd/>
            </a:ln>
          </p:spPr>
          <p:txBody>
            <a:bodyPr/>
            <a:lstStyle/>
            <a:p>
              <a:endParaRPr lang="en-US"/>
            </a:p>
          </p:txBody>
        </p:sp>
        <p:sp>
          <p:nvSpPr>
            <p:cNvPr id="239932" name="Freeform 316"/>
            <p:cNvSpPr>
              <a:spLocks/>
            </p:cNvSpPr>
            <p:nvPr/>
          </p:nvSpPr>
          <p:spPr bwMode="auto">
            <a:xfrm>
              <a:off x="4386" y="3145"/>
              <a:ext cx="22" cy="30"/>
            </a:xfrm>
            <a:custGeom>
              <a:avLst/>
              <a:gdLst/>
              <a:ahLst/>
              <a:cxnLst>
                <a:cxn ang="0">
                  <a:pos x="108" y="61"/>
                </a:cxn>
                <a:cxn ang="0">
                  <a:pos x="111" y="80"/>
                </a:cxn>
                <a:cxn ang="0">
                  <a:pos x="109" y="97"/>
                </a:cxn>
                <a:cxn ang="0">
                  <a:pos x="101" y="110"/>
                </a:cxn>
                <a:cxn ang="0">
                  <a:pos x="89" y="123"/>
                </a:cxn>
                <a:cxn ang="0">
                  <a:pos x="75" y="134"/>
                </a:cxn>
                <a:cxn ang="0">
                  <a:pos x="60" y="145"/>
                </a:cxn>
                <a:cxn ang="0">
                  <a:pos x="43" y="156"/>
                </a:cxn>
                <a:cxn ang="0">
                  <a:pos x="29" y="167"/>
                </a:cxn>
                <a:cxn ang="0">
                  <a:pos x="27" y="170"/>
                </a:cxn>
                <a:cxn ang="0">
                  <a:pos x="26" y="172"/>
                </a:cxn>
                <a:cxn ang="0">
                  <a:pos x="26" y="176"/>
                </a:cxn>
                <a:cxn ang="0">
                  <a:pos x="28" y="179"/>
                </a:cxn>
                <a:cxn ang="0">
                  <a:pos x="30" y="182"/>
                </a:cxn>
                <a:cxn ang="0">
                  <a:pos x="34" y="183"/>
                </a:cxn>
                <a:cxn ang="0">
                  <a:pos x="37" y="183"/>
                </a:cxn>
                <a:cxn ang="0">
                  <a:pos x="41" y="182"/>
                </a:cxn>
                <a:cxn ang="0">
                  <a:pos x="58" y="171"/>
                </a:cxn>
                <a:cxn ang="0">
                  <a:pos x="76" y="160"/>
                </a:cxn>
                <a:cxn ang="0">
                  <a:pos x="92" y="147"/>
                </a:cxn>
                <a:cxn ang="0">
                  <a:pos x="108" y="132"/>
                </a:cxn>
                <a:cxn ang="0">
                  <a:pos x="118" y="116"/>
                </a:cxn>
                <a:cxn ang="0">
                  <a:pos x="125" y="98"/>
                </a:cxn>
                <a:cxn ang="0">
                  <a:pos x="128" y="78"/>
                </a:cxn>
                <a:cxn ang="0">
                  <a:pos x="123" y="58"/>
                </a:cxn>
                <a:cxn ang="0">
                  <a:pos x="112" y="41"/>
                </a:cxn>
                <a:cxn ang="0">
                  <a:pos x="98" y="28"/>
                </a:cxn>
                <a:cxn ang="0">
                  <a:pos x="80" y="16"/>
                </a:cxn>
                <a:cxn ang="0">
                  <a:pos x="61" y="8"/>
                </a:cxn>
                <a:cxn ang="0">
                  <a:pos x="41" y="2"/>
                </a:cxn>
                <a:cxn ang="0">
                  <a:pos x="23" y="0"/>
                </a:cxn>
                <a:cxn ang="0">
                  <a:pos x="9" y="1"/>
                </a:cxn>
                <a:cxn ang="0">
                  <a:pos x="0" y="6"/>
                </a:cxn>
                <a:cxn ang="0">
                  <a:pos x="16" y="10"/>
                </a:cxn>
                <a:cxn ang="0">
                  <a:pos x="33" y="14"/>
                </a:cxn>
                <a:cxn ang="0">
                  <a:pos x="48" y="17"/>
                </a:cxn>
                <a:cxn ang="0">
                  <a:pos x="63" y="22"/>
                </a:cxn>
                <a:cxn ang="0">
                  <a:pos x="77" y="28"/>
                </a:cxn>
                <a:cxn ang="0">
                  <a:pos x="90" y="36"/>
                </a:cxn>
                <a:cxn ang="0">
                  <a:pos x="101" y="46"/>
                </a:cxn>
                <a:cxn ang="0">
                  <a:pos x="108" y="61"/>
                </a:cxn>
              </a:cxnLst>
              <a:rect l="0" t="0" r="r" b="b"/>
              <a:pathLst>
                <a:path w="128" h="183">
                  <a:moveTo>
                    <a:pt x="108" y="61"/>
                  </a:moveTo>
                  <a:lnTo>
                    <a:pt x="111" y="80"/>
                  </a:lnTo>
                  <a:lnTo>
                    <a:pt x="109" y="97"/>
                  </a:lnTo>
                  <a:lnTo>
                    <a:pt x="101" y="110"/>
                  </a:lnTo>
                  <a:lnTo>
                    <a:pt x="89" y="123"/>
                  </a:lnTo>
                  <a:lnTo>
                    <a:pt x="75" y="134"/>
                  </a:lnTo>
                  <a:lnTo>
                    <a:pt x="60" y="145"/>
                  </a:lnTo>
                  <a:lnTo>
                    <a:pt x="43" y="156"/>
                  </a:lnTo>
                  <a:lnTo>
                    <a:pt x="29" y="167"/>
                  </a:lnTo>
                  <a:lnTo>
                    <a:pt x="27" y="170"/>
                  </a:lnTo>
                  <a:lnTo>
                    <a:pt x="26" y="172"/>
                  </a:lnTo>
                  <a:lnTo>
                    <a:pt x="26" y="176"/>
                  </a:lnTo>
                  <a:lnTo>
                    <a:pt x="28" y="179"/>
                  </a:lnTo>
                  <a:lnTo>
                    <a:pt x="30" y="182"/>
                  </a:lnTo>
                  <a:lnTo>
                    <a:pt x="34" y="183"/>
                  </a:lnTo>
                  <a:lnTo>
                    <a:pt x="37" y="183"/>
                  </a:lnTo>
                  <a:lnTo>
                    <a:pt x="41" y="182"/>
                  </a:lnTo>
                  <a:lnTo>
                    <a:pt x="58" y="171"/>
                  </a:lnTo>
                  <a:lnTo>
                    <a:pt x="76" y="160"/>
                  </a:lnTo>
                  <a:lnTo>
                    <a:pt x="92" y="147"/>
                  </a:lnTo>
                  <a:lnTo>
                    <a:pt x="108" y="132"/>
                  </a:lnTo>
                  <a:lnTo>
                    <a:pt x="118" y="116"/>
                  </a:lnTo>
                  <a:lnTo>
                    <a:pt x="125" y="98"/>
                  </a:lnTo>
                  <a:lnTo>
                    <a:pt x="128" y="78"/>
                  </a:lnTo>
                  <a:lnTo>
                    <a:pt x="123" y="58"/>
                  </a:lnTo>
                  <a:lnTo>
                    <a:pt x="112" y="41"/>
                  </a:lnTo>
                  <a:lnTo>
                    <a:pt x="98" y="28"/>
                  </a:lnTo>
                  <a:lnTo>
                    <a:pt x="80" y="16"/>
                  </a:lnTo>
                  <a:lnTo>
                    <a:pt x="61" y="8"/>
                  </a:lnTo>
                  <a:lnTo>
                    <a:pt x="41" y="2"/>
                  </a:lnTo>
                  <a:lnTo>
                    <a:pt x="23" y="0"/>
                  </a:lnTo>
                  <a:lnTo>
                    <a:pt x="9" y="1"/>
                  </a:lnTo>
                  <a:lnTo>
                    <a:pt x="0" y="6"/>
                  </a:lnTo>
                  <a:lnTo>
                    <a:pt x="16" y="10"/>
                  </a:lnTo>
                  <a:lnTo>
                    <a:pt x="33" y="14"/>
                  </a:lnTo>
                  <a:lnTo>
                    <a:pt x="48" y="17"/>
                  </a:lnTo>
                  <a:lnTo>
                    <a:pt x="63" y="22"/>
                  </a:lnTo>
                  <a:lnTo>
                    <a:pt x="77" y="28"/>
                  </a:lnTo>
                  <a:lnTo>
                    <a:pt x="90" y="36"/>
                  </a:lnTo>
                  <a:lnTo>
                    <a:pt x="101" y="46"/>
                  </a:lnTo>
                  <a:lnTo>
                    <a:pt x="108" y="61"/>
                  </a:lnTo>
                  <a:close/>
                </a:path>
              </a:pathLst>
            </a:custGeom>
            <a:solidFill>
              <a:srgbClr val="000000"/>
            </a:solidFill>
            <a:ln w="9525">
              <a:solidFill>
                <a:schemeClr val="bg2"/>
              </a:solidFill>
              <a:round/>
              <a:headEnd/>
              <a:tailEnd/>
            </a:ln>
          </p:spPr>
          <p:txBody>
            <a:bodyPr/>
            <a:lstStyle/>
            <a:p>
              <a:endParaRPr lang="en-US"/>
            </a:p>
          </p:txBody>
        </p:sp>
        <p:sp>
          <p:nvSpPr>
            <p:cNvPr id="239933" name="Freeform 317"/>
            <p:cNvSpPr>
              <a:spLocks/>
            </p:cNvSpPr>
            <p:nvPr/>
          </p:nvSpPr>
          <p:spPr bwMode="auto">
            <a:xfrm>
              <a:off x="4309" y="3138"/>
              <a:ext cx="53" cy="63"/>
            </a:xfrm>
            <a:custGeom>
              <a:avLst/>
              <a:gdLst/>
              <a:ahLst/>
              <a:cxnLst>
                <a:cxn ang="0">
                  <a:pos x="101" y="70"/>
                </a:cxn>
                <a:cxn ang="0">
                  <a:pos x="54" y="115"/>
                </a:cxn>
                <a:cxn ang="0">
                  <a:pos x="18" y="167"/>
                </a:cxn>
                <a:cxn ang="0">
                  <a:pos x="0" y="227"/>
                </a:cxn>
                <a:cxn ang="0">
                  <a:pos x="4" y="267"/>
                </a:cxn>
                <a:cxn ang="0">
                  <a:pos x="11" y="283"/>
                </a:cxn>
                <a:cxn ang="0">
                  <a:pos x="21" y="298"/>
                </a:cxn>
                <a:cxn ang="0">
                  <a:pos x="34" y="311"/>
                </a:cxn>
                <a:cxn ang="0">
                  <a:pos x="57" y="325"/>
                </a:cxn>
                <a:cxn ang="0">
                  <a:pos x="87" y="340"/>
                </a:cxn>
                <a:cxn ang="0">
                  <a:pos x="120" y="351"/>
                </a:cxn>
                <a:cxn ang="0">
                  <a:pos x="153" y="360"/>
                </a:cxn>
                <a:cxn ang="0">
                  <a:pos x="187" y="367"/>
                </a:cxn>
                <a:cxn ang="0">
                  <a:pos x="221" y="372"/>
                </a:cxn>
                <a:cxn ang="0">
                  <a:pos x="256" y="375"/>
                </a:cxn>
                <a:cxn ang="0">
                  <a:pos x="290" y="378"/>
                </a:cxn>
                <a:cxn ang="0">
                  <a:pos x="312" y="379"/>
                </a:cxn>
                <a:cxn ang="0">
                  <a:pos x="320" y="372"/>
                </a:cxn>
                <a:cxn ang="0">
                  <a:pos x="323" y="360"/>
                </a:cxn>
                <a:cxn ang="0">
                  <a:pos x="316" y="352"/>
                </a:cxn>
                <a:cxn ang="0">
                  <a:pos x="295" y="351"/>
                </a:cxn>
                <a:cxn ang="0">
                  <a:pos x="263" y="350"/>
                </a:cxn>
                <a:cxn ang="0">
                  <a:pos x="231" y="348"/>
                </a:cxn>
                <a:cxn ang="0">
                  <a:pos x="200" y="343"/>
                </a:cxn>
                <a:cxn ang="0">
                  <a:pos x="168" y="337"/>
                </a:cxn>
                <a:cxn ang="0">
                  <a:pos x="136" y="329"/>
                </a:cxn>
                <a:cxn ang="0">
                  <a:pos x="106" y="320"/>
                </a:cxn>
                <a:cxn ang="0">
                  <a:pos x="76" y="306"/>
                </a:cxn>
                <a:cxn ang="0">
                  <a:pos x="51" y="291"/>
                </a:cxn>
                <a:cxn ang="0">
                  <a:pos x="35" y="269"/>
                </a:cxn>
                <a:cxn ang="0">
                  <a:pos x="31" y="239"/>
                </a:cxn>
                <a:cxn ang="0">
                  <a:pos x="38" y="197"/>
                </a:cxn>
                <a:cxn ang="0">
                  <a:pos x="51" y="165"/>
                </a:cxn>
                <a:cxn ang="0">
                  <a:pos x="68" y="136"/>
                </a:cxn>
                <a:cxn ang="0">
                  <a:pos x="89" y="111"/>
                </a:cxn>
                <a:cxn ang="0">
                  <a:pos x="114" y="88"/>
                </a:cxn>
                <a:cxn ang="0">
                  <a:pos x="144" y="64"/>
                </a:cxn>
                <a:cxn ang="0">
                  <a:pos x="181" y="41"/>
                </a:cxn>
                <a:cxn ang="0">
                  <a:pos x="219" y="22"/>
                </a:cxn>
                <a:cxn ang="0">
                  <a:pos x="253" y="7"/>
                </a:cxn>
                <a:cxn ang="0">
                  <a:pos x="255" y="0"/>
                </a:cxn>
                <a:cxn ang="0">
                  <a:pos x="221" y="5"/>
                </a:cxn>
                <a:cxn ang="0">
                  <a:pos x="181" y="19"/>
                </a:cxn>
                <a:cxn ang="0">
                  <a:pos x="142" y="39"/>
                </a:cxn>
              </a:cxnLst>
              <a:rect l="0" t="0" r="r" b="b"/>
              <a:pathLst>
                <a:path w="323" h="379">
                  <a:moveTo>
                    <a:pt x="126" y="50"/>
                  </a:moveTo>
                  <a:lnTo>
                    <a:pt x="101" y="70"/>
                  </a:lnTo>
                  <a:lnTo>
                    <a:pt x="76" y="92"/>
                  </a:lnTo>
                  <a:lnTo>
                    <a:pt x="54" y="115"/>
                  </a:lnTo>
                  <a:lnTo>
                    <a:pt x="34" y="140"/>
                  </a:lnTo>
                  <a:lnTo>
                    <a:pt x="18" y="167"/>
                  </a:lnTo>
                  <a:lnTo>
                    <a:pt x="6" y="196"/>
                  </a:lnTo>
                  <a:lnTo>
                    <a:pt x="0" y="227"/>
                  </a:lnTo>
                  <a:lnTo>
                    <a:pt x="1" y="259"/>
                  </a:lnTo>
                  <a:lnTo>
                    <a:pt x="4" y="267"/>
                  </a:lnTo>
                  <a:lnTo>
                    <a:pt x="7" y="277"/>
                  </a:lnTo>
                  <a:lnTo>
                    <a:pt x="11" y="283"/>
                  </a:lnTo>
                  <a:lnTo>
                    <a:pt x="15" y="291"/>
                  </a:lnTo>
                  <a:lnTo>
                    <a:pt x="21" y="298"/>
                  </a:lnTo>
                  <a:lnTo>
                    <a:pt x="27" y="305"/>
                  </a:lnTo>
                  <a:lnTo>
                    <a:pt x="34" y="311"/>
                  </a:lnTo>
                  <a:lnTo>
                    <a:pt x="41" y="316"/>
                  </a:lnTo>
                  <a:lnTo>
                    <a:pt x="57" y="325"/>
                  </a:lnTo>
                  <a:lnTo>
                    <a:pt x="72" y="333"/>
                  </a:lnTo>
                  <a:lnTo>
                    <a:pt x="87" y="340"/>
                  </a:lnTo>
                  <a:lnTo>
                    <a:pt x="103" y="345"/>
                  </a:lnTo>
                  <a:lnTo>
                    <a:pt x="120" y="351"/>
                  </a:lnTo>
                  <a:lnTo>
                    <a:pt x="136" y="356"/>
                  </a:lnTo>
                  <a:lnTo>
                    <a:pt x="153" y="360"/>
                  </a:lnTo>
                  <a:lnTo>
                    <a:pt x="169" y="364"/>
                  </a:lnTo>
                  <a:lnTo>
                    <a:pt x="187" y="367"/>
                  </a:lnTo>
                  <a:lnTo>
                    <a:pt x="204" y="370"/>
                  </a:lnTo>
                  <a:lnTo>
                    <a:pt x="221" y="372"/>
                  </a:lnTo>
                  <a:lnTo>
                    <a:pt x="238" y="374"/>
                  </a:lnTo>
                  <a:lnTo>
                    <a:pt x="256" y="375"/>
                  </a:lnTo>
                  <a:lnTo>
                    <a:pt x="273" y="376"/>
                  </a:lnTo>
                  <a:lnTo>
                    <a:pt x="290" y="378"/>
                  </a:lnTo>
                  <a:lnTo>
                    <a:pt x="307" y="379"/>
                  </a:lnTo>
                  <a:lnTo>
                    <a:pt x="312" y="379"/>
                  </a:lnTo>
                  <a:lnTo>
                    <a:pt x="317" y="375"/>
                  </a:lnTo>
                  <a:lnTo>
                    <a:pt x="320" y="372"/>
                  </a:lnTo>
                  <a:lnTo>
                    <a:pt x="323" y="366"/>
                  </a:lnTo>
                  <a:lnTo>
                    <a:pt x="323" y="360"/>
                  </a:lnTo>
                  <a:lnTo>
                    <a:pt x="320" y="356"/>
                  </a:lnTo>
                  <a:lnTo>
                    <a:pt x="316" y="352"/>
                  </a:lnTo>
                  <a:lnTo>
                    <a:pt x="311" y="351"/>
                  </a:lnTo>
                  <a:lnTo>
                    <a:pt x="295" y="351"/>
                  </a:lnTo>
                  <a:lnTo>
                    <a:pt x="279" y="351"/>
                  </a:lnTo>
                  <a:lnTo>
                    <a:pt x="263" y="350"/>
                  </a:lnTo>
                  <a:lnTo>
                    <a:pt x="248" y="349"/>
                  </a:lnTo>
                  <a:lnTo>
                    <a:pt x="231" y="348"/>
                  </a:lnTo>
                  <a:lnTo>
                    <a:pt x="215" y="345"/>
                  </a:lnTo>
                  <a:lnTo>
                    <a:pt x="200" y="343"/>
                  </a:lnTo>
                  <a:lnTo>
                    <a:pt x="183" y="341"/>
                  </a:lnTo>
                  <a:lnTo>
                    <a:pt x="168" y="337"/>
                  </a:lnTo>
                  <a:lnTo>
                    <a:pt x="151" y="334"/>
                  </a:lnTo>
                  <a:lnTo>
                    <a:pt x="136" y="329"/>
                  </a:lnTo>
                  <a:lnTo>
                    <a:pt x="121" y="325"/>
                  </a:lnTo>
                  <a:lnTo>
                    <a:pt x="106" y="320"/>
                  </a:lnTo>
                  <a:lnTo>
                    <a:pt x="92" y="313"/>
                  </a:lnTo>
                  <a:lnTo>
                    <a:pt x="76" y="306"/>
                  </a:lnTo>
                  <a:lnTo>
                    <a:pt x="62" y="300"/>
                  </a:lnTo>
                  <a:lnTo>
                    <a:pt x="51" y="291"/>
                  </a:lnTo>
                  <a:lnTo>
                    <a:pt x="41" y="280"/>
                  </a:lnTo>
                  <a:lnTo>
                    <a:pt x="35" y="269"/>
                  </a:lnTo>
                  <a:lnTo>
                    <a:pt x="31" y="255"/>
                  </a:lnTo>
                  <a:lnTo>
                    <a:pt x="31" y="239"/>
                  </a:lnTo>
                  <a:lnTo>
                    <a:pt x="33" y="218"/>
                  </a:lnTo>
                  <a:lnTo>
                    <a:pt x="38" y="197"/>
                  </a:lnTo>
                  <a:lnTo>
                    <a:pt x="42" y="182"/>
                  </a:lnTo>
                  <a:lnTo>
                    <a:pt x="51" y="165"/>
                  </a:lnTo>
                  <a:lnTo>
                    <a:pt x="60" y="150"/>
                  </a:lnTo>
                  <a:lnTo>
                    <a:pt x="68" y="136"/>
                  </a:lnTo>
                  <a:lnTo>
                    <a:pt x="79" y="124"/>
                  </a:lnTo>
                  <a:lnTo>
                    <a:pt x="89" y="111"/>
                  </a:lnTo>
                  <a:lnTo>
                    <a:pt x="101" y="100"/>
                  </a:lnTo>
                  <a:lnTo>
                    <a:pt x="114" y="88"/>
                  </a:lnTo>
                  <a:lnTo>
                    <a:pt x="129" y="76"/>
                  </a:lnTo>
                  <a:lnTo>
                    <a:pt x="144" y="64"/>
                  </a:lnTo>
                  <a:lnTo>
                    <a:pt x="162" y="53"/>
                  </a:lnTo>
                  <a:lnTo>
                    <a:pt x="181" y="41"/>
                  </a:lnTo>
                  <a:lnTo>
                    <a:pt x="201" y="31"/>
                  </a:lnTo>
                  <a:lnTo>
                    <a:pt x="219" y="22"/>
                  </a:lnTo>
                  <a:lnTo>
                    <a:pt x="237" y="14"/>
                  </a:lnTo>
                  <a:lnTo>
                    <a:pt x="253" y="7"/>
                  </a:lnTo>
                  <a:lnTo>
                    <a:pt x="268" y="1"/>
                  </a:lnTo>
                  <a:lnTo>
                    <a:pt x="255" y="0"/>
                  </a:lnTo>
                  <a:lnTo>
                    <a:pt x="238" y="1"/>
                  </a:lnTo>
                  <a:lnTo>
                    <a:pt x="221" y="5"/>
                  </a:lnTo>
                  <a:lnTo>
                    <a:pt x="201" y="11"/>
                  </a:lnTo>
                  <a:lnTo>
                    <a:pt x="181" y="19"/>
                  </a:lnTo>
                  <a:lnTo>
                    <a:pt x="161" y="28"/>
                  </a:lnTo>
                  <a:lnTo>
                    <a:pt x="142" y="39"/>
                  </a:lnTo>
                  <a:lnTo>
                    <a:pt x="126" y="50"/>
                  </a:lnTo>
                  <a:close/>
                </a:path>
              </a:pathLst>
            </a:custGeom>
            <a:solidFill>
              <a:srgbClr val="000000"/>
            </a:solidFill>
            <a:ln w="9525">
              <a:solidFill>
                <a:schemeClr val="bg2"/>
              </a:solidFill>
              <a:round/>
              <a:headEnd/>
              <a:tailEnd/>
            </a:ln>
          </p:spPr>
          <p:txBody>
            <a:bodyPr/>
            <a:lstStyle/>
            <a:p>
              <a:endParaRPr lang="en-US"/>
            </a:p>
          </p:txBody>
        </p:sp>
        <p:sp>
          <p:nvSpPr>
            <p:cNvPr id="239934" name="Freeform 318"/>
            <p:cNvSpPr>
              <a:spLocks/>
            </p:cNvSpPr>
            <p:nvPr/>
          </p:nvSpPr>
          <p:spPr bwMode="auto">
            <a:xfrm>
              <a:off x="4384" y="3136"/>
              <a:ext cx="47" cy="42"/>
            </a:xfrm>
            <a:custGeom>
              <a:avLst/>
              <a:gdLst/>
              <a:ahLst/>
              <a:cxnLst>
                <a:cxn ang="0">
                  <a:pos x="235" y="78"/>
                </a:cxn>
                <a:cxn ang="0">
                  <a:pos x="248" y="92"/>
                </a:cxn>
                <a:cxn ang="0">
                  <a:pos x="255" y="108"/>
                </a:cxn>
                <a:cxn ang="0">
                  <a:pos x="259" y="125"/>
                </a:cxn>
                <a:cxn ang="0">
                  <a:pos x="259" y="144"/>
                </a:cxn>
                <a:cxn ang="0">
                  <a:pos x="257" y="159"/>
                </a:cxn>
                <a:cxn ang="0">
                  <a:pos x="252" y="171"/>
                </a:cxn>
                <a:cxn ang="0">
                  <a:pos x="244" y="184"/>
                </a:cxn>
                <a:cxn ang="0">
                  <a:pos x="236" y="194"/>
                </a:cxn>
                <a:cxn ang="0">
                  <a:pos x="225" y="206"/>
                </a:cxn>
                <a:cxn ang="0">
                  <a:pos x="215" y="215"/>
                </a:cxn>
                <a:cxn ang="0">
                  <a:pos x="204" y="225"/>
                </a:cxn>
                <a:cxn ang="0">
                  <a:pos x="194" y="236"/>
                </a:cxn>
                <a:cxn ang="0">
                  <a:pos x="191" y="239"/>
                </a:cxn>
                <a:cxn ang="0">
                  <a:pos x="190" y="242"/>
                </a:cxn>
                <a:cxn ang="0">
                  <a:pos x="191" y="246"/>
                </a:cxn>
                <a:cxn ang="0">
                  <a:pos x="194" y="249"/>
                </a:cxn>
                <a:cxn ang="0">
                  <a:pos x="197" y="252"/>
                </a:cxn>
                <a:cxn ang="0">
                  <a:pos x="201" y="253"/>
                </a:cxn>
                <a:cxn ang="0">
                  <a:pos x="205" y="252"/>
                </a:cxn>
                <a:cxn ang="0">
                  <a:pos x="209" y="249"/>
                </a:cxn>
                <a:cxn ang="0">
                  <a:pos x="232" y="234"/>
                </a:cxn>
                <a:cxn ang="0">
                  <a:pos x="251" y="215"/>
                </a:cxn>
                <a:cxn ang="0">
                  <a:pos x="267" y="192"/>
                </a:cxn>
                <a:cxn ang="0">
                  <a:pos x="278" y="168"/>
                </a:cxn>
                <a:cxn ang="0">
                  <a:pos x="282" y="141"/>
                </a:cxn>
                <a:cxn ang="0">
                  <a:pos x="279" y="116"/>
                </a:cxn>
                <a:cxn ang="0">
                  <a:pos x="270" y="92"/>
                </a:cxn>
                <a:cxn ang="0">
                  <a:pos x="251" y="70"/>
                </a:cxn>
                <a:cxn ang="0">
                  <a:pos x="237" y="59"/>
                </a:cxn>
                <a:cxn ang="0">
                  <a:pos x="221" y="48"/>
                </a:cxn>
                <a:cxn ang="0">
                  <a:pos x="202" y="39"/>
                </a:cxn>
                <a:cxn ang="0">
                  <a:pos x="183" y="31"/>
                </a:cxn>
                <a:cxn ang="0">
                  <a:pos x="163" y="24"/>
                </a:cxn>
                <a:cxn ang="0">
                  <a:pos x="142" y="18"/>
                </a:cxn>
                <a:cxn ang="0">
                  <a:pos x="122" y="13"/>
                </a:cxn>
                <a:cxn ang="0">
                  <a:pos x="101" y="8"/>
                </a:cxn>
                <a:cxn ang="0">
                  <a:pos x="82" y="5"/>
                </a:cxn>
                <a:cxn ang="0">
                  <a:pos x="63" y="2"/>
                </a:cxn>
                <a:cxn ang="0">
                  <a:pos x="47" y="0"/>
                </a:cxn>
                <a:cxn ang="0">
                  <a:pos x="32" y="0"/>
                </a:cxn>
                <a:cxn ang="0">
                  <a:pos x="19" y="0"/>
                </a:cxn>
                <a:cxn ang="0">
                  <a:pos x="10" y="1"/>
                </a:cxn>
                <a:cxn ang="0">
                  <a:pos x="4" y="4"/>
                </a:cxn>
                <a:cxn ang="0">
                  <a:pos x="0" y="6"/>
                </a:cxn>
                <a:cxn ang="0">
                  <a:pos x="12" y="8"/>
                </a:cxn>
                <a:cxn ang="0">
                  <a:pos x="25" y="9"/>
                </a:cxn>
                <a:cxn ang="0">
                  <a:pos x="38" y="12"/>
                </a:cxn>
                <a:cxn ang="0">
                  <a:pos x="52" y="14"/>
                </a:cxn>
                <a:cxn ang="0">
                  <a:pos x="67" y="16"/>
                </a:cxn>
                <a:cxn ang="0">
                  <a:pos x="82" y="18"/>
                </a:cxn>
                <a:cxn ang="0">
                  <a:pos x="97" y="22"/>
                </a:cxn>
                <a:cxn ang="0">
                  <a:pos x="114" y="25"/>
                </a:cxn>
                <a:cxn ang="0">
                  <a:pos x="129" y="30"/>
                </a:cxn>
                <a:cxn ang="0">
                  <a:pos x="146" y="35"/>
                </a:cxn>
                <a:cxn ang="0">
                  <a:pos x="162" y="40"/>
                </a:cxn>
                <a:cxn ang="0">
                  <a:pos x="177" y="46"/>
                </a:cxn>
                <a:cxn ang="0">
                  <a:pos x="192" y="53"/>
                </a:cxn>
                <a:cxn ang="0">
                  <a:pos x="208" y="60"/>
                </a:cxn>
                <a:cxn ang="0">
                  <a:pos x="222" y="69"/>
                </a:cxn>
                <a:cxn ang="0">
                  <a:pos x="235" y="78"/>
                </a:cxn>
              </a:cxnLst>
              <a:rect l="0" t="0" r="r" b="b"/>
              <a:pathLst>
                <a:path w="282" h="253">
                  <a:moveTo>
                    <a:pt x="235" y="78"/>
                  </a:moveTo>
                  <a:lnTo>
                    <a:pt x="248" y="92"/>
                  </a:lnTo>
                  <a:lnTo>
                    <a:pt x="255" y="108"/>
                  </a:lnTo>
                  <a:lnTo>
                    <a:pt x="259" y="125"/>
                  </a:lnTo>
                  <a:lnTo>
                    <a:pt x="259" y="144"/>
                  </a:lnTo>
                  <a:lnTo>
                    <a:pt x="257" y="159"/>
                  </a:lnTo>
                  <a:lnTo>
                    <a:pt x="252" y="171"/>
                  </a:lnTo>
                  <a:lnTo>
                    <a:pt x="244" y="184"/>
                  </a:lnTo>
                  <a:lnTo>
                    <a:pt x="236" y="194"/>
                  </a:lnTo>
                  <a:lnTo>
                    <a:pt x="225" y="206"/>
                  </a:lnTo>
                  <a:lnTo>
                    <a:pt x="215" y="215"/>
                  </a:lnTo>
                  <a:lnTo>
                    <a:pt x="204" y="225"/>
                  </a:lnTo>
                  <a:lnTo>
                    <a:pt x="194" y="236"/>
                  </a:lnTo>
                  <a:lnTo>
                    <a:pt x="191" y="239"/>
                  </a:lnTo>
                  <a:lnTo>
                    <a:pt x="190" y="242"/>
                  </a:lnTo>
                  <a:lnTo>
                    <a:pt x="191" y="246"/>
                  </a:lnTo>
                  <a:lnTo>
                    <a:pt x="194" y="249"/>
                  </a:lnTo>
                  <a:lnTo>
                    <a:pt x="197" y="252"/>
                  </a:lnTo>
                  <a:lnTo>
                    <a:pt x="201" y="253"/>
                  </a:lnTo>
                  <a:lnTo>
                    <a:pt x="205" y="252"/>
                  </a:lnTo>
                  <a:lnTo>
                    <a:pt x="209" y="249"/>
                  </a:lnTo>
                  <a:lnTo>
                    <a:pt x="232" y="234"/>
                  </a:lnTo>
                  <a:lnTo>
                    <a:pt x="251" y="215"/>
                  </a:lnTo>
                  <a:lnTo>
                    <a:pt x="267" y="192"/>
                  </a:lnTo>
                  <a:lnTo>
                    <a:pt x="278" y="168"/>
                  </a:lnTo>
                  <a:lnTo>
                    <a:pt x="282" y="141"/>
                  </a:lnTo>
                  <a:lnTo>
                    <a:pt x="279" y="116"/>
                  </a:lnTo>
                  <a:lnTo>
                    <a:pt x="270" y="92"/>
                  </a:lnTo>
                  <a:lnTo>
                    <a:pt x="251" y="70"/>
                  </a:lnTo>
                  <a:lnTo>
                    <a:pt x="237" y="59"/>
                  </a:lnTo>
                  <a:lnTo>
                    <a:pt x="221" y="48"/>
                  </a:lnTo>
                  <a:lnTo>
                    <a:pt x="202" y="39"/>
                  </a:lnTo>
                  <a:lnTo>
                    <a:pt x="183" y="31"/>
                  </a:lnTo>
                  <a:lnTo>
                    <a:pt x="163" y="24"/>
                  </a:lnTo>
                  <a:lnTo>
                    <a:pt x="142" y="18"/>
                  </a:lnTo>
                  <a:lnTo>
                    <a:pt x="122" y="13"/>
                  </a:lnTo>
                  <a:lnTo>
                    <a:pt x="101" y="8"/>
                  </a:lnTo>
                  <a:lnTo>
                    <a:pt x="82" y="5"/>
                  </a:lnTo>
                  <a:lnTo>
                    <a:pt x="63" y="2"/>
                  </a:lnTo>
                  <a:lnTo>
                    <a:pt x="47" y="0"/>
                  </a:lnTo>
                  <a:lnTo>
                    <a:pt x="32" y="0"/>
                  </a:lnTo>
                  <a:lnTo>
                    <a:pt x="19" y="0"/>
                  </a:lnTo>
                  <a:lnTo>
                    <a:pt x="10" y="1"/>
                  </a:lnTo>
                  <a:lnTo>
                    <a:pt x="4" y="4"/>
                  </a:lnTo>
                  <a:lnTo>
                    <a:pt x="0" y="6"/>
                  </a:lnTo>
                  <a:lnTo>
                    <a:pt x="12" y="8"/>
                  </a:lnTo>
                  <a:lnTo>
                    <a:pt x="25" y="9"/>
                  </a:lnTo>
                  <a:lnTo>
                    <a:pt x="38" y="12"/>
                  </a:lnTo>
                  <a:lnTo>
                    <a:pt x="52" y="14"/>
                  </a:lnTo>
                  <a:lnTo>
                    <a:pt x="67" y="16"/>
                  </a:lnTo>
                  <a:lnTo>
                    <a:pt x="82" y="18"/>
                  </a:lnTo>
                  <a:lnTo>
                    <a:pt x="97" y="22"/>
                  </a:lnTo>
                  <a:lnTo>
                    <a:pt x="114" y="25"/>
                  </a:lnTo>
                  <a:lnTo>
                    <a:pt x="129" y="30"/>
                  </a:lnTo>
                  <a:lnTo>
                    <a:pt x="146" y="35"/>
                  </a:lnTo>
                  <a:lnTo>
                    <a:pt x="162" y="40"/>
                  </a:lnTo>
                  <a:lnTo>
                    <a:pt x="177" y="46"/>
                  </a:lnTo>
                  <a:lnTo>
                    <a:pt x="192" y="53"/>
                  </a:lnTo>
                  <a:lnTo>
                    <a:pt x="208" y="60"/>
                  </a:lnTo>
                  <a:lnTo>
                    <a:pt x="222" y="69"/>
                  </a:lnTo>
                  <a:lnTo>
                    <a:pt x="235" y="78"/>
                  </a:lnTo>
                  <a:close/>
                </a:path>
              </a:pathLst>
            </a:custGeom>
            <a:solidFill>
              <a:srgbClr val="000000"/>
            </a:solidFill>
            <a:ln w="9525">
              <a:solidFill>
                <a:schemeClr val="bg2"/>
              </a:solidFill>
              <a:round/>
              <a:headEnd/>
              <a:tailEnd/>
            </a:ln>
          </p:spPr>
          <p:txBody>
            <a:bodyPr/>
            <a:lstStyle/>
            <a:p>
              <a:endParaRPr lang="en-US"/>
            </a:p>
          </p:txBody>
        </p:sp>
        <p:sp>
          <p:nvSpPr>
            <p:cNvPr id="239935" name="Freeform 319"/>
            <p:cNvSpPr>
              <a:spLocks/>
            </p:cNvSpPr>
            <p:nvPr/>
          </p:nvSpPr>
          <p:spPr bwMode="auto">
            <a:xfrm>
              <a:off x="4290" y="3159"/>
              <a:ext cx="19" cy="39"/>
            </a:xfrm>
            <a:custGeom>
              <a:avLst/>
              <a:gdLst/>
              <a:ahLst/>
              <a:cxnLst>
                <a:cxn ang="0">
                  <a:pos x="0" y="128"/>
                </a:cxn>
                <a:cxn ang="0">
                  <a:pos x="0" y="148"/>
                </a:cxn>
                <a:cxn ang="0">
                  <a:pos x="5" y="166"/>
                </a:cxn>
                <a:cxn ang="0">
                  <a:pos x="13" y="184"/>
                </a:cxn>
                <a:cxn ang="0">
                  <a:pos x="24" y="198"/>
                </a:cxn>
                <a:cxn ang="0">
                  <a:pos x="39" y="211"/>
                </a:cxn>
                <a:cxn ang="0">
                  <a:pos x="55" y="223"/>
                </a:cxn>
                <a:cxn ang="0">
                  <a:pos x="74" y="231"/>
                </a:cxn>
                <a:cxn ang="0">
                  <a:pos x="92" y="235"/>
                </a:cxn>
                <a:cxn ang="0">
                  <a:pos x="98" y="236"/>
                </a:cxn>
                <a:cxn ang="0">
                  <a:pos x="104" y="234"/>
                </a:cxn>
                <a:cxn ang="0">
                  <a:pos x="109" y="231"/>
                </a:cxn>
                <a:cxn ang="0">
                  <a:pos x="111" y="226"/>
                </a:cxn>
                <a:cxn ang="0">
                  <a:pos x="111" y="220"/>
                </a:cxn>
                <a:cxn ang="0">
                  <a:pos x="110" y="215"/>
                </a:cxn>
                <a:cxn ang="0">
                  <a:pos x="107" y="210"/>
                </a:cxn>
                <a:cxn ang="0">
                  <a:pos x="101" y="208"/>
                </a:cxn>
                <a:cxn ang="0">
                  <a:pos x="82" y="201"/>
                </a:cxn>
                <a:cxn ang="0">
                  <a:pos x="64" y="192"/>
                </a:cxn>
                <a:cxn ang="0">
                  <a:pos x="50" y="179"/>
                </a:cxn>
                <a:cxn ang="0">
                  <a:pos x="40" y="165"/>
                </a:cxn>
                <a:cxn ang="0">
                  <a:pos x="33" y="148"/>
                </a:cxn>
                <a:cxn ang="0">
                  <a:pos x="29" y="130"/>
                </a:cxn>
                <a:cxn ang="0">
                  <a:pos x="29" y="110"/>
                </a:cxn>
                <a:cxn ang="0">
                  <a:pos x="35" y="89"/>
                </a:cxn>
                <a:cxn ang="0">
                  <a:pos x="43" y="74"/>
                </a:cxn>
                <a:cxn ang="0">
                  <a:pos x="56" y="60"/>
                </a:cxn>
                <a:cxn ang="0">
                  <a:pos x="70" y="46"/>
                </a:cxn>
                <a:cxn ang="0">
                  <a:pos x="85" y="33"/>
                </a:cxn>
                <a:cxn ang="0">
                  <a:pos x="98" y="23"/>
                </a:cxn>
                <a:cxn ang="0">
                  <a:pos x="109" y="12"/>
                </a:cxn>
                <a:cxn ang="0">
                  <a:pos x="115" y="6"/>
                </a:cxn>
                <a:cxn ang="0">
                  <a:pos x="115" y="0"/>
                </a:cxn>
                <a:cxn ang="0">
                  <a:pos x="102" y="4"/>
                </a:cxn>
                <a:cxn ang="0">
                  <a:pos x="85" y="12"/>
                </a:cxn>
                <a:cxn ang="0">
                  <a:pos x="68" y="26"/>
                </a:cxn>
                <a:cxn ang="0">
                  <a:pos x="49" y="42"/>
                </a:cxn>
                <a:cxn ang="0">
                  <a:pos x="32" y="61"/>
                </a:cxn>
                <a:cxn ang="0">
                  <a:pos x="17" y="82"/>
                </a:cxn>
                <a:cxn ang="0">
                  <a:pos x="6" y="105"/>
                </a:cxn>
                <a:cxn ang="0">
                  <a:pos x="0" y="128"/>
                </a:cxn>
              </a:cxnLst>
              <a:rect l="0" t="0" r="r" b="b"/>
              <a:pathLst>
                <a:path w="115" h="236">
                  <a:moveTo>
                    <a:pt x="0" y="128"/>
                  </a:moveTo>
                  <a:lnTo>
                    <a:pt x="0" y="148"/>
                  </a:lnTo>
                  <a:lnTo>
                    <a:pt x="5" y="166"/>
                  </a:lnTo>
                  <a:lnTo>
                    <a:pt x="13" y="184"/>
                  </a:lnTo>
                  <a:lnTo>
                    <a:pt x="24" y="198"/>
                  </a:lnTo>
                  <a:lnTo>
                    <a:pt x="39" y="211"/>
                  </a:lnTo>
                  <a:lnTo>
                    <a:pt x="55" y="223"/>
                  </a:lnTo>
                  <a:lnTo>
                    <a:pt x="74" y="231"/>
                  </a:lnTo>
                  <a:lnTo>
                    <a:pt x="92" y="235"/>
                  </a:lnTo>
                  <a:lnTo>
                    <a:pt x="98" y="236"/>
                  </a:lnTo>
                  <a:lnTo>
                    <a:pt x="104" y="234"/>
                  </a:lnTo>
                  <a:lnTo>
                    <a:pt x="109" y="231"/>
                  </a:lnTo>
                  <a:lnTo>
                    <a:pt x="111" y="226"/>
                  </a:lnTo>
                  <a:lnTo>
                    <a:pt x="111" y="220"/>
                  </a:lnTo>
                  <a:lnTo>
                    <a:pt x="110" y="215"/>
                  </a:lnTo>
                  <a:lnTo>
                    <a:pt x="107" y="210"/>
                  </a:lnTo>
                  <a:lnTo>
                    <a:pt x="101" y="208"/>
                  </a:lnTo>
                  <a:lnTo>
                    <a:pt x="82" y="201"/>
                  </a:lnTo>
                  <a:lnTo>
                    <a:pt x="64" y="192"/>
                  </a:lnTo>
                  <a:lnTo>
                    <a:pt x="50" y="179"/>
                  </a:lnTo>
                  <a:lnTo>
                    <a:pt x="40" y="165"/>
                  </a:lnTo>
                  <a:lnTo>
                    <a:pt x="33" y="148"/>
                  </a:lnTo>
                  <a:lnTo>
                    <a:pt x="29" y="130"/>
                  </a:lnTo>
                  <a:lnTo>
                    <a:pt x="29" y="110"/>
                  </a:lnTo>
                  <a:lnTo>
                    <a:pt x="35" y="89"/>
                  </a:lnTo>
                  <a:lnTo>
                    <a:pt x="43" y="74"/>
                  </a:lnTo>
                  <a:lnTo>
                    <a:pt x="56" y="60"/>
                  </a:lnTo>
                  <a:lnTo>
                    <a:pt x="70" y="46"/>
                  </a:lnTo>
                  <a:lnTo>
                    <a:pt x="85" y="33"/>
                  </a:lnTo>
                  <a:lnTo>
                    <a:pt x="98" y="23"/>
                  </a:lnTo>
                  <a:lnTo>
                    <a:pt x="109" y="12"/>
                  </a:lnTo>
                  <a:lnTo>
                    <a:pt x="115" y="6"/>
                  </a:lnTo>
                  <a:lnTo>
                    <a:pt x="115" y="0"/>
                  </a:lnTo>
                  <a:lnTo>
                    <a:pt x="102" y="4"/>
                  </a:lnTo>
                  <a:lnTo>
                    <a:pt x="85" y="12"/>
                  </a:lnTo>
                  <a:lnTo>
                    <a:pt x="68" y="26"/>
                  </a:lnTo>
                  <a:lnTo>
                    <a:pt x="49" y="42"/>
                  </a:lnTo>
                  <a:lnTo>
                    <a:pt x="32" y="61"/>
                  </a:lnTo>
                  <a:lnTo>
                    <a:pt x="17" y="82"/>
                  </a:lnTo>
                  <a:lnTo>
                    <a:pt x="6" y="105"/>
                  </a:lnTo>
                  <a:lnTo>
                    <a:pt x="0" y="128"/>
                  </a:lnTo>
                  <a:close/>
                </a:path>
              </a:pathLst>
            </a:custGeom>
            <a:solidFill>
              <a:srgbClr val="000000"/>
            </a:solidFill>
            <a:ln w="9525">
              <a:solidFill>
                <a:schemeClr val="bg2"/>
              </a:solidFill>
              <a:round/>
              <a:headEnd/>
              <a:tailEnd/>
            </a:ln>
          </p:spPr>
          <p:txBody>
            <a:bodyPr/>
            <a:lstStyle/>
            <a:p>
              <a:endParaRPr lang="en-US"/>
            </a:p>
          </p:txBody>
        </p:sp>
        <p:sp>
          <p:nvSpPr>
            <p:cNvPr id="239936" name="Freeform 320"/>
            <p:cNvSpPr>
              <a:spLocks/>
            </p:cNvSpPr>
            <p:nvPr/>
          </p:nvSpPr>
          <p:spPr bwMode="auto">
            <a:xfrm>
              <a:off x="4423" y="3133"/>
              <a:ext cx="41" cy="52"/>
            </a:xfrm>
            <a:custGeom>
              <a:avLst/>
              <a:gdLst/>
              <a:ahLst/>
              <a:cxnLst>
                <a:cxn ang="0">
                  <a:pos x="208" y="124"/>
                </a:cxn>
                <a:cxn ang="0">
                  <a:pos x="220" y="144"/>
                </a:cxn>
                <a:cxn ang="0">
                  <a:pos x="226" y="164"/>
                </a:cxn>
                <a:cxn ang="0">
                  <a:pos x="222" y="187"/>
                </a:cxn>
                <a:cxn ang="0">
                  <a:pos x="208" y="209"/>
                </a:cxn>
                <a:cxn ang="0">
                  <a:pos x="188" y="229"/>
                </a:cxn>
                <a:cxn ang="0">
                  <a:pos x="166" y="246"/>
                </a:cxn>
                <a:cxn ang="0">
                  <a:pos x="142" y="264"/>
                </a:cxn>
                <a:cxn ang="0">
                  <a:pos x="128" y="278"/>
                </a:cxn>
                <a:cxn ang="0">
                  <a:pos x="124" y="287"/>
                </a:cxn>
                <a:cxn ang="0">
                  <a:pos x="120" y="296"/>
                </a:cxn>
                <a:cxn ang="0">
                  <a:pos x="122" y="306"/>
                </a:cxn>
                <a:cxn ang="0">
                  <a:pos x="131" y="310"/>
                </a:cxn>
                <a:cxn ang="0">
                  <a:pos x="139" y="309"/>
                </a:cxn>
                <a:cxn ang="0">
                  <a:pos x="154" y="292"/>
                </a:cxn>
                <a:cxn ang="0">
                  <a:pos x="180" y="269"/>
                </a:cxn>
                <a:cxn ang="0">
                  <a:pos x="207" y="246"/>
                </a:cxn>
                <a:cxn ang="0">
                  <a:pos x="230" y="219"/>
                </a:cxn>
                <a:cxn ang="0">
                  <a:pos x="244" y="186"/>
                </a:cxn>
                <a:cxn ang="0">
                  <a:pos x="243" y="152"/>
                </a:cxn>
                <a:cxn ang="0">
                  <a:pos x="228" y="119"/>
                </a:cxn>
                <a:cxn ang="0">
                  <a:pos x="203" y="93"/>
                </a:cxn>
                <a:cxn ang="0">
                  <a:pos x="176" y="76"/>
                </a:cxn>
                <a:cxn ang="0">
                  <a:pos x="151" y="61"/>
                </a:cxn>
                <a:cxn ang="0">
                  <a:pos x="122" y="46"/>
                </a:cxn>
                <a:cxn ang="0">
                  <a:pos x="93" y="31"/>
                </a:cxn>
                <a:cxn ang="0">
                  <a:pos x="66" y="18"/>
                </a:cxn>
                <a:cxn ang="0">
                  <a:pos x="40" y="8"/>
                </a:cxn>
                <a:cxn ang="0">
                  <a:pos x="20" y="1"/>
                </a:cxn>
                <a:cxn ang="0">
                  <a:pos x="5" y="0"/>
                </a:cxn>
                <a:cxn ang="0">
                  <a:pos x="11" y="8"/>
                </a:cxn>
                <a:cxn ang="0">
                  <a:pos x="36" y="20"/>
                </a:cxn>
                <a:cxn ang="0">
                  <a:pos x="60" y="31"/>
                </a:cxn>
                <a:cxn ang="0">
                  <a:pos x="86" y="44"/>
                </a:cxn>
                <a:cxn ang="0">
                  <a:pos x="113" y="57"/>
                </a:cxn>
                <a:cxn ang="0">
                  <a:pos x="139" y="71"/>
                </a:cxn>
                <a:cxn ang="0">
                  <a:pos x="165" y="88"/>
                </a:cxn>
                <a:cxn ang="0">
                  <a:pos x="188" y="106"/>
                </a:cxn>
              </a:cxnLst>
              <a:rect l="0" t="0" r="r" b="b"/>
              <a:pathLst>
                <a:path w="245" h="310">
                  <a:moveTo>
                    <a:pt x="200" y="116"/>
                  </a:moveTo>
                  <a:lnTo>
                    <a:pt x="208" y="124"/>
                  </a:lnTo>
                  <a:lnTo>
                    <a:pt x="214" y="133"/>
                  </a:lnTo>
                  <a:lnTo>
                    <a:pt x="220" y="144"/>
                  </a:lnTo>
                  <a:lnTo>
                    <a:pt x="223" y="154"/>
                  </a:lnTo>
                  <a:lnTo>
                    <a:pt x="226" y="164"/>
                  </a:lnTo>
                  <a:lnTo>
                    <a:pt x="224" y="176"/>
                  </a:lnTo>
                  <a:lnTo>
                    <a:pt x="222" y="187"/>
                  </a:lnTo>
                  <a:lnTo>
                    <a:pt x="216" y="198"/>
                  </a:lnTo>
                  <a:lnTo>
                    <a:pt x="208" y="209"/>
                  </a:lnTo>
                  <a:lnTo>
                    <a:pt x="199" y="219"/>
                  </a:lnTo>
                  <a:lnTo>
                    <a:pt x="188" y="229"/>
                  </a:lnTo>
                  <a:lnTo>
                    <a:pt x="177" y="238"/>
                  </a:lnTo>
                  <a:lnTo>
                    <a:pt x="166" y="246"/>
                  </a:lnTo>
                  <a:lnTo>
                    <a:pt x="154" y="255"/>
                  </a:lnTo>
                  <a:lnTo>
                    <a:pt x="142" y="264"/>
                  </a:lnTo>
                  <a:lnTo>
                    <a:pt x="132" y="275"/>
                  </a:lnTo>
                  <a:lnTo>
                    <a:pt x="128" y="278"/>
                  </a:lnTo>
                  <a:lnTo>
                    <a:pt x="126" y="283"/>
                  </a:lnTo>
                  <a:lnTo>
                    <a:pt x="124" y="287"/>
                  </a:lnTo>
                  <a:lnTo>
                    <a:pt x="121" y="292"/>
                  </a:lnTo>
                  <a:lnTo>
                    <a:pt x="120" y="296"/>
                  </a:lnTo>
                  <a:lnTo>
                    <a:pt x="120" y="301"/>
                  </a:lnTo>
                  <a:lnTo>
                    <a:pt x="122" y="306"/>
                  </a:lnTo>
                  <a:lnTo>
                    <a:pt x="126" y="309"/>
                  </a:lnTo>
                  <a:lnTo>
                    <a:pt x="131" y="310"/>
                  </a:lnTo>
                  <a:lnTo>
                    <a:pt x="135" y="310"/>
                  </a:lnTo>
                  <a:lnTo>
                    <a:pt x="139" y="309"/>
                  </a:lnTo>
                  <a:lnTo>
                    <a:pt x="142" y="306"/>
                  </a:lnTo>
                  <a:lnTo>
                    <a:pt x="154" y="292"/>
                  </a:lnTo>
                  <a:lnTo>
                    <a:pt x="167" y="280"/>
                  </a:lnTo>
                  <a:lnTo>
                    <a:pt x="180" y="269"/>
                  </a:lnTo>
                  <a:lnTo>
                    <a:pt x="194" y="257"/>
                  </a:lnTo>
                  <a:lnTo>
                    <a:pt x="207" y="246"/>
                  </a:lnTo>
                  <a:lnTo>
                    <a:pt x="220" y="233"/>
                  </a:lnTo>
                  <a:lnTo>
                    <a:pt x="230" y="219"/>
                  </a:lnTo>
                  <a:lnTo>
                    <a:pt x="238" y="204"/>
                  </a:lnTo>
                  <a:lnTo>
                    <a:pt x="244" y="186"/>
                  </a:lnTo>
                  <a:lnTo>
                    <a:pt x="245" y="169"/>
                  </a:lnTo>
                  <a:lnTo>
                    <a:pt x="243" y="152"/>
                  </a:lnTo>
                  <a:lnTo>
                    <a:pt x="237" y="134"/>
                  </a:lnTo>
                  <a:lnTo>
                    <a:pt x="228" y="119"/>
                  </a:lnTo>
                  <a:lnTo>
                    <a:pt x="217" y="105"/>
                  </a:lnTo>
                  <a:lnTo>
                    <a:pt x="203" y="93"/>
                  </a:lnTo>
                  <a:lnTo>
                    <a:pt x="188" y="83"/>
                  </a:lnTo>
                  <a:lnTo>
                    <a:pt x="176" y="76"/>
                  </a:lnTo>
                  <a:lnTo>
                    <a:pt x="163" y="69"/>
                  </a:lnTo>
                  <a:lnTo>
                    <a:pt x="151" y="61"/>
                  </a:lnTo>
                  <a:lnTo>
                    <a:pt x="136" y="54"/>
                  </a:lnTo>
                  <a:lnTo>
                    <a:pt x="122" y="46"/>
                  </a:lnTo>
                  <a:lnTo>
                    <a:pt x="107" y="39"/>
                  </a:lnTo>
                  <a:lnTo>
                    <a:pt x="93" y="31"/>
                  </a:lnTo>
                  <a:lnTo>
                    <a:pt x="79" y="24"/>
                  </a:lnTo>
                  <a:lnTo>
                    <a:pt x="66" y="18"/>
                  </a:lnTo>
                  <a:lnTo>
                    <a:pt x="53" y="13"/>
                  </a:lnTo>
                  <a:lnTo>
                    <a:pt x="40" y="8"/>
                  </a:lnTo>
                  <a:lnTo>
                    <a:pt x="30" y="5"/>
                  </a:lnTo>
                  <a:lnTo>
                    <a:pt x="20" y="1"/>
                  </a:lnTo>
                  <a:lnTo>
                    <a:pt x="12" y="0"/>
                  </a:lnTo>
                  <a:lnTo>
                    <a:pt x="5" y="0"/>
                  </a:lnTo>
                  <a:lnTo>
                    <a:pt x="0" y="2"/>
                  </a:lnTo>
                  <a:lnTo>
                    <a:pt x="11" y="8"/>
                  </a:lnTo>
                  <a:lnTo>
                    <a:pt x="23" y="14"/>
                  </a:lnTo>
                  <a:lnTo>
                    <a:pt x="36" y="20"/>
                  </a:lnTo>
                  <a:lnTo>
                    <a:pt x="47" y="25"/>
                  </a:lnTo>
                  <a:lnTo>
                    <a:pt x="60" y="31"/>
                  </a:lnTo>
                  <a:lnTo>
                    <a:pt x="73" y="37"/>
                  </a:lnTo>
                  <a:lnTo>
                    <a:pt x="86" y="44"/>
                  </a:lnTo>
                  <a:lnTo>
                    <a:pt x="99" y="51"/>
                  </a:lnTo>
                  <a:lnTo>
                    <a:pt x="113" y="57"/>
                  </a:lnTo>
                  <a:lnTo>
                    <a:pt x="126" y="64"/>
                  </a:lnTo>
                  <a:lnTo>
                    <a:pt x="139" y="71"/>
                  </a:lnTo>
                  <a:lnTo>
                    <a:pt x="152" y="79"/>
                  </a:lnTo>
                  <a:lnTo>
                    <a:pt x="165" y="88"/>
                  </a:lnTo>
                  <a:lnTo>
                    <a:pt x="176" y="96"/>
                  </a:lnTo>
                  <a:lnTo>
                    <a:pt x="188" y="106"/>
                  </a:lnTo>
                  <a:lnTo>
                    <a:pt x="200" y="116"/>
                  </a:lnTo>
                  <a:close/>
                </a:path>
              </a:pathLst>
            </a:custGeom>
            <a:solidFill>
              <a:srgbClr val="000000"/>
            </a:solidFill>
            <a:ln w="9525">
              <a:solidFill>
                <a:schemeClr val="bg2"/>
              </a:solidFill>
              <a:round/>
              <a:headEnd/>
              <a:tailEnd/>
            </a:ln>
          </p:spPr>
          <p:txBody>
            <a:bodyPr/>
            <a:lstStyle/>
            <a:p>
              <a:endParaRPr lang="en-US"/>
            </a:p>
          </p:txBody>
        </p:sp>
        <p:sp>
          <p:nvSpPr>
            <p:cNvPr id="239937" name="Freeform 321"/>
            <p:cNvSpPr>
              <a:spLocks/>
            </p:cNvSpPr>
            <p:nvPr/>
          </p:nvSpPr>
          <p:spPr bwMode="auto">
            <a:xfrm>
              <a:off x="4338" y="3209"/>
              <a:ext cx="125" cy="175"/>
            </a:xfrm>
            <a:custGeom>
              <a:avLst/>
              <a:gdLst/>
              <a:ahLst/>
              <a:cxnLst>
                <a:cxn ang="0">
                  <a:pos x="0" y="175"/>
                </a:cxn>
                <a:cxn ang="0">
                  <a:pos x="0" y="144"/>
                </a:cxn>
                <a:cxn ang="0">
                  <a:pos x="11" y="144"/>
                </a:cxn>
                <a:cxn ang="0">
                  <a:pos x="11" y="118"/>
                </a:cxn>
                <a:cxn ang="0">
                  <a:pos x="23" y="114"/>
                </a:cxn>
                <a:cxn ang="0">
                  <a:pos x="20" y="88"/>
                </a:cxn>
                <a:cxn ang="0">
                  <a:pos x="30" y="84"/>
                </a:cxn>
                <a:cxn ang="0">
                  <a:pos x="30" y="58"/>
                </a:cxn>
                <a:cxn ang="0">
                  <a:pos x="39" y="54"/>
                </a:cxn>
                <a:cxn ang="0">
                  <a:pos x="39" y="28"/>
                </a:cxn>
                <a:cxn ang="0">
                  <a:pos x="48" y="28"/>
                </a:cxn>
                <a:cxn ang="0">
                  <a:pos x="56" y="0"/>
                </a:cxn>
                <a:cxn ang="0">
                  <a:pos x="80" y="0"/>
                </a:cxn>
                <a:cxn ang="0">
                  <a:pos x="81" y="25"/>
                </a:cxn>
                <a:cxn ang="0">
                  <a:pos x="92" y="24"/>
                </a:cxn>
                <a:cxn ang="0">
                  <a:pos x="93" y="49"/>
                </a:cxn>
                <a:cxn ang="0">
                  <a:pos x="102" y="54"/>
                </a:cxn>
                <a:cxn ang="0">
                  <a:pos x="99" y="81"/>
                </a:cxn>
                <a:cxn ang="0">
                  <a:pos x="114" y="82"/>
                </a:cxn>
                <a:cxn ang="0">
                  <a:pos x="107" y="81"/>
                </a:cxn>
                <a:cxn ang="0">
                  <a:pos x="108" y="114"/>
                </a:cxn>
                <a:cxn ang="0">
                  <a:pos x="117" y="117"/>
                </a:cxn>
                <a:cxn ang="0">
                  <a:pos x="122" y="142"/>
                </a:cxn>
                <a:cxn ang="0">
                  <a:pos x="125" y="175"/>
                </a:cxn>
                <a:cxn ang="0">
                  <a:pos x="0" y="175"/>
                </a:cxn>
              </a:cxnLst>
              <a:rect l="0" t="0" r="r" b="b"/>
              <a:pathLst>
                <a:path w="125" h="175">
                  <a:moveTo>
                    <a:pt x="0" y="175"/>
                  </a:moveTo>
                  <a:lnTo>
                    <a:pt x="0" y="144"/>
                  </a:lnTo>
                  <a:lnTo>
                    <a:pt x="11" y="144"/>
                  </a:lnTo>
                  <a:lnTo>
                    <a:pt x="11" y="118"/>
                  </a:lnTo>
                  <a:lnTo>
                    <a:pt x="23" y="114"/>
                  </a:lnTo>
                  <a:lnTo>
                    <a:pt x="20" y="88"/>
                  </a:lnTo>
                  <a:lnTo>
                    <a:pt x="30" y="84"/>
                  </a:lnTo>
                  <a:lnTo>
                    <a:pt x="30" y="58"/>
                  </a:lnTo>
                  <a:lnTo>
                    <a:pt x="39" y="54"/>
                  </a:lnTo>
                  <a:lnTo>
                    <a:pt x="39" y="28"/>
                  </a:lnTo>
                  <a:lnTo>
                    <a:pt x="48" y="28"/>
                  </a:lnTo>
                  <a:lnTo>
                    <a:pt x="56" y="0"/>
                  </a:lnTo>
                  <a:lnTo>
                    <a:pt x="80" y="0"/>
                  </a:lnTo>
                  <a:lnTo>
                    <a:pt x="81" y="25"/>
                  </a:lnTo>
                  <a:lnTo>
                    <a:pt x="92" y="24"/>
                  </a:lnTo>
                  <a:lnTo>
                    <a:pt x="93" y="49"/>
                  </a:lnTo>
                  <a:lnTo>
                    <a:pt x="102" y="54"/>
                  </a:lnTo>
                  <a:lnTo>
                    <a:pt x="99" y="81"/>
                  </a:lnTo>
                  <a:lnTo>
                    <a:pt x="114" y="82"/>
                  </a:lnTo>
                  <a:lnTo>
                    <a:pt x="107" y="81"/>
                  </a:lnTo>
                  <a:lnTo>
                    <a:pt x="108" y="114"/>
                  </a:lnTo>
                  <a:lnTo>
                    <a:pt x="117" y="117"/>
                  </a:lnTo>
                  <a:lnTo>
                    <a:pt x="122" y="142"/>
                  </a:lnTo>
                  <a:lnTo>
                    <a:pt x="125" y="175"/>
                  </a:lnTo>
                  <a:lnTo>
                    <a:pt x="0" y="175"/>
                  </a:lnTo>
                  <a:close/>
                </a:path>
              </a:pathLst>
            </a:custGeom>
            <a:solidFill>
              <a:srgbClr val="DDDDDD"/>
            </a:solidFill>
            <a:ln w="9525">
              <a:solidFill>
                <a:schemeClr val="bg2"/>
              </a:solidFill>
              <a:round/>
              <a:headEnd/>
              <a:tailEnd/>
            </a:ln>
            <a:effectLst/>
          </p:spPr>
          <p:txBody>
            <a:bodyPr/>
            <a:lstStyle/>
            <a:p>
              <a:endParaRPr lang="en-US"/>
            </a:p>
          </p:txBody>
        </p:sp>
      </p:grpSp>
      <p:grpSp>
        <p:nvGrpSpPr>
          <p:cNvPr id="239938" name="Group 322"/>
          <p:cNvGrpSpPr>
            <a:grpSpLocks/>
          </p:cNvGrpSpPr>
          <p:nvPr/>
        </p:nvGrpSpPr>
        <p:grpSpPr bwMode="auto">
          <a:xfrm>
            <a:off x="5367338" y="3430588"/>
            <a:ext cx="290512" cy="404812"/>
            <a:chOff x="4290" y="3130"/>
            <a:chExt cx="183" cy="255"/>
          </a:xfrm>
        </p:grpSpPr>
        <p:pic>
          <p:nvPicPr>
            <p:cNvPr id="239939" name="Picture 323" descr="31u_bnrz[1]"/>
            <p:cNvPicPr>
              <a:picLocks noChangeAspect="1" noChangeArrowheads="1"/>
            </p:cNvPicPr>
            <p:nvPr/>
          </p:nvPicPr>
          <p:blipFill>
            <a:blip r:embed="rId19" cstate="print"/>
            <a:srcRect/>
            <a:stretch>
              <a:fillRect/>
            </a:stretch>
          </p:blipFill>
          <p:spPr bwMode="auto">
            <a:xfrm>
              <a:off x="4343" y="3211"/>
              <a:ext cx="121" cy="174"/>
            </a:xfrm>
            <a:prstGeom prst="rect">
              <a:avLst/>
            </a:prstGeom>
            <a:solidFill>
              <a:srgbClr val="DDDDDD"/>
            </a:solidFill>
          </p:spPr>
        </p:pic>
        <p:sp>
          <p:nvSpPr>
            <p:cNvPr id="239940" name="Freeform 324"/>
            <p:cNvSpPr>
              <a:spLocks/>
            </p:cNvSpPr>
            <p:nvPr/>
          </p:nvSpPr>
          <p:spPr bwMode="auto">
            <a:xfrm>
              <a:off x="4339" y="3143"/>
              <a:ext cx="33" cy="39"/>
            </a:xfrm>
            <a:custGeom>
              <a:avLst/>
              <a:gdLst/>
              <a:ahLst/>
              <a:cxnLst>
                <a:cxn ang="0">
                  <a:pos x="70" y="29"/>
                </a:cxn>
                <a:cxn ang="0">
                  <a:pos x="55" y="39"/>
                </a:cxn>
                <a:cxn ang="0">
                  <a:pos x="42" y="50"/>
                </a:cxn>
                <a:cxn ang="0">
                  <a:pos x="30" y="63"/>
                </a:cxn>
                <a:cxn ang="0">
                  <a:pos x="20" y="77"/>
                </a:cxn>
                <a:cxn ang="0">
                  <a:pos x="12" y="91"/>
                </a:cxn>
                <a:cxn ang="0">
                  <a:pos x="6" y="108"/>
                </a:cxn>
                <a:cxn ang="0">
                  <a:pos x="2" y="125"/>
                </a:cxn>
                <a:cxn ang="0">
                  <a:pos x="0" y="142"/>
                </a:cxn>
                <a:cxn ang="0">
                  <a:pos x="2" y="166"/>
                </a:cxn>
                <a:cxn ang="0">
                  <a:pos x="12" y="186"/>
                </a:cxn>
                <a:cxn ang="0">
                  <a:pos x="26" y="203"/>
                </a:cxn>
                <a:cxn ang="0">
                  <a:pos x="45" y="216"/>
                </a:cxn>
                <a:cxn ang="0">
                  <a:pos x="66" y="226"/>
                </a:cxn>
                <a:cxn ang="0">
                  <a:pos x="88" y="230"/>
                </a:cxn>
                <a:cxn ang="0">
                  <a:pos x="111" y="232"/>
                </a:cxn>
                <a:cxn ang="0">
                  <a:pos x="134" y="228"/>
                </a:cxn>
                <a:cxn ang="0">
                  <a:pos x="138" y="228"/>
                </a:cxn>
                <a:cxn ang="0">
                  <a:pos x="143" y="226"/>
                </a:cxn>
                <a:cxn ang="0">
                  <a:pos x="147" y="222"/>
                </a:cxn>
                <a:cxn ang="0">
                  <a:pos x="148" y="218"/>
                </a:cxn>
                <a:cxn ang="0">
                  <a:pos x="145" y="212"/>
                </a:cxn>
                <a:cxn ang="0">
                  <a:pos x="141" y="207"/>
                </a:cxn>
                <a:cxn ang="0">
                  <a:pos x="135" y="203"/>
                </a:cxn>
                <a:cxn ang="0">
                  <a:pos x="129" y="201"/>
                </a:cxn>
                <a:cxn ang="0">
                  <a:pos x="117" y="197"/>
                </a:cxn>
                <a:cxn ang="0">
                  <a:pos x="105" y="195"/>
                </a:cxn>
                <a:cxn ang="0">
                  <a:pos x="94" y="193"/>
                </a:cxn>
                <a:cxn ang="0">
                  <a:pos x="83" y="190"/>
                </a:cxn>
                <a:cxn ang="0">
                  <a:pos x="73" y="187"/>
                </a:cxn>
                <a:cxn ang="0">
                  <a:pos x="62" y="182"/>
                </a:cxn>
                <a:cxn ang="0">
                  <a:pos x="53" y="176"/>
                </a:cxn>
                <a:cxn ang="0">
                  <a:pos x="43" y="167"/>
                </a:cxn>
                <a:cxn ang="0">
                  <a:pos x="40" y="128"/>
                </a:cxn>
                <a:cxn ang="0">
                  <a:pos x="49" y="96"/>
                </a:cxn>
                <a:cxn ang="0">
                  <a:pos x="68" y="71"/>
                </a:cxn>
                <a:cxn ang="0">
                  <a:pos x="94" y="50"/>
                </a:cxn>
                <a:cxn ang="0">
                  <a:pos x="122" y="34"/>
                </a:cxn>
                <a:cxn ang="0">
                  <a:pos x="151" y="21"/>
                </a:cxn>
                <a:cxn ang="0">
                  <a:pos x="178" y="12"/>
                </a:cxn>
                <a:cxn ang="0">
                  <a:pos x="199" y="4"/>
                </a:cxn>
                <a:cxn ang="0">
                  <a:pos x="186" y="1"/>
                </a:cxn>
                <a:cxn ang="0">
                  <a:pos x="172" y="0"/>
                </a:cxn>
                <a:cxn ang="0">
                  <a:pos x="156" y="2"/>
                </a:cxn>
                <a:cxn ang="0">
                  <a:pos x="138" y="4"/>
                </a:cxn>
                <a:cxn ang="0">
                  <a:pos x="121" y="10"/>
                </a:cxn>
                <a:cxn ang="0">
                  <a:pos x="103" y="16"/>
                </a:cxn>
                <a:cxn ang="0">
                  <a:pos x="86" y="23"/>
                </a:cxn>
                <a:cxn ang="0">
                  <a:pos x="70" y="29"/>
                </a:cxn>
              </a:cxnLst>
              <a:rect l="0" t="0" r="r" b="b"/>
              <a:pathLst>
                <a:path w="199" h="232">
                  <a:moveTo>
                    <a:pt x="70" y="29"/>
                  </a:moveTo>
                  <a:lnTo>
                    <a:pt x="55" y="39"/>
                  </a:lnTo>
                  <a:lnTo>
                    <a:pt x="42" y="50"/>
                  </a:lnTo>
                  <a:lnTo>
                    <a:pt x="30" y="63"/>
                  </a:lnTo>
                  <a:lnTo>
                    <a:pt x="20" y="77"/>
                  </a:lnTo>
                  <a:lnTo>
                    <a:pt x="12" y="91"/>
                  </a:lnTo>
                  <a:lnTo>
                    <a:pt x="6" y="108"/>
                  </a:lnTo>
                  <a:lnTo>
                    <a:pt x="2" y="125"/>
                  </a:lnTo>
                  <a:lnTo>
                    <a:pt x="0" y="142"/>
                  </a:lnTo>
                  <a:lnTo>
                    <a:pt x="2" y="166"/>
                  </a:lnTo>
                  <a:lnTo>
                    <a:pt x="12" y="186"/>
                  </a:lnTo>
                  <a:lnTo>
                    <a:pt x="26" y="203"/>
                  </a:lnTo>
                  <a:lnTo>
                    <a:pt x="45" y="216"/>
                  </a:lnTo>
                  <a:lnTo>
                    <a:pt x="66" y="226"/>
                  </a:lnTo>
                  <a:lnTo>
                    <a:pt x="88" y="230"/>
                  </a:lnTo>
                  <a:lnTo>
                    <a:pt x="111" y="232"/>
                  </a:lnTo>
                  <a:lnTo>
                    <a:pt x="134" y="228"/>
                  </a:lnTo>
                  <a:lnTo>
                    <a:pt x="138" y="228"/>
                  </a:lnTo>
                  <a:lnTo>
                    <a:pt x="143" y="226"/>
                  </a:lnTo>
                  <a:lnTo>
                    <a:pt x="147" y="222"/>
                  </a:lnTo>
                  <a:lnTo>
                    <a:pt x="148" y="218"/>
                  </a:lnTo>
                  <a:lnTo>
                    <a:pt x="145" y="212"/>
                  </a:lnTo>
                  <a:lnTo>
                    <a:pt x="141" y="207"/>
                  </a:lnTo>
                  <a:lnTo>
                    <a:pt x="135" y="203"/>
                  </a:lnTo>
                  <a:lnTo>
                    <a:pt x="129" y="201"/>
                  </a:lnTo>
                  <a:lnTo>
                    <a:pt x="117" y="197"/>
                  </a:lnTo>
                  <a:lnTo>
                    <a:pt x="105" y="195"/>
                  </a:lnTo>
                  <a:lnTo>
                    <a:pt x="94" y="193"/>
                  </a:lnTo>
                  <a:lnTo>
                    <a:pt x="83" y="190"/>
                  </a:lnTo>
                  <a:lnTo>
                    <a:pt x="73" y="187"/>
                  </a:lnTo>
                  <a:lnTo>
                    <a:pt x="62" y="182"/>
                  </a:lnTo>
                  <a:lnTo>
                    <a:pt x="53" y="176"/>
                  </a:lnTo>
                  <a:lnTo>
                    <a:pt x="43" y="167"/>
                  </a:lnTo>
                  <a:lnTo>
                    <a:pt x="40" y="128"/>
                  </a:lnTo>
                  <a:lnTo>
                    <a:pt x="49" y="96"/>
                  </a:lnTo>
                  <a:lnTo>
                    <a:pt x="68" y="71"/>
                  </a:lnTo>
                  <a:lnTo>
                    <a:pt x="94" y="50"/>
                  </a:lnTo>
                  <a:lnTo>
                    <a:pt x="122" y="34"/>
                  </a:lnTo>
                  <a:lnTo>
                    <a:pt x="151" y="21"/>
                  </a:lnTo>
                  <a:lnTo>
                    <a:pt x="178" y="12"/>
                  </a:lnTo>
                  <a:lnTo>
                    <a:pt x="199" y="4"/>
                  </a:lnTo>
                  <a:lnTo>
                    <a:pt x="186" y="1"/>
                  </a:lnTo>
                  <a:lnTo>
                    <a:pt x="172" y="0"/>
                  </a:lnTo>
                  <a:lnTo>
                    <a:pt x="156" y="2"/>
                  </a:lnTo>
                  <a:lnTo>
                    <a:pt x="138" y="4"/>
                  </a:lnTo>
                  <a:lnTo>
                    <a:pt x="121" y="10"/>
                  </a:lnTo>
                  <a:lnTo>
                    <a:pt x="103" y="16"/>
                  </a:lnTo>
                  <a:lnTo>
                    <a:pt x="86" y="23"/>
                  </a:lnTo>
                  <a:lnTo>
                    <a:pt x="70" y="29"/>
                  </a:lnTo>
                  <a:close/>
                </a:path>
              </a:pathLst>
            </a:custGeom>
            <a:solidFill>
              <a:srgbClr val="C9E8FF"/>
            </a:solidFill>
            <a:ln w="9525">
              <a:noFill/>
              <a:round/>
              <a:headEnd/>
              <a:tailEnd/>
            </a:ln>
          </p:spPr>
          <p:txBody>
            <a:bodyPr/>
            <a:lstStyle/>
            <a:p>
              <a:endParaRPr lang="en-US"/>
            </a:p>
          </p:txBody>
        </p:sp>
        <p:sp>
          <p:nvSpPr>
            <p:cNvPr id="239941" name="Freeform 325"/>
            <p:cNvSpPr>
              <a:spLocks/>
            </p:cNvSpPr>
            <p:nvPr/>
          </p:nvSpPr>
          <p:spPr bwMode="auto">
            <a:xfrm>
              <a:off x="4395" y="3142"/>
              <a:ext cx="22" cy="30"/>
            </a:xfrm>
            <a:custGeom>
              <a:avLst/>
              <a:gdLst/>
              <a:ahLst/>
              <a:cxnLst>
                <a:cxn ang="0">
                  <a:pos x="108" y="59"/>
                </a:cxn>
                <a:cxn ang="0">
                  <a:pos x="113" y="77"/>
                </a:cxn>
                <a:cxn ang="0">
                  <a:pos x="111" y="94"/>
                </a:cxn>
                <a:cxn ang="0">
                  <a:pos x="103" y="108"/>
                </a:cxn>
                <a:cxn ang="0">
                  <a:pos x="91" y="121"/>
                </a:cxn>
                <a:cxn ang="0">
                  <a:pos x="77" y="132"/>
                </a:cxn>
                <a:cxn ang="0">
                  <a:pos x="61" y="144"/>
                </a:cxn>
                <a:cxn ang="0">
                  <a:pos x="45" y="154"/>
                </a:cxn>
                <a:cxn ang="0">
                  <a:pos x="30" y="164"/>
                </a:cxn>
                <a:cxn ang="0">
                  <a:pos x="28" y="168"/>
                </a:cxn>
                <a:cxn ang="0">
                  <a:pos x="27" y="170"/>
                </a:cxn>
                <a:cxn ang="0">
                  <a:pos x="27" y="174"/>
                </a:cxn>
                <a:cxn ang="0">
                  <a:pos x="28" y="177"/>
                </a:cxn>
                <a:cxn ang="0">
                  <a:pos x="32" y="179"/>
                </a:cxn>
                <a:cxn ang="0">
                  <a:pos x="35" y="180"/>
                </a:cxn>
                <a:cxn ang="0">
                  <a:pos x="37" y="180"/>
                </a:cxn>
                <a:cxn ang="0">
                  <a:pos x="41" y="179"/>
                </a:cxn>
                <a:cxn ang="0">
                  <a:pos x="60" y="169"/>
                </a:cxn>
                <a:cxn ang="0">
                  <a:pos x="77" y="158"/>
                </a:cxn>
                <a:cxn ang="0">
                  <a:pos x="94" y="145"/>
                </a:cxn>
                <a:cxn ang="0">
                  <a:pos x="109" y="130"/>
                </a:cxn>
                <a:cxn ang="0">
                  <a:pos x="120" y="114"/>
                </a:cxn>
                <a:cxn ang="0">
                  <a:pos x="127" y="95"/>
                </a:cxn>
                <a:cxn ang="0">
                  <a:pos x="128" y="76"/>
                </a:cxn>
                <a:cxn ang="0">
                  <a:pos x="123" y="55"/>
                </a:cxn>
                <a:cxn ang="0">
                  <a:pos x="113" y="39"/>
                </a:cxn>
                <a:cxn ang="0">
                  <a:pos x="97" y="25"/>
                </a:cxn>
                <a:cxn ang="0">
                  <a:pos x="79" y="15"/>
                </a:cxn>
                <a:cxn ang="0">
                  <a:pos x="57" y="7"/>
                </a:cxn>
                <a:cxn ang="0">
                  <a:pos x="36" y="2"/>
                </a:cxn>
                <a:cxn ang="0">
                  <a:pos x="19" y="0"/>
                </a:cxn>
                <a:cxn ang="0">
                  <a:pos x="6" y="0"/>
                </a:cxn>
                <a:cxn ang="0">
                  <a:pos x="0" y="4"/>
                </a:cxn>
                <a:cxn ang="0">
                  <a:pos x="14" y="9"/>
                </a:cxn>
                <a:cxn ang="0">
                  <a:pos x="29" y="14"/>
                </a:cxn>
                <a:cxn ang="0">
                  <a:pos x="46" y="19"/>
                </a:cxn>
                <a:cxn ang="0">
                  <a:pos x="61" y="23"/>
                </a:cxn>
                <a:cxn ang="0">
                  <a:pos x="76" y="29"/>
                </a:cxn>
                <a:cxn ang="0">
                  <a:pos x="89" y="37"/>
                </a:cxn>
                <a:cxn ang="0">
                  <a:pos x="100" y="46"/>
                </a:cxn>
                <a:cxn ang="0">
                  <a:pos x="108" y="59"/>
                </a:cxn>
              </a:cxnLst>
              <a:rect l="0" t="0" r="r" b="b"/>
              <a:pathLst>
                <a:path w="128" h="180">
                  <a:moveTo>
                    <a:pt x="108" y="59"/>
                  </a:moveTo>
                  <a:lnTo>
                    <a:pt x="113" y="77"/>
                  </a:lnTo>
                  <a:lnTo>
                    <a:pt x="111" y="94"/>
                  </a:lnTo>
                  <a:lnTo>
                    <a:pt x="103" y="108"/>
                  </a:lnTo>
                  <a:lnTo>
                    <a:pt x="91" y="121"/>
                  </a:lnTo>
                  <a:lnTo>
                    <a:pt x="77" y="132"/>
                  </a:lnTo>
                  <a:lnTo>
                    <a:pt x="61" y="144"/>
                  </a:lnTo>
                  <a:lnTo>
                    <a:pt x="45" y="154"/>
                  </a:lnTo>
                  <a:lnTo>
                    <a:pt x="30" y="164"/>
                  </a:lnTo>
                  <a:lnTo>
                    <a:pt x="28" y="168"/>
                  </a:lnTo>
                  <a:lnTo>
                    <a:pt x="27" y="170"/>
                  </a:lnTo>
                  <a:lnTo>
                    <a:pt x="27" y="174"/>
                  </a:lnTo>
                  <a:lnTo>
                    <a:pt x="28" y="177"/>
                  </a:lnTo>
                  <a:lnTo>
                    <a:pt x="32" y="179"/>
                  </a:lnTo>
                  <a:lnTo>
                    <a:pt x="35" y="180"/>
                  </a:lnTo>
                  <a:lnTo>
                    <a:pt x="37" y="180"/>
                  </a:lnTo>
                  <a:lnTo>
                    <a:pt x="41" y="179"/>
                  </a:lnTo>
                  <a:lnTo>
                    <a:pt x="60" y="169"/>
                  </a:lnTo>
                  <a:lnTo>
                    <a:pt x="77" y="158"/>
                  </a:lnTo>
                  <a:lnTo>
                    <a:pt x="94" y="145"/>
                  </a:lnTo>
                  <a:lnTo>
                    <a:pt x="109" y="130"/>
                  </a:lnTo>
                  <a:lnTo>
                    <a:pt x="120" y="114"/>
                  </a:lnTo>
                  <a:lnTo>
                    <a:pt x="127" y="95"/>
                  </a:lnTo>
                  <a:lnTo>
                    <a:pt x="128" y="76"/>
                  </a:lnTo>
                  <a:lnTo>
                    <a:pt x="123" y="55"/>
                  </a:lnTo>
                  <a:lnTo>
                    <a:pt x="113" y="39"/>
                  </a:lnTo>
                  <a:lnTo>
                    <a:pt x="97" y="25"/>
                  </a:lnTo>
                  <a:lnTo>
                    <a:pt x="79" y="15"/>
                  </a:lnTo>
                  <a:lnTo>
                    <a:pt x="57" y="7"/>
                  </a:lnTo>
                  <a:lnTo>
                    <a:pt x="36" y="2"/>
                  </a:lnTo>
                  <a:lnTo>
                    <a:pt x="19" y="0"/>
                  </a:lnTo>
                  <a:lnTo>
                    <a:pt x="6" y="0"/>
                  </a:lnTo>
                  <a:lnTo>
                    <a:pt x="0" y="4"/>
                  </a:lnTo>
                  <a:lnTo>
                    <a:pt x="14" y="9"/>
                  </a:lnTo>
                  <a:lnTo>
                    <a:pt x="29" y="14"/>
                  </a:lnTo>
                  <a:lnTo>
                    <a:pt x="46" y="19"/>
                  </a:lnTo>
                  <a:lnTo>
                    <a:pt x="61" y="23"/>
                  </a:lnTo>
                  <a:lnTo>
                    <a:pt x="76" y="29"/>
                  </a:lnTo>
                  <a:lnTo>
                    <a:pt x="89" y="37"/>
                  </a:lnTo>
                  <a:lnTo>
                    <a:pt x="100" y="46"/>
                  </a:lnTo>
                  <a:lnTo>
                    <a:pt x="108" y="59"/>
                  </a:lnTo>
                  <a:close/>
                </a:path>
              </a:pathLst>
            </a:custGeom>
            <a:solidFill>
              <a:srgbClr val="C9E8FF"/>
            </a:solidFill>
            <a:ln w="9525">
              <a:noFill/>
              <a:round/>
              <a:headEnd/>
              <a:tailEnd/>
            </a:ln>
          </p:spPr>
          <p:txBody>
            <a:bodyPr/>
            <a:lstStyle/>
            <a:p>
              <a:endParaRPr lang="en-US"/>
            </a:p>
          </p:txBody>
        </p:sp>
        <p:sp>
          <p:nvSpPr>
            <p:cNvPr id="239942" name="Freeform 326"/>
            <p:cNvSpPr>
              <a:spLocks/>
            </p:cNvSpPr>
            <p:nvPr/>
          </p:nvSpPr>
          <p:spPr bwMode="auto">
            <a:xfrm>
              <a:off x="4318" y="3135"/>
              <a:ext cx="54" cy="63"/>
            </a:xfrm>
            <a:custGeom>
              <a:avLst/>
              <a:gdLst/>
              <a:ahLst/>
              <a:cxnLst>
                <a:cxn ang="0">
                  <a:pos x="100" y="70"/>
                </a:cxn>
                <a:cxn ang="0">
                  <a:pos x="53" y="115"/>
                </a:cxn>
                <a:cxn ang="0">
                  <a:pos x="17" y="166"/>
                </a:cxn>
                <a:cxn ang="0">
                  <a:pos x="0" y="226"/>
                </a:cxn>
                <a:cxn ang="0">
                  <a:pos x="3" y="266"/>
                </a:cxn>
                <a:cxn ang="0">
                  <a:pos x="9" y="282"/>
                </a:cxn>
                <a:cxn ang="0">
                  <a:pos x="19" y="297"/>
                </a:cxn>
                <a:cxn ang="0">
                  <a:pos x="32" y="310"/>
                </a:cxn>
                <a:cxn ang="0">
                  <a:pos x="56" y="324"/>
                </a:cxn>
                <a:cxn ang="0">
                  <a:pos x="86" y="338"/>
                </a:cxn>
                <a:cxn ang="0">
                  <a:pos x="119" y="350"/>
                </a:cxn>
                <a:cxn ang="0">
                  <a:pos x="152" y="359"/>
                </a:cxn>
                <a:cxn ang="0">
                  <a:pos x="186" y="366"/>
                </a:cxn>
                <a:cxn ang="0">
                  <a:pos x="220" y="371"/>
                </a:cxn>
                <a:cxn ang="0">
                  <a:pos x="254" y="374"/>
                </a:cxn>
                <a:cxn ang="0">
                  <a:pos x="289" y="376"/>
                </a:cxn>
                <a:cxn ang="0">
                  <a:pos x="311" y="378"/>
                </a:cxn>
                <a:cxn ang="0">
                  <a:pos x="320" y="371"/>
                </a:cxn>
                <a:cxn ang="0">
                  <a:pos x="322" y="360"/>
                </a:cxn>
                <a:cxn ang="0">
                  <a:pos x="315" y="352"/>
                </a:cxn>
                <a:cxn ang="0">
                  <a:pos x="294" y="347"/>
                </a:cxn>
                <a:cxn ang="0">
                  <a:pos x="263" y="341"/>
                </a:cxn>
                <a:cxn ang="0">
                  <a:pos x="232" y="336"/>
                </a:cxn>
                <a:cxn ang="0">
                  <a:pos x="200" y="332"/>
                </a:cxn>
                <a:cxn ang="0">
                  <a:pos x="170" y="326"/>
                </a:cxn>
                <a:cxn ang="0">
                  <a:pos x="139" y="318"/>
                </a:cxn>
                <a:cxn ang="0">
                  <a:pos x="110" y="309"/>
                </a:cxn>
                <a:cxn ang="0">
                  <a:pos x="80" y="297"/>
                </a:cxn>
                <a:cxn ang="0">
                  <a:pos x="55" y="281"/>
                </a:cxn>
                <a:cxn ang="0">
                  <a:pos x="38" y="259"/>
                </a:cxn>
                <a:cxn ang="0">
                  <a:pos x="34" y="232"/>
                </a:cxn>
                <a:cxn ang="0">
                  <a:pos x="38" y="200"/>
                </a:cxn>
                <a:cxn ang="0">
                  <a:pos x="51" y="170"/>
                </a:cxn>
                <a:cxn ang="0">
                  <a:pos x="71" y="137"/>
                </a:cxn>
                <a:cxn ang="0">
                  <a:pos x="94" y="110"/>
                </a:cxn>
                <a:cxn ang="0">
                  <a:pos x="123" y="82"/>
                </a:cxn>
                <a:cxn ang="0">
                  <a:pos x="153" y="57"/>
                </a:cxn>
                <a:cxn ang="0">
                  <a:pos x="195" y="38"/>
                </a:cxn>
                <a:cxn ang="0">
                  <a:pos x="238" y="20"/>
                </a:cxn>
                <a:cxn ang="0">
                  <a:pos x="264" y="7"/>
                </a:cxn>
                <a:cxn ang="0">
                  <a:pos x="256" y="0"/>
                </a:cxn>
                <a:cxn ang="0">
                  <a:pos x="221" y="4"/>
                </a:cxn>
                <a:cxn ang="0">
                  <a:pos x="180" y="18"/>
                </a:cxn>
                <a:cxn ang="0">
                  <a:pos x="141" y="38"/>
                </a:cxn>
              </a:cxnLst>
              <a:rect l="0" t="0" r="r" b="b"/>
              <a:pathLst>
                <a:path w="322" h="378">
                  <a:moveTo>
                    <a:pt x="125" y="49"/>
                  </a:moveTo>
                  <a:lnTo>
                    <a:pt x="100" y="70"/>
                  </a:lnTo>
                  <a:lnTo>
                    <a:pt x="76" y="90"/>
                  </a:lnTo>
                  <a:lnTo>
                    <a:pt x="53" y="115"/>
                  </a:lnTo>
                  <a:lnTo>
                    <a:pt x="34" y="140"/>
                  </a:lnTo>
                  <a:lnTo>
                    <a:pt x="17" y="166"/>
                  </a:lnTo>
                  <a:lnTo>
                    <a:pt x="5" y="195"/>
                  </a:lnTo>
                  <a:lnTo>
                    <a:pt x="0" y="226"/>
                  </a:lnTo>
                  <a:lnTo>
                    <a:pt x="1" y="258"/>
                  </a:lnTo>
                  <a:lnTo>
                    <a:pt x="3" y="266"/>
                  </a:lnTo>
                  <a:lnTo>
                    <a:pt x="5" y="275"/>
                  </a:lnTo>
                  <a:lnTo>
                    <a:pt x="9" y="282"/>
                  </a:lnTo>
                  <a:lnTo>
                    <a:pt x="14" y="290"/>
                  </a:lnTo>
                  <a:lnTo>
                    <a:pt x="19" y="297"/>
                  </a:lnTo>
                  <a:lnTo>
                    <a:pt x="26" y="304"/>
                  </a:lnTo>
                  <a:lnTo>
                    <a:pt x="32" y="310"/>
                  </a:lnTo>
                  <a:lnTo>
                    <a:pt x="41" y="314"/>
                  </a:lnTo>
                  <a:lnTo>
                    <a:pt x="56" y="324"/>
                  </a:lnTo>
                  <a:lnTo>
                    <a:pt x="71" y="332"/>
                  </a:lnTo>
                  <a:lnTo>
                    <a:pt x="86" y="338"/>
                  </a:lnTo>
                  <a:lnTo>
                    <a:pt x="103" y="344"/>
                  </a:lnTo>
                  <a:lnTo>
                    <a:pt x="119" y="350"/>
                  </a:lnTo>
                  <a:lnTo>
                    <a:pt x="136" y="355"/>
                  </a:lnTo>
                  <a:lnTo>
                    <a:pt x="152" y="359"/>
                  </a:lnTo>
                  <a:lnTo>
                    <a:pt x="168" y="363"/>
                  </a:lnTo>
                  <a:lnTo>
                    <a:pt x="186" y="366"/>
                  </a:lnTo>
                  <a:lnTo>
                    <a:pt x="202" y="368"/>
                  </a:lnTo>
                  <a:lnTo>
                    <a:pt x="220" y="371"/>
                  </a:lnTo>
                  <a:lnTo>
                    <a:pt x="238" y="373"/>
                  </a:lnTo>
                  <a:lnTo>
                    <a:pt x="254" y="374"/>
                  </a:lnTo>
                  <a:lnTo>
                    <a:pt x="272" y="375"/>
                  </a:lnTo>
                  <a:lnTo>
                    <a:pt x="289" y="376"/>
                  </a:lnTo>
                  <a:lnTo>
                    <a:pt x="306" y="378"/>
                  </a:lnTo>
                  <a:lnTo>
                    <a:pt x="311" y="378"/>
                  </a:lnTo>
                  <a:lnTo>
                    <a:pt x="316" y="375"/>
                  </a:lnTo>
                  <a:lnTo>
                    <a:pt x="320" y="371"/>
                  </a:lnTo>
                  <a:lnTo>
                    <a:pt x="322" y="366"/>
                  </a:lnTo>
                  <a:lnTo>
                    <a:pt x="322" y="360"/>
                  </a:lnTo>
                  <a:lnTo>
                    <a:pt x="320" y="356"/>
                  </a:lnTo>
                  <a:lnTo>
                    <a:pt x="315" y="352"/>
                  </a:lnTo>
                  <a:lnTo>
                    <a:pt x="309" y="350"/>
                  </a:lnTo>
                  <a:lnTo>
                    <a:pt x="294" y="347"/>
                  </a:lnTo>
                  <a:lnTo>
                    <a:pt x="279" y="344"/>
                  </a:lnTo>
                  <a:lnTo>
                    <a:pt x="263" y="341"/>
                  </a:lnTo>
                  <a:lnTo>
                    <a:pt x="247" y="338"/>
                  </a:lnTo>
                  <a:lnTo>
                    <a:pt x="232" y="336"/>
                  </a:lnTo>
                  <a:lnTo>
                    <a:pt x="216" y="334"/>
                  </a:lnTo>
                  <a:lnTo>
                    <a:pt x="200" y="332"/>
                  </a:lnTo>
                  <a:lnTo>
                    <a:pt x="185" y="328"/>
                  </a:lnTo>
                  <a:lnTo>
                    <a:pt x="170" y="326"/>
                  </a:lnTo>
                  <a:lnTo>
                    <a:pt x="154" y="322"/>
                  </a:lnTo>
                  <a:lnTo>
                    <a:pt x="139" y="318"/>
                  </a:lnTo>
                  <a:lnTo>
                    <a:pt x="124" y="314"/>
                  </a:lnTo>
                  <a:lnTo>
                    <a:pt x="110" y="309"/>
                  </a:lnTo>
                  <a:lnTo>
                    <a:pt x="94" y="303"/>
                  </a:lnTo>
                  <a:lnTo>
                    <a:pt x="80" y="297"/>
                  </a:lnTo>
                  <a:lnTo>
                    <a:pt x="66" y="289"/>
                  </a:lnTo>
                  <a:lnTo>
                    <a:pt x="55" y="281"/>
                  </a:lnTo>
                  <a:lnTo>
                    <a:pt x="45" y="271"/>
                  </a:lnTo>
                  <a:lnTo>
                    <a:pt x="38" y="259"/>
                  </a:lnTo>
                  <a:lnTo>
                    <a:pt x="35" y="245"/>
                  </a:lnTo>
                  <a:lnTo>
                    <a:pt x="34" y="232"/>
                  </a:lnTo>
                  <a:lnTo>
                    <a:pt x="35" y="216"/>
                  </a:lnTo>
                  <a:lnTo>
                    <a:pt x="38" y="200"/>
                  </a:lnTo>
                  <a:lnTo>
                    <a:pt x="43" y="187"/>
                  </a:lnTo>
                  <a:lnTo>
                    <a:pt x="51" y="170"/>
                  </a:lnTo>
                  <a:lnTo>
                    <a:pt x="60" y="152"/>
                  </a:lnTo>
                  <a:lnTo>
                    <a:pt x="71" y="137"/>
                  </a:lnTo>
                  <a:lnTo>
                    <a:pt x="83" y="124"/>
                  </a:lnTo>
                  <a:lnTo>
                    <a:pt x="94" y="110"/>
                  </a:lnTo>
                  <a:lnTo>
                    <a:pt x="107" y="96"/>
                  </a:lnTo>
                  <a:lnTo>
                    <a:pt x="123" y="82"/>
                  </a:lnTo>
                  <a:lnTo>
                    <a:pt x="138" y="69"/>
                  </a:lnTo>
                  <a:lnTo>
                    <a:pt x="153" y="57"/>
                  </a:lnTo>
                  <a:lnTo>
                    <a:pt x="173" y="47"/>
                  </a:lnTo>
                  <a:lnTo>
                    <a:pt x="195" y="38"/>
                  </a:lnTo>
                  <a:lnTo>
                    <a:pt x="218" y="28"/>
                  </a:lnTo>
                  <a:lnTo>
                    <a:pt x="238" y="20"/>
                  </a:lnTo>
                  <a:lnTo>
                    <a:pt x="254" y="13"/>
                  </a:lnTo>
                  <a:lnTo>
                    <a:pt x="264" y="7"/>
                  </a:lnTo>
                  <a:lnTo>
                    <a:pt x="268" y="2"/>
                  </a:lnTo>
                  <a:lnTo>
                    <a:pt x="256" y="0"/>
                  </a:lnTo>
                  <a:lnTo>
                    <a:pt x="240" y="1"/>
                  </a:lnTo>
                  <a:lnTo>
                    <a:pt x="221" y="4"/>
                  </a:lnTo>
                  <a:lnTo>
                    <a:pt x="201" y="10"/>
                  </a:lnTo>
                  <a:lnTo>
                    <a:pt x="180" y="18"/>
                  </a:lnTo>
                  <a:lnTo>
                    <a:pt x="160" y="27"/>
                  </a:lnTo>
                  <a:lnTo>
                    <a:pt x="141" y="38"/>
                  </a:lnTo>
                  <a:lnTo>
                    <a:pt x="125" y="49"/>
                  </a:lnTo>
                  <a:close/>
                </a:path>
              </a:pathLst>
            </a:custGeom>
            <a:solidFill>
              <a:srgbClr val="C9E8FF"/>
            </a:solidFill>
            <a:ln w="9525">
              <a:noFill/>
              <a:round/>
              <a:headEnd/>
              <a:tailEnd/>
            </a:ln>
          </p:spPr>
          <p:txBody>
            <a:bodyPr/>
            <a:lstStyle/>
            <a:p>
              <a:endParaRPr lang="en-US"/>
            </a:p>
          </p:txBody>
        </p:sp>
        <p:sp>
          <p:nvSpPr>
            <p:cNvPr id="239943" name="Freeform 327"/>
            <p:cNvSpPr>
              <a:spLocks/>
            </p:cNvSpPr>
            <p:nvPr/>
          </p:nvSpPr>
          <p:spPr bwMode="auto">
            <a:xfrm>
              <a:off x="4394" y="3133"/>
              <a:ext cx="47" cy="42"/>
            </a:xfrm>
            <a:custGeom>
              <a:avLst/>
              <a:gdLst/>
              <a:ahLst/>
              <a:cxnLst>
                <a:cxn ang="0">
                  <a:pos x="235" y="77"/>
                </a:cxn>
                <a:cxn ang="0">
                  <a:pos x="248" y="91"/>
                </a:cxn>
                <a:cxn ang="0">
                  <a:pos x="256" y="107"/>
                </a:cxn>
                <a:cxn ang="0">
                  <a:pos x="259" y="124"/>
                </a:cxn>
                <a:cxn ang="0">
                  <a:pos x="259" y="142"/>
                </a:cxn>
                <a:cxn ang="0">
                  <a:pos x="257" y="157"/>
                </a:cxn>
                <a:cxn ang="0">
                  <a:pos x="252" y="170"/>
                </a:cxn>
                <a:cxn ang="0">
                  <a:pos x="244" y="183"/>
                </a:cxn>
                <a:cxn ang="0">
                  <a:pos x="236" y="193"/>
                </a:cxn>
                <a:cxn ang="0">
                  <a:pos x="225" y="204"/>
                </a:cxn>
                <a:cxn ang="0">
                  <a:pos x="215" y="214"/>
                </a:cxn>
                <a:cxn ang="0">
                  <a:pos x="204" y="224"/>
                </a:cxn>
                <a:cxn ang="0">
                  <a:pos x="194" y="234"/>
                </a:cxn>
                <a:cxn ang="0">
                  <a:pos x="191" y="238"/>
                </a:cxn>
                <a:cxn ang="0">
                  <a:pos x="191" y="241"/>
                </a:cxn>
                <a:cxn ang="0">
                  <a:pos x="191" y="245"/>
                </a:cxn>
                <a:cxn ang="0">
                  <a:pos x="194" y="248"/>
                </a:cxn>
                <a:cxn ang="0">
                  <a:pos x="197" y="250"/>
                </a:cxn>
                <a:cxn ang="0">
                  <a:pos x="202" y="252"/>
                </a:cxn>
                <a:cxn ang="0">
                  <a:pos x="205" y="250"/>
                </a:cxn>
                <a:cxn ang="0">
                  <a:pos x="209" y="248"/>
                </a:cxn>
                <a:cxn ang="0">
                  <a:pos x="232" y="233"/>
                </a:cxn>
                <a:cxn ang="0">
                  <a:pos x="252" y="214"/>
                </a:cxn>
                <a:cxn ang="0">
                  <a:pos x="268" y="192"/>
                </a:cxn>
                <a:cxn ang="0">
                  <a:pos x="278" y="167"/>
                </a:cxn>
                <a:cxn ang="0">
                  <a:pos x="283" y="141"/>
                </a:cxn>
                <a:cxn ang="0">
                  <a:pos x="280" y="115"/>
                </a:cxn>
                <a:cxn ang="0">
                  <a:pos x="271" y="91"/>
                </a:cxn>
                <a:cxn ang="0">
                  <a:pos x="252" y="69"/>
                </a:cxn>
                <a:cxn ang="0">
                  <a:pos x="238" y="57"/>
                </a:cxn>
                <a:cxn ang="0">
                  <a:pos x="222" y="48"/>
                </a:cxn>
                <a:cxn ang="0">
                  <a:pos x="204" y="39"/>
                </a:cxn>
                <a:cxn ang="0">
                  <a:pos x="184" y="31"/>
                </a:cxn>
                <a:cxn ang="0">
                  <a:pos x="164" y="23"/>
                </a:cxn>
                <a:cxn ang="0">
                  <a:pos x="144" y="17"/>
                </a:cxn>
                <a:cxn ang="0">
                  <a:pos x="123" y="13"/>
                </a:cxn>
                <a:cxn ang="0">
                  <a:pos x="103" y="8"/>
                </a:cxn>
                <a:cxn ang="0">
                  <a:pos x="83" y="5"/>
                </a:cxn>
                <a:cxn ang="0">
                  <a:pos x="66" y="2"/>
                </a:cxn>
                <a:cxn ang="0">
                  <a:pos x="48" y="0"/>
                </a:cxn>
                <a:cxn ang="0">
                  <a:pos x="34" y="0"/>
                </a:cxn>
                <a:cxn ang="0">
                  <a:pos x="21" y="0"/>
                </a:cxn>
                <a:cxn ang="0">
                  <a:pos x="11" y="0"/>
                </a:cxn>
                <a:cxn ang="0">
                  <a:pos x="4" y="2"/>
                </a:cxn>
                <a:cxn ang="0">
                  <a:pos x="0" y="5"/>
                </a:cxn>
                <a:cxn ang="0">
                  <a:pos x="12" y="7"/>
                </a:cxn>
                <a:cxn ang="0">
                  <a:pos x="24" y="8"/>
                </a:cxn>
                <a:cxn ang="0">
                  <a:pos x="38" y="10"/>
                </a:cxn>
                <a:cxn ang="0">
                  <a:pos x="52" y="13"/>
                </a:cxn>
                <a:cxn ang="0">
                  <a:pos x="66" y="16"/>
                </a:cxn>
                <a:cxn ang="0">
                  <a:pos x="82" y="18"/>
                </a:cxn>
                <a:cxn ang="0">
                  <a:pos x="98" y="22"/>
                </a:cxn>
                <a:cxn ang="0">
                  <a:pos x="114" y="25"/>
                </a:cxn>
                <a:cxn ang="0">
                  <a:pos x="129" y="30"/>
                </a:cxn>
                <a:cxn ang="0">
                  <a:pos x="146" y="34"/>
                </a:cxn>
                <a:cxn ang="0">
                  <a:pos x="162" y="39"/>
                </a:cxn>
                <a:cxn ang="0">
                  <a:pos x="177" y="45"/>
                </a:cxn>
                <a:cxn ang="0">
                  <a:pos x="193" y="52"/>
                </a:cxn>
                <a:cxn ang="0">
                  <a:pos x="208" y="60"/>
                </a:cxn>
                <a:cxn ang="0">
                  <a:pos x="222" y="68"/>
                </a:cxn>
                <a:cxn ang="0">
                  <a:pos x="235" y="77"/>
                </a:cxn>
              </a:cxnLst>
              <a:rect l="0" t="0" r="r" b="b"/>
              <a:pathLst>
                <a:path w="283" h="252">
                  <a:moveTo>
                    <a:pt x="235" y="77"/>
                  </a:moveTo>
                  <a:lnTo>
                    <a:pt x="248" y="91"/>
                  </a:lnTo>
                  <a:lnTo>
                    <a:pt x="256" y="107"/>
                  </a:lnTo>
                  <a:lnTo>
                    <a:pt x="259" y="124"/>
                  </a:lnTo>
                  <a:lnTo>
                    <a:pt x="259" y="142"/>
                  </a:lnTo>
                  <a:lnTo>
                    <a:pt x="257" y="157"/>
                  </a:lnTo>
                  <a:lnTo>
                    <a:pt x="252" y="170"/>
                  </a:lnTo>
                  <a:lnTo>
                    <a:pt x="244" y="183"/>
                  </a:lnTo>
                  <a:lnTo>
                    <a:pt x="236" y="193"/>
                  </a:lnTo>
                  <a:lnTo>
                    <a:pt x="225" y="204"/>
                  </a:lnTo>
                  <a:lnTo>
                    <a:pt x="215" y="214"/>
                  </a:lnTo>
                  <a:lnTo>
                    <a:pt x="204" y="224"/>
                  </a:lnTo>
                  <a:lnTo>
                    <a:pt x="194" y="234"/>
                  </a:lnTo>
                  <a:lnTo>
                    <a:pt x="191" y="238"/>
                  </a:lnTo>
                  <a:lnTo>
                    <a:pt x="191" y="241"/>
                  </a:lnTo>
                  <a:lnTo>
                    <a:pt x="191" y="245"/>
                  </a:lnTo>
                  <a:lnTo>
                    <a:pt x="194" y="248"/>
                  </a:lnTo>
                  <a:lnTo>
                    <a:pt x="197" y="250"/>
                  </a:lnTo>
                  <a:lnTo>
                    <a:pt x="202" y="252"/>
                  </a:lnTo>
                  <a:lnTo>
                    <a:pt x="205" y="250"/>
                  </a:lnTo>
                  <a:lnTo>
                    <a:pt x="209" y="248"/>
                  </a:lnTo>
                  <a:lnTo>
                    <a:pt x="232" y="233"/>
                  </a:lnTo>
                  <a:lnTo>
                    <a:pt x="252" y="214"/>
                  </a:lnTo>
                  <a:lnTo>
                    <a:pt x="268" y="192"/>
                  </a:lnTo>
                  <a:lnTo>
                    <a:pt x="278" y="167"/>
                  </a:lnTo>
                  <a:lnTo>
                    <a:pt x="283" y="141"/>
                  </a:lnTo>
                  <a:lnTo>
                    <a:pt x="280" y="115"/>
                  </a:lnTo>
                  <a:lnTo>
                    <a:pt x="271" y="91"/>
                  </a:lnTo>
                  <a:lnTo>
                    <a:pt x="252" y="69"/>
                  </a:lnTo>
                  <a:lnTo>
                    <a:pt x="238" y="57"/>
                  </a:lnTo>
                  <a:lnTo>
                    <a:pt x="222" y="48"/>
                  </a:lnTo>
                  <a:lnTo>
                    <a:pt x="204" y="39"/>
                  </a:lnTo>
                  <a:lnTo>
                    <a:pt x="184" y="31"/>
                  </a:lnTo>
                  <a:lnTo>
                    <a:pt x="164" y="23"/>
                  </a:lnTo>
                  <a:lnTo>
                    <a:pt x="144" y="17"/>
                  </a:lnTo>
                  <a:lnTo>
                    <a:pt x="123" y="13"/>
                  </a:lnTo>
                  <a:lnTo>
                    <a:pt x="103" y="8"/>
                  </a:lnTo>
                  <a:lnTo>
                    <a:pt x="83" y="5"/>
                  </a:lnTo>
                  <a:lnTo>
                    <a:pt x="66" y="2"/>
                  </a:lnTo>
                  <a:lnTo>
                    <a:pt x="48" y="0"/>
                  </a:lnTo>
                  <a:lnTo>
                    <a:pt x="34" y="0"/>
                  </a:lnTo>
                  <a:lnTo>
                    <a:pt x="21" y="0"/>
                  </a:lnTo>
                  <a:lnTo>
                    <a:pt x="11" y="0"/>
                  </a:lnTo>
                  <a:lnTo>
                    <a:pt x="4" y="2"/>
                  </a:lnTo>
                  <a:lnTo>
                    <a:pt x="0" y="5"/>
                  </a:lnTo>
                  <a:lnTo>
                    <a:pt x="12" y="7"/>
                  </a:lnTo>
                  <a:lnTo>
                    <a:pt x="24" y="8"/>
                  </a:lnTo>
                  <a:lnTo>
                    <a:pt x="38" y="10"/>
                  </a:lnTo>
                  <a:lnTo>
                    <a:pt x="52" y="13"/>
                  </a:lnTo>
                  <a:lnTo>
                    <a:pt x="66" y="16"/>
                  </a:lnTo>
                  <a:lnTo>
                    <a:pt x="82" y="18"/>
                  </a:lnTo>
                  <a:lnTo>
                    <a:pt x="98" y="22"/>
                  </a:lnTo>
                  <a:lnTo>
                    <a:pt x="114" y="25"/>
                  </a:lnTo>
                  <a:lnTo>
                    <a:pt x="129" y="30"/>
                  </a:lnTo>
                  <a:lnTo>
                    <a:pt x="146" y="34"/>
                  </a:lnTo>
                  <a:lnTo>
                    <a:pt x="162" y="39"/>
                  </a:lnTo>
                  <a:lnTo>
                    <a:pt x="177" y="45"/>
                  </a:lnTo>
                  <a:lnTo>
                    <a:pt x="193" y="52"/>
                  </a:lnTo>
                  <a:lnTo>
                    <a:pt x="208" y="60"/>
                  </a:lnTo>
                  <a:lnTo>
                    <a:pt x="222" y="68"/>
                  </a:lnTo>
                  <a:lnTo>
                    <a:pt x="235" y="77"/>
                  </a:lnTo>
                  <a:close/>
                </a:path>
              </a:pathLst>
            </a:custGeom>
            <a:solidFill>
              <a:srgbClr val="C9E8FF"/>
            </a:solidFill>
            <a:ln w="9525">
              <a:noFill/>
              <a:round/>
              <a:headEnd/>
              <a:tailEnd/>
            </a:ln>
          </p:spPr>
          <p:txBody>
            <a:bodyPr/>
            <a:lstStyle/>
            <a:p>
              <a:endParaRPr lang="en-US"/>
            </a:p>
          </p:txBody>
        </p:sp>
        <p:sp>
          <p:nvSpPr>
            <p:cNvPr id="239944" name="Freeform 328"/>
            <p:cNvSpPr>
              <a:spLocks/>
            </p:cNvSpPr>
            <p:nvPr/>
          </p:nvSpPr>
          <p:spPr bwMode="auto">
            <a:xfrm>
              <a:off x="4298" y="3153"/>
              <a:ext cx="19" cy="39"/>
            </a:xfrm>
            <a:custGeom>
              <a:avLst/>
              <a:gdLst/>
              <a:ahLst/>
              <a:cxnLst>
                <a:cxn ang="0">
                  <a:pos x="0" y="130"/>
                </a:cxn>
                <a:cxn ang="0">
                  <a:pos x="0" y="149"/>
                </a:cxn>
                <a:cxn ang="0">
                  <a:pos x="4" y="168"/>
                </a:cxn>
                <a:cxn ang="0">
                  <a:pos x="12" y="185"/>
                </a:cxn>
                <a:cxn ang="0">
                  <a:pos x="24" y="200"/>
                </a:cxn>
                <a:cxn ang="0">
                  <a:pos x="38" y="213"/>
                </a:cxn>
                <a:cxn ang="0">
                  <a:pos x="55" y="224"/>
                </a:cxn>
                <a:cxn ang="0">
                  <a:pos x="73" y="232"/>
                </a:cxn>
                <a:cxn ang="0">
                  <a:pos x="92" y="237"/>
                </a:cxn>
                <a:cxn ang="0">
                  <a:pos x="98" y="238"/>
                </a:cxn>
                <a:cxn ang="0">
                  <a:pos x="104" y="235"/>
                </a:cxn>
                <a:cxn ang="0">
                  <a:pos x="109" y="232"/>
                </a:cxn>
                <a:cxn ang="0">
                  <a:pos x="111" y="227"/>
                </a:cxn>
                <a:cxn ang="0">
                  <a:pos x="111" y="222"/>
                </a:cxn>
                <a:cxn ang="0">
                  <a:pos x="110" y="216"/>
                </a:cxn>
                <a:cxn ang="0">
                  <a:pos x="106" y="211"/>
                </a:cxn>
                <a:cxn ang="0">
                  <a:pos x="100" y="209"/>
                </a:cxn>
                <a:cxn ang="0">
                  <a:pos x="82" y="202"/>
                </a:cxn>
                <a:cxn ang="0">
                  <a:pos x="64" y="193"/>
                </a:cxn>
                <a:cxn ang="0">
                  <a:pos x="50" y="180"/>
                </a:cxn>
                <a:cxn ang="0">
                  <a:pos x="39" y="167"/>
                </a:cxn>
                <a:cxn ang="0">
                  <a:pos x="32" y="149"/>
                </a:cxn>
                <a:cxn ang="0">
                  <a:pos x="29" y="131"/>
                </a:cxn>
                <a:cxn ang="0">
                  <a:pos x="29" y="111"/>
                </a:cxn>
                <a:cxn ang="0">
                  <a:pos x="35" y="91"/>
                </a:cxn>
                <a:cxn ang="0">
                  <a:pos x="42" y="76"/>
                </a:cxn>
                <a:cxn ang="0">
                  <a:pos x="51" y="62"/>
                </a:cxn>
                <a:cxn ang="0">
                  <a:pos x="62" y="49"/>
                </a:cxn>
                <a:cxn ang="0">
                  <a:pos x="73" y="38"/>
                </a:cxn>
                <a:cxn ang="0">
                  <a:pos x="84" y="28"/>
                </a:cxn>
                <a:cxn ang="0">
                  <a:pos x="96" y="18"/>
                </a:cxn>
                <a:cxn ang="0">
                  <a:pos x="106" y="9"/>
                </a:cxn>
                <a:cxn ang="0">
                  <a:pos x="114" y="1"/>
                </a:cxn>
                <a:cxn ang="0">
                  <a:pos x="106" y="0"/>
                </a:cxn>
                <a:cxn ang="0">
                  <a:pos x="93" y="6"/>
                </a:cxn>
                <a:cxn ang="0">
                  <a:pos x="76" y="18"/>
                </a:cxn>
                <a:cxn ang="0">
                  <a:pos x="56" y="36"/>
                </a:cxn>
                <a:cxn ang="0">
                  <a:pos x="37" y="57"/>
                </a:cxn>
                <a:cxn ang="0">
                  <a:pos x="20" y="80"/>
                </a:cxn>
                <a:cxn ang="0">
                  <a:pos x="7" y="106"/>
                </a:cxn>
                <a:cxn ang="0">
                  <a:pos x="0" y="130"/>
                </a:cxn>
              </a:cxnLst>
              <a:rect l="0" t="0" r="r" b="b"/>
              <a:pathLst>
                <a:path w="114" h="238">
                  <a:moveTo>
                    <a:pt x="0" y="130"/>
                  </a:moveTo>
                  <a:lnTo>
                    <a:pt x="0" y="149"/>
                  </a:lnTo>
                  <a:lnTo>
                    <a:pt x="4" y="168"/>
                  </a:lnTo>
                  <a:lnTo>
                    <a:pt x="12" y="185"/>
                  </a:lnTo>
                  <a:lnTo>
                    <a:pt x="24" y="200"/>
                  </a:lnTo>
                  <a:lnTo>
                    <a:pt x="38" y="213"/>
                  </a:lnTo>
                  <a:lnTo>
                    <a:pt x="55" y="224"/>
                  </a:lnTo>
                  <a:lnTo>
                    <a:pt x="73" y="232"/>
                  </a:lnTo>
                  <a:lnTo>
                    <a:pt x="92" y="237"/>
                  </a:lnTo>
                  <a:lnTo>
                    <a:pt x="98" y="238"/>
                  </a:lnTo>
                  <a:lnTo>
                    <a:pt x="104" y="235"/>
                  </a:lnTo>
                  <a:lnTo>
                    <a:pt x="109" y="232"/>
                  </a:lnTo>
                  <a:lnTo>
                    <a:pt x="111" y="227"/>
                  </a:lnTo>
                  <a:lnTo>
                    <a:pt x="111" y="222"/>
                  </a:lnTo>
                  <a:lnTo>
                    <a:pt x="110" y="216"/>
                  </a:lnTo>
                  <a:lnTo>
                    <a:pt x="106" y="211"/>
                  </a:lnTo>
                  <a:lnTo>
                    <a:pt x="100" y="209"/>
                  </a:lnTo>
                  <a:lnTo>
                    <a:pt x="82" y="202"/>
                  </a:lnTo>
                  <a:lnTo>
                    <a:pt x="64" y="193"/>
                  </a:lnTo>
                  <a:lnTo>
                    <a:pt x="50" y="180"/>
                  </a:lnTo>
                  <a:lnTo>
                    <a:pt x="39" y="167"/>
                  </a:lnTo>
                  <a:lnTo>
                    <a:pt x="32" y="149"/>
                  </a:lnTo>
                  <a:lnTo>
                    <a:pt x="29" y="131"/>
                  </a:lnTo>
                  <a:lnTo>
                    <a:pt x="29" y="111"/>
                  </a:lnTo>
                  <a:lnTo>
                    <a:pt x="35" y="91"/>
                  </a:lnTo>
                  <a:lnTo>
                    <a:pt x="42" y="76"/>
                  </a:lnTo>
                  <a:lnTo>
                    <a:pt x="51" y="62"/>
                  </a:lnTo>
                  <a:lnTo>
                    <a:pt x="62" y="49"/>
                  </a:lnTo>
                  <a:lnTo>
                    <a:pt x="73" y="38"/>
                  </a:lnTo>
                  <a:lnTo>
                    <a:pt x="84" y="28"/>
                  </a:lnTo>
                  <a:lnTo>
                    <a:pt x="96" y="18"/>
                  </a:lnTo>
                  <a:lnTo>
                    <a:pt x="106" y="9"/>
                  </a:lnTo>
                  <a:lnTo>
                    <a:pt x="114" y="1"/>
                  </a:lnTo>
                  <a:lnTo>
                    <a:pt x="106" y="0"/>
                  </a:lnTo>
                  <a:lnTo>
                    <a:pt x="93" y="6"/>
                  </a:lnTo>
                  <a:lnTo>
                    <a:pt x="76" y="18"/>
                  </a:lnTo>
                  <a:lnTo>
                    <a:pt x="56" y="36"/>
                  </a:lnTo>
                  <a:lnTo>
                    <a:pt x="37" y="57"/>
                  </a:lnTo>
                  <a:lnTo>
                    <a:pt x="20" y="80"/>
                  </a:lnTo>
                  <a:lnTo>
                    <a:pt x="7" y="106"/>
                  </a:lnTo>
                  <a:lnTo>
                    <a:pt x="0" y="130"/>
                  </a:lnTo>
                  <a:close/>
                </a:path>
              </a:pathLst>
            </a:custGeom>
            <a:solidFill>
              <a:srgbClr val="C9E8FF"/>
            </a:solidFill>
            <a:ln w="9525">
              <a:noFill/>
              <a:round/>
              <a:headEnd/>
              <a:tailEnd/>
            </a:ln>
          </p:spPr>
          <p:txBody>
            <a:bodyPr/>
            <a:lstStyle/>
            <a:p>
              <a:endParaRPr lang="en-US"/>
            </a:p>
          </p:txBody>
        </p:sp>
        <p:sp>
          <p:nvSpPr>
            <p:cNvPr id="239945" name="Freeform 329"/>
            <p:cNvSpPr>
              <a:spLocks/>
            </p:cNvSpPr>
            <p:nvPr/>
          </p:nvSpPr>
          <p:spPr bwMode="auto">
            <a:xfrm>
              <a:off x="4432" y="3130"/>
              <a:ext cx="41" cy="52"/>
            </a:xfrm>
            <a:custGeom>
              <a:avLst/>
              <a:gdLst/>
              <a:ahLst/>
              <a:cxnLst>
                <a:cxn ang="0">
                  <a:pos x="207" y="124"/>
                </a:cxn>
                <a:cxn ang="0">
                  <a:pos x="219" y="143"/>
                </a:cxn>
                <a:cxn ang="0">
                  <a:pos x="225" y="164"/>
                </a:cxn>
                <a:cxn ang="0">
                  <a:pos x="221" y="187"/>
                </a:cxn>
                <a:cxn ang="0">
                  <a:pos x="208" y="209"/>
                </a:cxn>
                <a:cxn ang="0">
                  <a:pos x="188" y="228"/>
                </a:cxn>
                <a:cxn ang="0">
                  <a:pos x="166" y="246"/>
                </a:cxn>
                <a:cxn ang="0">
                  <a:pos x="143" y="264"/>
                </a:cxn>
                <a:cxn ang="0">
                  <a:pos x="129" y="278"/>
                </a:cxn>
                <a:cxn ang="0">
                  <a:pos x="124" y="287"/>
                </a:cxn>
                <a:cxn ang="0">
                  <a:pos x="120" y="296"/>
                </a:cxn>
                <a:cxn ang="0">
                  <a:pos x="121" y="305"/>
                </a:cxn>
                <a:cxn ang="0">
                  <a:pos x="130" y="310"/>
                </a:cxn>
                <a:cxn ang="0">
                  <a:pos x="139" y="309"/>
                </a:cxn>
                <a:cxn ang="0">
                  <a:pos x="154" y="293"/>
                </a:cxn>
                <a:cxn ang="0">
                  <a:pos x="180" y="269"/>
                </a:cxn>
                <a:cxn ang="0">
                  <a:pos x="207" y="246"/>
                </a:cxn>
                <a:cxn ang="0">
                  <a:pos x="231" y="219"/>
                </a:cxn>
                <a:cxn ang="0">
                  <a:pos x="245" y="187"/>
                </a:cxn>
                <a:cxn ang="0">
                  <a:pos x="242" y="153"/>
                </a:cxn>
                <a:cxn ang="0">
                  <a:pos x="227" y="120"/>
                </a:cxn>
                <a:cxn ang="0">
                  <a:pos x="201" y="94"/>
                </a:cxn>
                <a:cxn ang="0">
                  <a:pos x="177" y="74"/>
                </a:cxn>
                <a:cxn ang="0">
                  <a:pos x="152" y="60"/>
                </a:cxn>
                <a:cxn ang="0">
                  <a:pos x="126" y="43"/>
                </a:cxn>
                <a:cxn ang="0">
                  <a:pos x="98" y="28"/>
                </a:cxn>
                <a:cxn ang="0">
                  <a:pos x="72" y="16"/>
                </a:cxn>
                <a:cxn ang="0">
                  <a:pos x="46" y="7"/>
                </a:cxn>
                <a:cxn ang="0">
                  <a:pos x="24" y="1"/>
                </a:cxn>
                <a:cxn ang="0">
                  <a:pos x="7" y="1"/>
                </a:cxn>
                <a:cxn ang="0">
                  <a:pos x="8" y="6"/>
                </a:cxn>
                <a:cxn ang="0">
                  <a:pos x="28" y="14"/>
                </a:cxn>
                <a:cxn ang="0">
                  <a:pos x="51" y="24"/>
                </a:cxn>
                <a:cxn ang="0">
                  <a:pos x="78" y="37"/>
                </a:cxn>
                <a:cxn ang="0">
                  <a:pos x="106" y="51"/>
                </a:cxn>
                <a:cxn ang="0">
                  <a:pos x="134" y="69"/>
                </a:cxn>
                <a:cxn ang="0">
                  <a:pos x="163" y="87"/>
                </a:cxn>
                <a:cxn ang="0">
                  <a:pos x="187" y="105"/>
                </a:cxn>
              </a:cxnLst>
              <a:rect l="0" t="0" r="r" b="b"/>
              <a:pathLst>
                <a:path w="246" h="310">
                  <a:moveTo>
                    <a:pt x="199" y="116"/>
                  </a:moveTo>
                  <a:lnTo>
                    <a:pt x="207" y="124"/>
                  </a:lnTo>
                  <a:lnTo>
                    <a:pt x="214" y="133"/>
                  </a:lnTo>
                  <a:lnTo>
                    <a:pt x="219" y="143"/>
                  </a:lnTo>
                  <a:lnTo>
                    <a:pt x="223" y="154"/>
                  </a:lnTo>
                  <a:lnTo>
                    <a:pt x="225" y="164"/>
                  </a:lnTo>
                  <a:lnTo>
                    <a:pt x="225" y="176"/>
                  </a:lnTo>
                  <a:lnTo>
                    <a:pt x="221" y="187"/>
                  </a:lnTo>
                  <a:lnTo>
                    <a:pt x="216" y="197"/>
                  </a:lnTo>
                  <a:lnTo>
                    <a:pt x="208" y="209"/>
                  </a:lnTo>
                  <a:lnTo>
                    <a:pt x="199" y="219"/>
                  </a:lnTo>
                  <a:lnTo>
                    <a:pt x="188" y="228"/>
                  </a:lnTo>
                  <a:lnTo>
                    <a:pt x="177" y="238"/>
                  </a:lnTo>
                  <a:lnTo>
                    <a:pt x="166" y="246"/>
                  </a:lnTo>
                  <a:lnTo>
                    <a:pt x="154" y="255"/>
                  </a:lnTo>
                  <a:lnTo>
                    <a:pt x="143" y="264"/>
                  </a:lnTo>
                  <a:lnTo>
                    <a:pt x="132" y="274"/>
                  </a:lnTo>
                  <a:lnTo>
                    <a:pt x="129" y="278"/>
                  </a:lnTo>
                  <a:lnTo>
                    <a:pt x="126" y="282"/>
                  </a:lnTo>
                  <a:lnTo>
                    <a:pt x="124" y="287"/>
                  </a:lnTo>
                  <a:lnTo>
                    <a:pt x="121" y="292"/>
                  </a:lnTo>
                  <a:lnTo>
                    <a:pt x="120" y="296"/>
                  </a:lnTo>
                  <a:lnTo>
                    <a:pt x="120" y="301"/>
                  </a:lnTo>
                  <a:lnTo>
                    <a:pt x="121" y="305"/>
                  </a:lnTo>
                  <a:lnTo>
                    <a:pt x="125" y="309"/>
                  </a:lnTo>
                  <a:lnTo>
                    <a:pt x="130" y="310"/>
                  </a:lnTo>
                  <a:lnTo>
                    <a:pt x="134" y="310"/>
                  </a:lnTo>
                  <a:lnTo>
                    <a:pt x="139" y="309"/>
                  </a:lnTo>
                  <a:lnTo>
                    <a:pt x="143" y="305"/>
                  </a:lnTo>
                  <a:lnTo>
                    <a:pt x="154" y="293"/>
                  </a:lnTo>
                  <a:lnTo>
                    <a:pt x="167" y="280"/>
                  </a:lnTo>
                  <a:lnTo>
                    <a:pt x="180" y="269"/>
                  </a:lnTo>
                  <a:lnTo>
                    <a:pt x="194" y="257"/>
                  </a:lnTo>
                  <a:lnTo>
                    <a:pt x="207" y="246"/>
                  </a:lnTo>
                  <a:lnTo>
                    <a:pt x="219" y="233"/>
                  </a:lnTo>
                  <a:lnTo>
                    <a:pt x="231" y="219"/>
                  </a:lnTo>
                  <a:lnTo>
                    <a:pt x="239" y="204"/>
                  </a:lnTo>
                  <a:lnTo>
                    <a:pt x="245" y="187"/>
                  </a:lnTo>
                  <a:lnTo>
                    <a:pt x="246" y="170"/>
                  </a:lnTo>
                  <a:lnTo>
                    <a:pt x="242" y="153"/>
                  </a:lnTo>
                  <a:lnTo>
                    <a:pt x="236" y="136"/>
                  </a:lnTo>
                  <a:lnTo>
                    <a:pt x="227" y="120"/>
                  </a:lnTo>
                  <a:lnTo>
                    <a:pt x="215" y="107"/>
                  </a:lnTo>
                  <a:lnTo>
                    <a:pt x="201" y="94"/>
                  </a:lnTo>
                  <a:lnTo>
                    <a:pt x="187" y="82"/>
                  </a:lnTo>
                  <a:lnTo>
                    <a:pt x="177" y="74"/>
                  </a:lnTo>
                  <a:lnTo>
                    <a:pt x="165" y="68"/>
                  </a:lnTo>
                  <a:lnTo>
                    <a:pt x="152" y="60"/>
                  </a:lnTo>
                  <a:lnTo>
                    <a:pt x="139" y="51"/>
                  </a:lnTo>
                  <a:lnTo>
                    <a:pt x="126" y="43"/>
                  </a:lnTo>
                  <a:lnTo>
                    <a:pt x="112" y="35"/>
                  </a:lnTo>
                  <a:lnTo>
                    <a:pt x="98" y="28"/>
                  </a:lnTo>
                  <a:lnTo>
                    <a:pt x="85" y="22"/>
                  </a:lnTo>
                  <a:lnTo>
                    <a:pt x="72" y="16"/>
                  </a:lnTo>
                  <a:lnTo>
                    <a:pt x="59" y="10"/>
                  </a:lnTo>
                  <a:lnTo>
                    <a:pt x="46" y="7"/>
                  </a:lnTo>
                  <a:lnTo>
                    <a:pt x="35" y="3"/>
                  </a:lnTo>
                  <a:lnTo>
                    <a:pt x="24" y="1"/>
                  </a:lnTo>
                  <a:lnTo>
                    <a:pt x="15" y="0"/>
                  </a:lnTo>
                  <a:lnTo>
                    <a:pt x="7" y="1"/>
                  </a:lnTo>
                  <a:lnTo>
                    <a:pt x="0" y="3"/>
                  </a:lnTo>
                  <a:lnTo>
                    <a:pt x="8" y="6"/>
                  </a:lnTo>
                  <a:lnTo>
                    <a:pt x="17" y="9"/>
                  </a:lnTo>
                  <a:lnTo>
                    <a:pt x="28" y="14"/>
                  </a:lnTo>
                  <a:lnTo>
                    <a:pt x="38" y="18"/>
                  </a:lnTo>
                  <a:lnTo>
                    <a:pt x="51" y="24"/>
                  </a:lnTo>
                  <a:lnTo>
                    <a:pt x="64" y="30"/>
                  </a:lnTo>
                  <a:lnTo>
                    <a:pt x="78" y="37"/>
                  </a:lnTo>
                  <a:lnTo>
                    <a:pt x="92" y="43"/>
                  </a:lnTo>
                  <a:lnTo>
                    <a:pt x="106" y="51"/>
                  </a:lnTo>
                  <a:lnTo>
                    <a:pt x="120" y="60"/>
                  </a:lnTo>
                  <a:lnTo>
                    <a:pt x="134" y="69"/>
                  </a:lnTo>
                  <a:lnTo>
                    <a:pt x="148" y="78"/>
                  </a:lnTo>
                  <a:lnTo>
                    <a:pt x="163" y="87"/>
                  </a:lnTo>
                  <a:lnTo>
                    <a:pt x="175" y="96"/>
                  </a:lnTo>
                  <a:lnTo>
                    <a:pt x="187" y="105"/>
                  </a:lnTo>
                  <a:lnTo>
                    <a:pt x="199" y="116"/>
                  </a:lnTo>
                  <a:close/>
                </a:path>
              </a:pathLst>
            </a:custGeom>
            <a:solidFill>
              <a:srgbClr val="C9E8FF"/>
            </a:solidFill>
            <a:ln w="9525">
              <a:noFill/>
              <a:round/>
              <a:headEnd/>
              <a:tailEnd/>
            </a:ln>
          </p:spPr>
          <p:txBody>
            <a:bodyPr/>
            <a:lstStyle/>
            <a:p>
              <a:endParaRPr lang="en-US"/>
            </a:p>
          </p:txBody>
        </p:sp>
        <p:sp>
          <p:nvSpPr>
            <p:cNvPr id="239946" name="Freeform 330"/>
            <p:cNvSpPr>
              <a:spLocks/>
            </p:cNvSpPr>
            <p:nvPr/>
          </p:nvSpPr>
          <p:spPr bwMode="auto">
            <a:xfrm>
              <a:off x="4387" y="3191"/>
              <a:ext cx="14" cy="31"/>
            </a:xfrm>
            <a:custGeom>
              <a:avLst/>
              <a:gdLst/>
              <a:ahLst/>
              <a:cxnLst>
                <a:cxn ang="0">
                  <a:pos x="31" y="14"/>
                </a:cxn>
                <a:cxn ang="0">
                  <a:pos x="29" y="8"/>
                </a:cxn>
                <a:cxn ang="0">
                  <a:pos x="25" y="3"/>
                </a:cxn>
                <a:cxn ang="0">
                  <a:pos x="19" y="1"/>
                </a:cxn>
                <a:cxn ang="0">
                  <a:pos x="14" y="0"/>
                </a:cxn>
                <a:cxn ang="0">
                  <a:pos x="8" y="2"/>
                </a:cxn>
                <a:cxn ang="0">
                  <a:pos x="3" y="5"/>
                </a:cxn>
                <a:cxn ang="0">
                  <a:pos x="0" y="11"/>
                </a:cxn>
                <a:cxn ang="0">
                  <a:pos x="0" y="17"/>
                </a:cxn>
                <a:cxn ang="0">
                  <a:pos x="5" y="42"/>
                </a:cxn>
                <a:cxn ang="0">
                  <a:pos x="15" y="71"/>
                </a:cxn>
                <a:cxn ang="0">
                  <a:pos x="27" y="100"/>
                </a:cxn>
                <a:cxn ang="0">
                  <a:pos x="41" y="127"/>
                </a:cxn>
                <a:cxn ang="0">
                  <a:pos x="55" y="151"/>
                </a:cxn>
                <a:cxn ang="0">
                  <a:pos x="68" y="171"/>
                </a:cxn>
                <a:cxn ang="0">
                  <a:pos x="77" y="184"/>
                </a:cxn>
                <a:cxn ang="0">
                  <a:pos x="83" y="187"/>
                </a:cxn>
                <a:cxn ang="0">
                  <a:pos x="80" y="174"/>
                </a:cxn>
                <a:cxn ang="0">
                  <a:pos x="75" y="158"/>
                </a:cxn>
                <a:cxn ang="0">
                  <a:pos x="68" y="138"/>
                </a:cxn>
                <a:cxn ang="0">
                  <a:pos x="59" y="113"/>
                </a:cxn>
                <a:cxn ang="0">
                  <a:pos x="51" y="88"/>
                </a:cxn>
                <a:cxn ang="0">
                  <a:pos x="43" y="63"/>
                </a:cxn>
                <a:cxn ang="0">
                  <a:pos x="36" y="38"/>
                </a:cxn>
                <a:cxn ang="0">
                  <a:pos x="31" y="14"/>
                </a:cxn>
              </a:cxnLst>
              <a:rect l="0" t="0" r="r" b="b"/>
              <a:pathLst>
                <a:path w="83" h="187">
                  <a:moveTo>
                    <a:pt x="31" y="14"/>
                  </a:moveTo>
                  <a:lnTo>
                    <a:pt x="29" y="8"/>
                  </a:lnTo>
                  <a:lnTo>
                    <a:pt x="25" y="3"/>
                  </a:lnTo>
                  <a:lnTo>
                    <a:pt x="19" y="1"/>
                  </a:lnTo>
                  <a:lnTo>
                    <a:pt x="14" y="0"/>
                  </a:lnTo>
                  <a:lnTo>
                    <a:pt x="8" y="2"/>
                  </a:lnTo>
                  <a:lnTo>
                    <a:pt x="3" y="5"/>
                  </a:lnTo>
                  <a:lnTo>
                    <a:pt x="0" y="11"/>
                  </a:lnTo>
                  <a:lnTo>
                    <a:pt x="0" y="17"/>
                  </a:lnTo>
                  <a:lnTo>
                    <a:pt x="5" y="42"/>
                  </a:lnTo>
                  <a:lnTo>
                    <a:pt x="15" y="71"/>
                  </a:lnTo>
                  <a:lnTo>
                    <a:pt x="27" y="100"/>
                  </a:lnTo>
                  <a:lnTo>
                    <a:pt x="41" y="127"/>
                  </a:lnTo>
                  <a:lnTo>
                    <a:pt x="55" y="151"/>
                  </a:lnTo>
                  <a:lnTo>
                    <a:pt x="68" y="171"/>
                  </a:lnTo>
                  <a:lnTo>
                    <a:pt x="77" y="184"/>
                  </a:lnTo>
                  <a:lnTo>
                    <a:pt x="83" y="187"/>
                  </a:lnTo>
                  <a:lnTo>
                    <a:pt x="80" y="174"/>
                  </a:lnTo>
                  <a:lnTo>
                    <a:pt x="75" y="158"/>
                  </a:lnTo>
                  <a:lnTo>
                    <a:pt x="68" y="138"/>
                  </a:lnTo>
                  <a:lnTo>
                    <a:pt x="59" y="113"/>
                  </a:lnTo>
                  <a:lnTo>
                    <a:pt x="51" y="88"/>
                  </a:lnTo>
                  <a:lnTo>
                    <a:pt x="43" y="63"/>
                  </a:lnTo>
                  <a:lnTo>
                    <a:pt x="36" y="38"/>
                  </a:lnTo>
                  <a:lnTo>
                    <a:pt x="31" y="14"/>
                  </a:lnTo>
                  <a:close/>
                </a:path>
              </a:pathLst>
            </a:custGeom>
            <a:solidFill>
              <a:srgbClr val="000000"/>
            </a:solidFill>
            <a:ln w="9525">
              <a:noFill/>
              <a:round/>
              <a:headEnd/>
              <a:tailEnd/>
            </a:ln>
          </p:spPr>
          <p:txBody>
            <a:bodyPr/>
            <a:lstStyle/>
            <a:p>
              <a:endParaRPr lang="en-US"/>
            </a:p>
          </p:txBody>
        </p:sp>
        <p:sp>
          <p:nvSpPr>
            <p:cNvPr id="239947" name="Freeform 331"/>
            <p:cNvSpPr>
              <a:spLocks/>
            </p:cNvSpPr>
            <p:nvPr/>
          </p:nvSpPr>
          <p:spPr bwMode="auto">
            <a:xfrm>
              <a:off x="4381" y="3174"/>
              <a:ext cx="7" cy="16"/>
            </a:xfrm>
            <a:custGeom>
              <a:avLst/>
              <a:gdLst/>
              <a:ahLst/>
              <a:cxnLst>
                <a:cxn ang="0">
                  <a:pos x="22" y="10"/>
                </a:cxn>
                <a:cxn ang="0">
                  <a:pos x="21" y="6"/>
                </a:cxn>
                <a:cxn ang="0">
                  <a:pos x="18" y="2"/>
                </a:cxn>
                <a:cxn ang="0">
                  <a:pos x="14" y="0"/>
                </a:cxn>
                <a:cxn ang="0">
                  <a:pos x="10" y="0"/>
                </a:cxn>
                <a:cxn ang="0">
                  <a:pos x="6" y="1"/>
                </a:cxn>
                <a:cxn ang="0">
                  <a:pos x="3" y="3"/>
                </a:cxn>
                <a:cxn ang="0">
                  <a:pos x="0" y="7"/>
                </a:cxn>
                <a:cxn ang="0">
                  <a:pos x="0" y="11"/>
                </a:cxn>
                <a:cxn ang="0">
                  <a:pos x="0" y="24"/>
                </a:cxn>
                <a:cxn ang="0">
                  <a:pos x="4" y="38"/>
                </a:cxn>
                <a:cxn ang="0">
                  <a:pos x="8" y="52"/>
                </a:cxn>
                <a:cxn ang="0">
                  <a:pos x="14" y="65"/>
                </a:cxn>
                <a:cxn ang="0">
                  <a:pos x="21" y="78"/>
                </a:cxn>
                <a:cxn ang="0">
                  <a:pos x="28" y="87"/>
                </a:cxn>
                <a:cxn ang="0">
                  <a:pos x="37" y="93"/>
                </a:cxn>
                <a:cxn ang="0">
                  <a:pos x="42" y="94"/>
                </a:cxn>
                <a:cxn ang="0">
                  <a:pos x="44" y="76"/>
                </a:cxn>
                <a:cxn ang="0">
                  <a:pos x="38" y="54"/>
                </a:cxn>
                <a:cxn ang="0">
                  <a:pos x="31" y="32"/>
                </a:cxn>
                <a:cxn ang="0">
                  <a:pos x="22" y="10"/>
                </a:cxn>
              </a:cxnLst>
              <a:rect l="0" t="0" r="r" b="b"/>
              <a:pathLst>
                <a:path w="44" h="94">
                  <a:moveTo>
                    <a:pt x="22" y="10"/>
                  </a:moveTo>
                  <a:lnTo>
                    <a:pt x="21" y="6"/>
                  </a:lnTo>
                  <a:lnTo>
                    <a:pt x="18" y="2"/>
                  </a:lnTo>
                  <a:lnTo>
                    <a:pt x="14" y="0"/>
                  </a:lnTo>
                  <a:lnTo>
                    <a:pt x="10" y="0"/>
                  </a:lnTo>
                  <a:lnTo>
                    <a:pt x="6" y="1"/>
                  </a:lnTo>
                  <a:lnTo>
                    <a:pt x="3" y="3"/>
                  </a:lnTo>
                  <a:lnTo>
                    <a:pt x="0" y="7"/>
                  </a:lnTo>
                  <a:lnTo>
                    <a:pt x="0" y="11"/>
                  </a:lnTo>
                  <a:lnTo>
                    <a:pt x="0" y="24"/>
                  </a:lnTo>
                  <a:lnTo>
                    <a:pt x="4" y="38"/>
                  </a:lnTo>
                  <a:lnTo>
                    <a:pt x="8" y="52"/>
                  </a:lnTo>
                  <a:lnTo>
                    <a:pt x="14" y="65"/>
                  </a:lnTo>
                  <a:lnTo>
                    <a:pt x="21" y="78"/>
                  </a:lnTo>
                  <a:lnTo>
                    <a:pt x="28" y="87"/>
                  </a:lnTo>
                  <a:lnTo>
                    <a:pt x="37" y="93"/>
                  </a:lnTo>
                  <a:lnTo>
                    <a:pt x="42" y="94"/>
                  </a:lnTo>
                  <a:lnTo>
                    <a:pt x="44" y="76"/>
                  </a:lnTo>
                  <a:lnTo>
                    <a:pt x="38" y="54"/>
                  </a:lnTo>
                  <a:lnTo>
                    <a:pt x="31" y="32"/>
                  </a:lnTo>
                  <a:lnTo>
                    <a:pt x="22" y="10"/>
                  </a:lnTo>
                  <a:close/>
                </a:path>
              </a:pathLst>
            </a:custGeom>
            <a:solidFill>
              <a:srgbClr val="000000"/>
            </a:solidFill>
            <a:ln w="9525">
              <a:noFill/>
              <a:round/>
              <a:headEnd/>
              <a:tailEnd/>
            </a:ln>
          </p:spPr>
          <p:txBody>
            <a:bodyPr/>
            <a:lstStyle/>
            <a:p>
              <a:endParaRPr lang="en-US"/>
            </a:p>
          </p:txBody>
        </p:sp>
        <p:sp>
          <p:nvSpPr>
            <p:cNvPr id="239948" name="Freeform 332"/>
            <p:cNvSpPr>
              <a:spLocks/>
            </p:cNvSpPr>
            <p:nvPr/>
          </p:nvSpPr>
          <p:spPr bwMode="auto">
            <a:xfrm>
              <a:off x="4375" y="3163"/>
              <a:ext cx="6" cy="9"/>
            </a:xfrm>
            <a:custGeom>
              <a:avLst/>
              <a:gdLst/>
              <a:ahLst/>
              <a:cxnLst>
                <a:cxn ang="0">
                  <a:pos x="20" y="7"/>
                </a:cxn>
                <a:cxn ang="0">
                  <a:pos x="20" y="8"/>
                </a:cxn>
                <a:cxn ang="0">
                  <a:pos x="20" y="8"/>
                </a:cxn>
                <a:cxn ang="0">
                  <a:pos x="20" y="8"/>
                </a:cxn>
                <a:cxn ang="0">
                  <a:pos x="20" y="8"/>
                </a:cxn>
                <a:cxn ang="0">
                  <a:pos x="19" y="4"/>
                </a:cxn>
                <a:cxn ang="0">
                  <a:pos x="15" y="1"/>
                </a:cxn>
                <a:cxn ang="0">
                  <a:pos x="12" y="0"/>
                </a:cxn>
                <a:cxn ang="0">
                  <a:pos x="7" y="0"/>
                </a:cxn>
                <a:cxn ang="0">
                  <a:pos x="4" y="1"/>
                </a:cxn>
                <a:cxn ang="0">
                  <a:pos x="1" y="4"/>
                </a:cxn>
                <a:cxn ang="0">
                  <a:pos x="0" y="8"/>
                </a:cxn>
                <a:cxn ang="0">
                  <a:pos x="0" y="11"/>
                </a:cxn>
                <a:cxn ang="0">
                  <a:pos x="1" y="17"/>
                </a:cxn>
                <a:cxn ang="0">
                  <a:pos x="4" y="24"/>
                </a:cxn>
                <a:cxn ang="0">
                  <a:pos x="8" y="32"/>
                </a:cxn>
                <a:cxn ang="0">
                  <a:pos x="14" y="39"/>
                </a:cxn>
                <a:cxn ang="0">
                  <a:pos x="20" y="46"/>
                </a:cxn>
                <a:cxn ang="0">
                  <a:pos x="27" y="50"/>
                </a:cxn>
                <a:cxn ang="0">
                  <a:pos x="33" y="54"/>
                </a:cxn>
                <a:cxn ang="0">
                  <a:pos x="38" y="54"/>
                </a:cxn>
                <a:cxn ang="0">
                  <a:pos x="36" y="42"/>
                </a:cxn>
                <a:cxn ang="0">
                  <a:pos x="32" y="29"/>
                </a:cxn>
                <a:cxn ang="0">
                  <a:pos x="25" y="16"/>
                </a:cxn>
                <a:cxn ang="0">
                  <a:pos x="20" y="7"/>
                </a:cxn>
              </a:cxnLst>
              <a:rect l="0" t="0" r="r" b="b"/>
              <a:pathLst>
                <a:path w="38" h="54">
                  <a:moveTo>
                    <a:pt x="20" y="7"/>
                  </a:moveTo>
                  <a:lnTo>
                    <a:pt x="20" y="8"/>
                  </a:lnTo>
                  <a:lnTo>
                    <a:pt x="20" y="8"/>
                  </a:lnTo>
                  <a:lnTo>
                    <a:pt x="20" y="8"/>
                  </a:lnTo>
                  <a:lnTo>
                    <a:pt x="20" y="8"/>
                  </a:lnTo>
                  <a:lnTo>
                    <a:pt x="19" y="4"/>
                  </a:lnTo>
                  <a:lnTo>
                    <a:pt x="15" y="1"/>
                  </a:lnTo>
                  <a:lnTo>
                    <a:pt x="12" y="0"/>
                  </a:lnTo>
                  <a:lnTo>
                    <a:pt x="7" y="0"/>
                  </a:lnTo>
                  <a:lnTo>
                    <a:pt x="4" y="1"/>
                  </a:lnTo>
                  <a:lnTo>
                    <a:pt x="1" y="4"/>
                  </a:lnTo>
                  <a:lnTo>
                    <a:pt x="0" y="8"/>
                  </a:lnTo>
                  <a:lnTo>
                    <a:pt x="0" y="11"/>
                  </a:lnTo>
                  <a:lnTo>
                    <a:pt x="1" y="17"/>
                  </a:lnTo>
                  <a:lnTo>
                    <a:pt x="4" y="24"/>
                  </a:lnTo>
                  <a:lnTo>
                    <a:pt x="8" y="32"/>
                  </a:lnTo>
                  <a:lnTo>
                    <a:pt x="14" y="39"/>
                  </a:lnTo>
                  <a:lnTo>
                    <a:pt x="20" y="46"/>
                  </a:lnTo>
                  <a:lnTo>
                    <a:pt x="27" y="50"/>
                  </a:lnTo>
                  <a:lnTo>
                    <a:pt x="33" y="54"/>
                  </a:lnTo>
                  <a:lnTo>
                    <a:pt x="38" y="54"/>
                  </a:lnTo>
                  <a:lnTo>
                    <a:pt x="36" y="42"/>
                  </a:lnTo>
                  <a:lnTo>
                    <a:pt x="32" y="29"/>
                  </a:lnTo>
                  <a:lnTo>
                    <a:pt x="25" y="16"/>
                  </a:lnTo>
                  <a:lnTo>
                    <a:pt x="20" y="7"/>
                  </a:lnTo>
                  <a:close/>
                </a:path>
              </a:pathLst>
            </a:custGeom>
            <a:solidFill>
              <a:srgbClr val="000000"/>
            </a:solidFill>
            <a:ln w="9525">
              <a:noFill/>
              <a:round/>
              <a:headEnd/>
              <a:tailEnd/>
            </a:ln>
          </p:spPr>
          <p:txBody>
            <a:bodyPr/>
            <a:lstStyle/>
            <a:p>
              <a:endParaRPr lang="en-US"/>
            </a:p>
          </p:txBody>
        </p:sp>
        <p:sp>
          <p:nvSpPr>
            <p:cNvPr id="239949" name="Freeform 333"/>
            <p:cNvSpPr>
              <a:spLocks/>
            </p:cNvSpPr>
            <p:nvPr/>
          </p:nvSpPr>
          <p:spPr bwMode="auto">
            <a:xfrm>
              <a:off x="4370" y="3155"/>
              <a:ext cx="8" cy="6"/>
            </a:xfrm>
            <a:custGeom>
              <a:avLst/>
              <a:gdLst/>
              <a:ahLst/>
              <a:cxnLst>
                <a:cxn ang="0">
                  <a:pos x="41" y="27"/>
                </a:cxn>
                <a:cxn ang="0">
                  <a:pos x="46" y="24"/>
                </a:cxn>
                <a:cxn ang="0">
                  <a:pos x="51" y="21"/>
                </a:cxn>
                <a:cxn ang="0">
                  <a:pos x="52" y="16"/>
                </a:cxn>
                <a:cxn ang="0">
                  <a:pos x="52" y="12"/>
                </a:cxn>
                <a:cxn ang="0">
                  <a:pos x="50" y="6"/>
                </a:cxn>
                <a:cxn ang="0">
                  <a:pos x="46" y="2"/>
                </a:cxn>
                <a:cxn ang="0">
                  <a:pos x="41" y="0"/>
                </a:cxn>
                <a:cxn ang="0">
                  <a:pos x="36" y="0"/>
                </a:cxn>
                <a:cxn ang="0">
                  <a:pos x="33" y="0"/>
                </a:cxn>
                <a:cxn ang="0">
                  <a:pos x="29" y="1"/>
                </a:cxn>
                <a:cxn ang="0">
                  <a:pos x="21" y="4"/>
                </a:cxn>
                <a:cxn ang="0">
                  <a:pos x="13" y="8"/>
                </a:cxn>
                <a:cxn ang="0">
                  <a:pos x="6" y="15"/>
                </a:cxn>
                <a:cxn ang="0">
                  <a:pos x="3" y="22"/>
                </a:cxn>
                <a:cxn ang="0">
                  <a:pos x="0" y="29"/>
                </a:cxn>
                <a:cxn ang="0">
                  <a:pos x="0" y="31"/>
                </a:cxn>
                <a:cxn ang="0">
                  <a:pos x="4" y="33"/>
                </a:cxn>
                <a:cxn ang="0">
                  <a:pos x="9" y="36"/>
                </a:cxn>
                <a:cxn ang="0">
                  <a:pos x="13" y="36"/>
                </a:cxn>
                <a:cxn ang="0">
                  <a:pos x="18" y="36"/>
                </a:cxn>
                <a:cxn ang="0">
                  <a:pos x="24" y="33"/>
                </a:cxn>
                <a:cxn ang="0">
                  <a:pos x="30" y="32"/>
                </a:cxn>
                <a:cxn ang="0">
                  <a:pos x="36" y="30"/>
                </a:cxn>
                <a:cxn ang="0">
                  <a:pos x="41" y="27"/>
                </a:cxn>
              </a:cxnLst>
              <a:rect l="0" t="0" r="r" b="b"/>
              <a:pathLst>
                <a:path w="52" h="36">
                  <a:moveTo>
                    <a:pt x="41" y="27"/>
                  </a:moveTo>
                  <a:lnTo>
                    <a:pt x="46" y="24"/>
                  </a:lnTo>
                  <a:lnTo>
                    <a:pt x="51" y="21"/>
                  </a:lnTo>
                  <a:lnTo>
                    <a:pt x="52" y="16"/>
                  </a:lnTo>
                  <a:lnTo>
                    <a:pt x="52" y="12"/>
                  </a:lnTo>
                  <a:lnTo>
                    <a:pt x="50" y="6"/>
                  </a:lnTo>
                  <a:lnTo>
                    <a:pt x="46" y="2"/>
                  </a:lnTo>
                  <a:lnTo>
                    <a:pt x="41" y="0"/>
                  </a:lnTo>
                  <a:lnTo>
                    <a:pt x="36" y="0"/>
                  </a:lnTo>
                  <a:lnTo>
                    <a:pt x="33" y="0"/>
                  </a:lnTo>
                  <a:lnTo>
                    <a:pt x="29" y="1"/>
                  </a:lnTo>
                  <a:lnTo>
                    <a:pt x="21" y="4"/>
                  </a:lnTo>
                  <a:lnTo>
                    <a:pt x="13" y="8"/>
                  </a:lnTo>
                  <a:lnTo>
                    <a:pt x="6" y="15"/>
                  </a:lnTo>
                  <a:lnTo>
                    <a:pt x="3" y="22"/>
                  </a:lnTo>
                  <a:lnTo>
                    <a:pt x="0" y="29"/>
                  </a:lnTo>
                  <a:lnTo>
                    <a:pt x="0" y="31"/>
                  </a:lnTo>
                  <a:lnTo>
                    <a:pt x="4" y="33"/>
                  </a:lnTo>
                  <a:lnTo>
                    <a:pt x="9" y="36"/>
                  </a:lnTo>
                  <a:lnTo>
                    <a:pt x="13" y="36"/>
                  </a:lnTo>
                  <a:lnTo>
                    <a:pt x="18" y="36"/>
                  </a:lnTo>
                  <a:lnTo>
                    <a:pt x="24" y="33"/>
                  </a:lnTo>
                  <a:lnTo>
                    <a:pt x="30" y="32"/>
                  </a:lnTo>
                  <a:lnTo>
                    <a:pt x="36" y="30"/>
                  </a:lnTo>
                  <a:lnTo>
                    <a:pt x="41" y="27"/>
                  </a:lnTo>
                  <a:close/>
                </a:path>
              </a:pathLst>
            </a:custGeom>
            <a:solidFill>
              <a:srgbClr val="000000"/>
            </a:solidFill>
            <a:ln w="9525">
              <a:noFill/>
              <a:round/>
              <a:headEnd/>
              <a:tailEnd/>
            </a:ln>
          </p:spPr>
          <p:txBody>
            <a:bodyPr/>
            <a:lstStyle/>
            <a:p>
              <a:endParaRPr lang="en-US"/>
            </a:p>
          </p:txBody>
        </p:sp>
        <p:sp>
          <p:nvSpPr>
            <p:cNvPr id="239950" name="Freeform 334"/>
            <p:cNvSpPr>
              <a:spLocks/>
            </p:cNvSpPr>
            <p:nvPr/>
          </p:nvSpPr>
          <p:spPr bwMode="auto">
            <a:xfrm>
              <a:off x="4330" y="3145"/>
              <a:ext cx="33" cy="39"/>
            </a:xfrm>
            <a:custGeom>
              <a:avLst/>
              <a:gdLst/>
              <a:ahLst/>
              <a:cxnLst>
                <a:cxn ang="0">
                  <a:pos x="73" y="36"/>
                </a:cxn>
                <a:cxn ang="0">
                  <a:pos x="58" y="46"/>
                </a:cxn>
                <a:cxn ang="0">
                  <a:pos x="46" y="58"/>
                </a:cxn>
                <a:cxn ang="0">
                  <a:pos x="33" y="72"/>
                </a:cxn>
                <a:cxn ang="0">
                  <a:pos x="22" y="85"/>
                </a:cxn>
                <a:cxn ang="0">
                  <a:pos x="14" y="100"/>
                </a:cxn>
                <a:cxn ang="0">
                  <a:pos x="7" y="115"/>
                </a:cxn>
                <a:cxn ang="0">
                  <a:pos x="2" y="130"/>
                </a:cxn>
                <a:cxn ang="0">
                  <a:pos x="0" y="146"/>
                </a:cxn>
                <a:cxn ang="0">
                  <a:pos x="2" y="170"/>
                </a:cxn>
                <a:cxn ang="0">
                  <a:pos x="12" y="190"/>
                </a:cxn>
                <a:cxn ang="0">
                  <a:pos x="26" y="207"/>
                </a:cxn>
                <a:cxn ang="0">
                  <a:pos x="43" y="220"/>
                </a:cxn>
                <a:cxn ang="0">
                  <a:pos x="64" y="229"/>
                </a:cxn>
                <a:cxn ang="0">
                  <a:pos x="88" y="235"/>
                </a:cxn>
                <a:cxn ang="0">
                  <a:pos x="110" y="236"/>
                </a:cxn>
                <a:cxn ang="0">
                  <a:pos x="132" y="232"/>
                </a:cxn>
                <a:cxn ang="0">
                  <a:pos x="137" y="232"/>
                </a:cxn>
                <a:cxn ang="0">
                  <a:pos x="142" y="230"/>
                </a:cxn>
                <a:cxn ang="0">
                  <a:pos x="145" y="226"/>
                </a:cxn>
                <a:cxn ang="0">
                  <a:pos x="146" y="221"/>
                </a:cxn>
                <a:cxn ang="0">
                  <a:pos x="145" y="219"/>
                </a:cxn>
                <a:cxn ang="0">
                  <a:pos x="142" y="219"/>
                </a:cxn>
                <a:cxn ang="0">
                  <a:pos x="137" y="217"/>
                </a:cxn>
                <a:cxn ang="0">
                  <a:pos x="131" y="217"/>
                </a:cxn>
                <a:cxn ang="0">
                  <a:pos x="124" y="217"/>
                </a:cxn>
                <a:cxn ang="0">
                  <a:pos x="118" y="217"/>
                </a:cxn>
                <a:cxn ang="0">
                  <a:pos x="112" y="217"/>
                </a:cxn>
                <a:cxn ang="0">
                  <a:pos x="109" y="217"/>
                </a:cxn>
                <a:cxn ang="0">
                  <a:pos x="97" y="216"/>
                </a:cxn>
                <a:cxn ang="0">
                  <a:pos x="87" y="215"/>
                </a:cxn>
                <a:cxn ang="0">
                  <a:pos x="75" y="214"/>
                </a:cxn>
                <a:cxn ang="0">
                  <a:pos x="63" y="211"/>
                </a:cxn>
                <a:cxn ang="0">
                  <a:pos x="51" y="207"/>
                </a:cxn>
                <a:cxn ang="0">
                  <a:pos x="40" y="199"/>
                </a:cxn>
                <a:cxn ang="0">
                  <a:pos x="29" y="189"/>
                </a:cxn>
                <a:cxn ang="0">
                  <a:pos x="17" y="174"/>
                </a:cxn>
                <a:cxn ang="0">
                  <a:pos x="15" y="157"/>
                </a:cxn>
                <a:cxn ang="0">
                  <a:pos x="16" y="141"/>
                </a:cxn>
                <a:cxn ang="0">
                  <a:pos x="21" y="124"/>
                </a:cxn>
                <a:cxn ang="0">
                  <a:pos x="28" y="109"/>
                </a:cxn>
                <a:cxn ang="0">
                  <a:pos x="39" y="96"/>
                </a:cxn>
                <a:cxn ang="0">
                  <a:pos x="50" y="82"/>
                </a:cxn>
                <a:cxn ang="0">
                  <a:pos x="63" y="70"/>
                </a:cxn>
                <a:cxn ang="0">
                  <a:pos x="78" y="59"/>
                </a:cxn>
                <a:cxn ang="0">
                  <a:pos x="94" y="49"/>
                </a:cxn>
                <a:cxn ang="0">
                  <a:pos x="110" y="39"/>
                </a:cxn>
                <a:cxn ang="0">
                  <a:pos x="126" y="31"/>
                </a:cxn>
                <a:cxn ang="0">
                  <a:pos x="142" y="24"/>
                </a:cxn>
                <a:cxn ang="0">
                  <a:pos x="158" y="19"/>
                </a:cxn>
                <a:cxn ang="0">
                  <a:pos x="172" y="13"/>
                </a:cxn>
                <a:cxn ang="0">
                  <a:pos x="186" y="10"/>
                </a:cxn>
                <a:cxn ang="0">
                  <a:pos x="198" y="7"/>
                </a:cxn>
                <a:cxn ang="0">
                  <a:pos x="190" y="3"/>
                </a:cxn>
                <a:cxn ang="0">
                  <a:pos x="177" y="0"/>
                </a:cxn>
                <a:cxn ang="0">
                  <a:pos x="162" y="3"/>
                </a:cxn>
                <a:cxn ang="0">
                  <a:pos x="144" y="6"/>
                </a:cxn>
                <a:cxn ang="0">
                  <a:pos x="124" y="12"/>
                </a:cxn>
                <a:cxn ang="0">
                  <a:pos x="105" y="19"/>
                </a:cxn>
                <a:cxn ang="0">
                  <a:pos x="88" y="28"/>
                </a:cxn>
                <a:cxn ang="0">
                  <a:pos x="73" y="36"/>
                </a:cxn>
              </a:cxnLst>
              <a:rect l="0" t="0" r="r" b="b"/>
              <a:pathLst>
                <a:path w="198" h="236">
                  <a:moveTo>
                    <a:pt x="73" y="36"/>
                  </a:moveTo>
                  <a:lnTo>
                    <a:pt x="58" y="46"/>
                  </a:lnTo>
                  <a:lnTo>
                    <a:pt x="46" y="58"/>
                  </a:lnTo>
                  <a:lnTo>
                    <a:pt x="33" y="72"/>
                  </a:lnTo>
                  <a:lnTo>
                    <a:pt x="22" y="85"/>
                  </a:lnTo>
                  <a:lnTo>
                    <a:pt x="14" y="100"/>
                  </a:lnTo>
                  <a:lnTo>
                    <a:pt x="7" y="115"/>
                  </a:lnTo>
                  <a:lnTo>
                    <a:pt x="2" y="130"/>
                  </a:lnTo>
                  <a:lnTo>
                    <a:pt x="0" y="146"/>
                  </a:lnTo>
                  <a:lnTo>
                    <a:pt x="2" y="170"/>
                  </a:lnTo>
                  <a:lnTo>
                    <a:pt x="12" y="190"/>
                  </a:lnTo>
                  <a:lnTo>
                    <a:pt x="26" y="207"/>
                  </a:lnTo>
                  <a:lnTo>
                    <a:pt x="43" y="220"/>
                  </a:lnTo>
                  <a:lnTo>
                    <a:pt x="64" y="229"/>
                  </a:lnTo>
                  <a:lnTo>
                    <a:pt x="88" y="235"/>
                  </a:lnTo>
                  <a:lnTo>
                    <a:pt x="110" y="236"/>
                  </a:lnTo>
                  <a:lnTo>
                    <a:pt x="132" y="232"/>
                  </a:lnTo>
                  <a:lnTo>
                    <a:pt x="137" y="232"/>
                  </a:lnTo>
                  <a:lnTo>
                    <a:pt x="142" y="230"/>
                  </a:lnTo>
                  <a:lnTo>
                    <a:pt x="145" y="226"/>
                  </a:lnTo>
                  <a:lnTo>
                    <a:pt x="146" y="221"/>
                  </a:lnTo>
                  <a:lnTo>
                    <a:pt x="145" y="219"/>
                  </a:lnTo>
                  <a:lnTo>
                    <a:pt x="142" y="219"/>
                  </a:lnTo>
                  <a:lnTo>
                    <a:pt x="137" y="217"/>
                  </a:lnTo>
                  <a:lnTo>
                    <a:pt x="131" y="217"/>
                  </a:lnTo>
                  <a:lnTo>
                    <a:pt x="124" y="217"/>
                  </a:lnTo>
                  <a:lnTo>
                    <a:pt x="118" y="217"/>
                  </a:lnTo>
                  <a:lnTo>
                    <a:pt x="112" y="217"/>
                  </a:lnTo>
                  <a:lnTo>
                    <a:pt x="109" y="217"/>
                  </a:lnTo>
                  <a:lnTo>
                    <a:pt x="97" y="216"/>
                  </a:lnTo>
                  <a:lnTo>
                    <a:pt x="87" y="215"/>
                  </a:lnTo>
                  <a:lnTo>
                    <a:pt x="75" y="214"/>
                  </a:lnTo>
                  <a:lnTo>
                    <a:pt x="63" y="211"/>
                  </a:lnTo>
                  <a:lnTo>
                    <a:pt x="51" y="207"/>
                  </a:lnTo>
                  <a:lnTo>
                    <a:pt x="40" y="199"/>
                  </a:lnTo>
                  <a:lnTo>
                    <a:pt x="29" y="189"/>
                  </a:lnTo>
                  <a:lnTo>
                    <a:pt x="17" y="174"/>
                  </a:lnTo>
                  <a:lnTo>
                    <a:pt x="15" y="157"/>
                  </a:lnTo>
                  <a:lnTo>
                    <a:pt x="16" y="141"/>
                  </a:lnTo>
                  <a:lnTo>
                    <a:pt x="21" y="124"/>
                  </a:lnTo>
                  <a:lnTo>
                    <a:pt x="28" y="109"/>
                  </a:lnTo>
                  <a:lnTo>
                    <a:pt x="39" y="96"/>
                  </a:lnTo>
                  <a:lnTo>
                    <a:pt x="50" y="82"/>
                  </a:lnTo>
                  <a:lnTo>
                    <a:pt x="63" y="70"/>
                  </a:lnTo>
                  <a:lnTo>
                    <a:pt x="78" y="59"/>
                  </a:lnTo>
                  <a:lnTo>
                    <a:pt x="94" y="49"/>
                  </a:lnTo>
                  <a:lnTo>
                    <a:pt x="110" y="39"/>
                  </a:lnTo>
                  <a:lnTo>
                    <a:pt x="126" y="31"/>
                  </a:lnTo>
                  <a:lnTo>
                    <a:pt x="142" y="24"/>
                  </a:lnTo>
                  <a:lnTo>
                    <a:pt x="158" y="19"/>
                  </a:lnTo>
                  <a:lnTo>
                    <a:pt x="172" y="13"/>
                  </a:lnTo>
                  <a:lnTo>
                    <a:pt x="186" y="10"/>
                  </a:lnTo>
                  <a:lnTo>
                    <a:pt x="198" y="7"/>
                  </a:lnTo>
                  <a:lnTo>
                    <a:pt x="190" y="3"/>
                  </a:lnTo>
                  <a:lnTo>
                    <a:pt x="177" y="0"/>
                  </a:lnTo>
                  <a:lnTo>
                    <a:pt x="162" y="3"/>
                  </a:lnTo>
                  <a:lnTo>
                    <a:pt x="144" y="6"/>
                  </a:lnTo>
                  <a:lnTo>
                    <a:pt x="124" y="12"/>
                  </a:lnTo>
                  <a:lnTo>
                    <a:pt x="105" y="19"/>
                  </a:lnTo>
                  <a:lnTo>
                    <a:pt x="88" y="28"/>
                  </a:lnTo>
                  <a:lnTo>
                    <a:pt x="73" y="36"/>
                  </a:lnTo>
                  <a:close/>
                </a:path>
              </a:pathLst>
            </a:custGeom>
            <a:solidFill>
              <a:srgbClr val="000000"/>
            </a:solidFill>
            <a:ln w="9525">
              <a:solidFill>
                <a:schemeClr val="bg2"/>
              </a:solidFill>
              <a:round/>
              <a:headEnd/>
              <a:tailEnd/>
            </a:ln>
          </p:spPr>
          <p:txBody>
            <a:bodyPr/>
            <a:lstStyle/>
            <a:p>
              <a:endParaRPr lang="en-US"/>
            </a:p>
          </p:txBody>
        </p:sp>
        <p:sp>
          <p:nvSpPr>
            <p:cNvPr id="239951" name="Freeform 335"/>
            <p:cNvSpPr>
              <a:spLocks/>
            </p:cNvSpPr>
            <p:nvPr/>
          </p:nvSpPr>
          <p:spPr bwMode="auto">
            <a:xfrm>
              <a:off x="4386" y="3145"/>
              <a:ext cx="22" cy="30"/>
            </a:xfrm>
            <a:custGeom>
              <a:avLst/>
              <a:gdLst/>
              <a:ahLst/>
              <a:cxnLst>
                <a:cxn ang="0">
                  <a:pos x="108" y="61"/>
                </a:cxn>
                <a:cxn ang="0">
                  <a:pos x="111" y="80"/>
                </a:cxn>
                <a:cxn ang="0">
                  <a:pos x="109" y="97"/>
                </a:cxn>
                <a:cxn ang="0">
                  <a:pos x="101" y="110"/>
                </a:cxn>
                <a:cxn ang="0">
                  <a:pos x="89" y="123"/>
                </a:cxn>
                <a:cxn ang="0">
                  <a:pos x="75" y="134"/>
                </a:cxn>
                <a:cxn ang="0">
                  <a:pos x="60" y="145"/>
                </a:cxn>
                <a:cxn ang="0">
                  <a:pos x="43" y="156"/>
                </a:cxn>
                <a:cxn ang="0">
                  <a:pos x="29" y="167"/>
                </a:cxn>
                <a:cxn ang="0">
                  <a:pos x="27" y="170"/>
                </a:cxn>
                <a:cxn ang="0">
                  <a:pos x="26" y="172"/>
                </a:cxn>
                <a:cxn ang="0">
                  <a:pos x="26" y="176"/>
                </a:cxn>
                <a:cxn ang="0">
                  <a:pos x="28" y="179"/>
                </a:cxn>
                <a:cxn ang="0">
                  <a:pos x="30" y="182"/>
                </a:cxn>
                <a:cxn ang="0">
                  <a:pos x="34" y="183"/>
                </a:cxn>
                <a:cxn ang="0">
                  <a:pos x="37" y="183"/>
                </a:cxn>
                <a:cxn ang="0">
                  <a:pos x="41" y="182"/>
                </a:cxn>
                <a:cxn ang="0">
                  <a:pos x="58" y="171"/>
                </a:cxn>
                <a:cxn ang="0">
                  <a:pos x="76" y="160"/>
                </a:cxn>
                <a:cxn ang="0">
                  <a:pos x="92" y="147"/>
                </a:cxn>
                <a:cxn ang="0">
                  <a:pos x="108" y="132"/>
                </a:cxn>
                <a:cxn ang="0">
                  <a:pos x="118" y="116"/>
                </a:cxn>
                <a:cxn ang="0">
                  <a:pos x="125" y="98"/>
                </a:cxn>
                <a:cxn ang="0">
                  <a:pos x="128" y="78"/>
                </a:cxn>
                <a:cxn ang="0">
                  <a:pos x="123" y="58"/>
                </a:cxn>
                <a:cxn ang="0">
                  <a:pos x="112" y="41"/>
                </a:cxn>
                <a:cxn ang="0">
                  <a:pos x="98" y="28"/>
                </a:cxn>
                <a:cxn ang="0">
                  <a:pos x="80" y="16"/>
                </a:cxn>
                <a:cxn ang="0">
                  <a:pos x="61" y="8"/>
                </a:cxn>
                <a:cxn ang="0">
                  <a:pos x="41" y="2"/>
                </a:cxn>
                <a:cxn ang="0">
                  <a:pos x="23" y="0"/>
                </a:cxn>
                <a:cxn ang="0">
                  <a:pos x="9" y="1"/>
                </a:cxn>
                <a:cxn ang="0">
                  <a:pos x="0" y="6"/>
                </a:cxn>
                <a:cxn ang="0">
                  <a:pos x="16" y="10"/>
                </a:cxn>
                <a:cxn ang="0">
                  <a:pos x="33" y="14"/>
                </a:cxn>
                <a:cxn ang="0">
                  <a:pos x="48" y="17"/>
                </a:cxn>
                <a:cxn ang="0">
                  <a:pos x="63" y="22"/>
                </a:cxn>
                <a:cxn ang="0">
                  <a:pos x="77" y="28"/>
                </a:cxn>
                <a:cxn ang="0">
                  <a:pos x="90" y="36"/>
                </a:cxn>
                <a:cxn ang="0">
                  <a:pos x="101" y="46"/>
                </a:cxn>
                <a:cxn ang="0">
                  <a:pos x="108" y="61"/>
                </a:cxn>
              </a:cxnLst>
              <a:rect l="0" t="0" r="r" b="b"/>
              <a:pathLst>
                <a:path w="128" h="183">
                  <a:moveTo>
                    <a:pt x="108" y="61"/>
                  </a:moveTo>
                  <a:lnTo>
                    <a:pt x="111" y="80"/>
                  </a:lnTo>
                  <a:lnTo>
                    <a:pt x="109" y="97"/>
                  </a:lnTo>
                  <a:lnTo>
                    <a:pt x="101" y="110"/>
                  </a:lnTo>
                  <a:lnTo>
                    <a:pt x="89" y="123"/>
                  </a:lnTo>
                  <a:lnTo>
                    <a:pt x="75" y="134"/>
                  </a:lnTo>
                  <a:lnTo>
                    <a:pt x="60" y="145"/>
                  </a:lnTo>
                  <a:lnTo>
                    <a:pt x="43" y="156"/>
                  </a:lnTo>
                  <a:lnTo>
                    <a:pt x="29" y="167"/>
                  </a:lnTo>
                  <a:lnTo>
                    <a:pt x="27" y="170"/>
                  </a:lnTo>
                  <a:lnTo>
                    <a:pt x="26" y="172"/>
                  </a:lnTo>
                  <a:lnTo>
                    <a:pt x="26" y="176"/>
                  </a:lnTo>
                  <a:lnTo>
                    <a:pt x="28" y="179"/>
                  </a:lnTo>
                  <a:lnTo>
                    <a:pt x="30" y="182"/>
                  </a:lnTo>
                  <a:lnTo>
                    <a:pt x="34" y="183"/>
                  </a:lnTo>
                  <a:lnTo>
                    <a:pt x="37" y="183"/>
                  </a:lnTo>
                  <a:lnTo>
                    <a:pt x="41" y="182"/>
                  </a:lnTo>
                  <a:lnTo>
                    <a:pt x="58" y="171"/>
                  </a:lnTo>
                  <a:lnTo>
                    <a:pt x="76" y="160"/>
                  </a:lnTo>
                  <a:lnTo>
                    <a:pt x="92" y="147"/>
                  </a:lnTo>
                  <a:lnTo>
                    <a:pt x="108" y="132"/>
                  </a:lnTo>
                  <a:lnTo>
                    <a:pt x="118" y="116"/>
                  </a:lnTo>
                  <a:lnTo>
                    <a:pt x="125" y="98"/>
                  </a:lnTo>
                  <a:lnTo>
                    <a:pt x="128" y="78"/>
                  </a:lnTo>
                  <a:lnTo>
                    <a:pt x="123" y="58"/>
                  </a:lnTo>
                  <a:lnTo>
                    <a:pt x="112" y="41"/>
                  </a:lnTo>
                  <a:lnTo>
                    <a:pt x="98" y="28"/>
                  </a:lnTo>
                  <a:lnTo>
                    <a:pt x="80" y="16"/>
                  </a:lnTo>
                  <a:lnTo>
                    <a:pt x="61" y="8"/>
                  </a:lnTo>
                  <a:lnTo>
                    <a:pt x="41" y="2"/>
                  </a:lnTo>
                  <a:lnTo>
                    <a:pt x="23" y="0"/>
                  </a:lnTo>
                  <a:lnTo>
                    <a:pt x="9" y="1"/>
                  </a:lnTo>
                  <a:lnTo>
                    <a:pt x="0" y="6"/>
                  </a:lnTo>
                  <a:lnTo>
                    <a:pt x="16" y="10"/>
                  </a:lnTo>
                  <a:lnTo>
                    <a:pt x="33" y="14"/>
                  </a:lnTo>
                  <a:lnTo>
                    <a:pt x="48" y="17"/>
                  </a:lnTo>
                  <a:lnTo>
                    <a:pt x="63" y="22"/>
                  </a:lnTo>
                  <a:lnTo>
                    <a:pt x="77" y="28"/>
                  </a:lnTo>
                  <a:lnTo>
                    <a:pt x="90" y="36"/>
                  </a:lnTo>
                  <a:lnTo>
                    <a:pt x="101" y="46"/>
                  </a:lnTo>
                  <a:lnTo>
                    <a:pt x="108" y="61"/>
                  </a:lnTo>
                  <a:close/>
                </a:path>
              </a:pathLst>
            </a:custGeom>
            <a:solidFill>
              <a:srgbClr val="000000"/>
            </a:solidFill>
            <a:ln w="9525">
              <a:solidFill>
                <a:schemeClr val="bg2"/>
              </a:solidFill>
              <a:round/>
              <a:headEnd/>
              <a:tailEnd/>
            </a:ln>
          </p:spPr>
          <p:txBody>
            <a:bodyPr/>
            <a:lstStyle/>
            <a:p>
              <a:endParaRPr lang="en-US"/>
            </a:p>
          </p:txBody>
        </p:sp>
        <p:sp>
          <p:nvSpPr>
            <p:cNvPr id="239952" name="Freeform 336"/>
            <p:cNvSpPr>
              <a:spLocks/>
            </p:cNvSpPr>
            <p:nvPr/>
          </p:nvSpPr>
          <p:spPr bwMode="auto">
            <a:xfrm>
              <a:off x="4309" y="3138"/>
              <a:ext cx="53" cy="63"/>
            </a:xfrm>
            <a:custGeom>
              <a:avLst/>
              <a:gdLst/>
              <a:ahLst/>
              <a:cxnLst>
                <a:cxn ang="0">
                  <a:pos x="101" y="70"/>
                </a:cxn>
                <a:cxn ang="0">
                  <a:pos x="54" y="115"/>
                </a:cxn>
                <a:cxn ang="0">
                  <a:pos x="18" y="167"/>
                </a:cxn>
                <a:cxn ang="0">
                  <a:pos x="0" y="227"/>
                </a:cxn>
                <a:cxn ang="0">
                  <a:pos x="4" y="267"/>
                </a:cxn>
                <a:cxn ang="0">
                  <a:pos x="11" y="283"/>
                </a:cxn>
                <a:cxn ang="0">
                  <a:pos x="21" y="298"/>
                </a:cxn>
                <a:cxn ang="0">
                  <a:pos x="34" y="311"/>
                </a:cxn>
                <a:cxn ang="0">
                  <a:pos x="57" y="325"/>
                </a:cxn>
                <a:cxn ang="0">
                  <a:pos x="87" y="340"/>
                </a:cxn>
                <a:cxn ang="0">
                  <a:pos x="120" y="351"/>
                </a:cxn>
                <a:cxn ang="0">
                  <a:pos x="153" y="360"/>
                </a:cxn>
                <a:cxn ang="0">
                  <a:pos x="187" y="367"/>
                </a:cxn>
                <a:cxn ang="0">
                  <a:pos x="221" y="372"/>
                </a:cxn>
                <a:cxn ang="0">
                  <a:pos x="256" y="375"/>
                </a:cxn>
                <a:cxn ang="0">
                  <a:pos x="290" y="378"/>
                </a:cxn>
                <a:cxn ang="0">
                  <a:pos x="312" y="379"/>
                </a:cxn>
                <a:cxn ang="0">
                  <a:pos x="320" y="372"/>
                </a:cxn>
                <a:cxn ang="0">
                  <a:pos x="323" y="360"/>
                </a:cxn>
                <a:cxn ang="0">
                  <a:pos x="316" y="352"/>
                </a:cxn>
                <a:cxn ang="0">
                  <a:pos x="295" y="351"/>
                </a:cxn>
                <a:cxn ang="0">
                  <a:pos x="263" y="350"/>
                </a:cxn>
                <a:cxn ang="0">
                  <a:pos x="231" y="348"/>
                </a:cxn>
                <a:cxn ang="0">
                  <a:pos x="200" y="343"/>
                </a:cxn>
                <a:cxn ang="0">
                  <a:pos x="168" y="337"/>
                </a:cxn>
                <a:cxn ang="0">
                  <a:pos x="136" y="329"/>
                </a:cxn>
                <a:cxn ang="0">
                  <a:pos x="106" y="320"/>
                </a:cxn>
                <a:cxn ang="0">
                  <a:pos x="76" y="306"/>
                </a:cxn>
                <a:cxn ang="0">
                  <a:pos x="51" y="291"/>
                </a:cxn>
                <a:cxn ang="0">
                  <a:pos x="35" y="269"/>
                </a:cxn>
                <a:cxn ang="0">
                  <a:pos x="31" y="239"/>
                </a:cxn>
                <a:cxn ang="0">
                  <a:pos x="38" y="197"/>
                </a:cxn>
                <a:cxn ang="0">
                  <a:pos x="51" y="165"/>
                </a:cxn>
                <a:cxn ang="0">
                  <a:pos x="68" y="136"/>
                </a:cxn>
                <a:cxn ang="0">
                  <a:pos x="89" y="111"/>
                </a:cxn>
                <a:cxn ang="0">
                  <a:pos x="114" y="88"/>
                </a:cxn>
                <a:cxn ang="0">
                  <a:pos x="144" y="64"/>
                </a:cxn>
                <a:cxn ang="0">
                  <a:pos x="181" y="41"/>
                </a:cxn>
                <a:cxn ang="0">
                  <a:pos x="219" y="22"/>
                </a:cxn>
                <a:cxn ang="0">
                  <a:pos x="253" y="7"/>
                </a:cxn>
                <a:cxn ang="0">
                  <a:pos x="255" y="0"/>
                </a:cxn>
                <a:cxn ang="0">
                  <a:pos x="221" y="5"/>
                </a:cxn>
                <a:cxn ang="0">
                  <a:pos x="181" y="19"/>
                </a:cxn>
                <a:cxn ang="0">
                  <a:pos x="142" y="39"/>
                </a:cxn>
              </a:cxnLst>
              <a:rect l="0" t="0" r="r" b="b"/>
              <a:pathLst>
                <a:path w="323" h="379">
                  <a:moveTo>
                    <a:pt x="126" y="50"/>
                  </a:moveTo>
                  <a:lnTo>
                    <a:pt x="101" y="70"/>
                  </a:lnTo>
                  <a:lnTo>
                    <a:pt x="76" y="92"/>
                  </a:lnTo>
                  <a:lnTo>
                    <a:pt x="54" y="115"/>
                  </a:lnTo>
                  <a:lnTo>
                    <a:pt x="34" y="140"/>
                  </a:lnTo>
                  <a:lnTo>
                    <a:pt x="18" y="167"/>
                  </a:lnTo>
                  <a:lnTo>
                    <a:pt x="6" y="196"/>
                  </a:lnTo>
                  <a:lnTo>
                    <a:pt x="0" y="227"/>
                  </a:lnTo>
                  <a:lnTo>
                    <a:pt x="1" y="259"/>
                  </a:lnTo>
                  <a:lnTo>
                    <a:pt x="4" y="267"/>
                  </a:lnTo>
                  <a:lnTo>
                    <a:pt x="7" y="277"/>
                  </a:lnTo>
                  <a:lnTo>
                    <a:pt x="11" y="283"/>
                  </a:lnTo>
                  <a:lnTo>
                    <a:pt x="15" y="291"/>
                  </a:lnTo>
                  <a:lnTo>
                    <a:pt x="21" y="298"/>
                  </a:lnTo>
                  <a:lnTo>
                    <a:pt x="27" y="305"/>
                  </a:lnTo>
                  <a:lnTo>
                    <a:pt x="34" y="311"/>
                  </a:lnTo>
                  <a:lnTo>
                    <a:pt x="41" y="316"/>
                  </a:lnTo>
                  <a:lnTo>
                    <a:pt x="57" y="325"/>
                  </a:lnTo>
                  <a:lnTo>
                    <a:pt x="72" y="333"/>
                  </a:lnTo>
                  <a:lnTo>
                    <a:pt x="87" y="340"/>
                  </a:lnTo>
                  <a:lnTo>
                    <a:pt x="103" y="345"/>
                  </a:lnTo>
                  <a:lnTo>
                    <a:pt x="120" y="351"/>
                  </a:lnTo>
                  <a:lnTo>
                    <a:pt x="136" y="356"/>
                  </a:lnTo>
                  <a:lnTo>
                    <a:pt x="153" y="360"/>
                  </a:lnTo>
                  <a:lnTo>
                    <a:pt x="169" y="364"/>
                  </a:lnTo>
                  <a:lnTo>
                    <a:pt x="187" y="367"/>
                  </a:lnTo>
                  <a:lnTo>
                    <a:pt x="204" y="370"/>
                  </a:lnTo>
                  <a:lnTo>
                    <a:pt x="221" y="372"/>
                  </a:lnTo>
                  <a:lnTo>
                    <a:pt x="238" y="374"/>
                  </a:lnTo>
                  <a:lnTo>
                    <a:pt x="256" y="375"/>
                  </a:lnTo>
                  <a:lnTo>
                    <a:pt x="273" y="376"/>
                  </a:lnTo>
                  <a:lnTo>
                    <a:pt x="290" y="378"/>
                  </a:lnTo>
                  <a:lnTo>
                    <a:pt x="307" y="379"/>
                  </a:lnTo>
                  <a:lnTo>
                    <a:pt x="312" y="379"/>
                  </a:lnTo>
                  <a:lnTo>
                    <a:pt x="317" y="375"/>
                  </a:lnTo>
                  <a:lnTo>
                    <a:pt x="320" y="372"/>
                  </a:lnTo>
                  <a:lnTo>
                    <a:pt x="323" y="366"/>
                  </a:lnTo>
                  <a:lnTo>
                    <a:pt x="323" y="360"/>
                  </a:lnTo>
                  <a:lnTo>
                    <a:pt x="320" y="356"/>
                  </a:lnTo>
                  <a:lnTo>
                    <a:pt x="316" y="352"/>
                  </a:lnTo>
                  <a:lnTo>
                    <a:pt x="311" y="351"/>
                  </a:lnTo>
                  <a:lnTo>
                    <a:pt x="295" y="351"/>
                  </a:lnTo>
                  <a:lnTo>
                    <a:pt x="279" y="351"/>
                  </a:lnTo>
                  <a:lnTo>
                    <a:pt x="263" y="350"/>
                  </a:lnTo>
                  <a:lnTo>
                    <a:pt x="248" y="349"/>
                  </a:lnTo>
                  <a:lnTo>
                    <a:pt x="231" y="348"/>
                  </a:lnTo>
                  <a:lnTo>
                    <a:pt x="215" y="345"/>
                  </a:lnTo>
                  <a:lnTo>
                    <a:pt x="200" y="343"/>
                  </a:lnTo>
                  <a:lnTo>
                    <a:pt x="183" y="341"/>
                  </a:lnTo>
                  <a:lnTo>
                    <a:pt x="168" y="337"/>
                  </a:lnTo>
                  <a:lnTo>
                    <a:pt x="151" y="334"/>
                  </a:lnTo>
                  <a:lnTo>
                    <a:pt x="136" y="329"/>
                  </a:lnTo>
                  <a:lnTo>
                    <a:pt x="121" y="325"/>
                  </a:lnTo>
                  <a:lnTo>
                    <a:pt x="106" y="320"/>
                  </a:lnTo>
                  <a:lnTo>
                    <a:pt x="92" y="313"/>
                  </a:lnTo>
                  <a:lnTo>
                    <a:pt x="76" y="306"/>
                  </a:lnTo>
                  <a:lnTo>
                    <a:pt x="62" y="300"/>
                  </a:lnTo>
                  <a:lnTo>
                    <a:pt x="51" y="291"/>
                  </a:lnTo>
                  <a:lnTo>
                    <a:pt x="41" y="280"/>
                  </a:lnTo>
                  <a:lnTo>
                    <a:pt x="35" y="269"/>
                  </a:lnTo>
                  <a:lnTo>
                    <a:pt x="31" y="255"/>
                  </a:lnTo>
                  <a:lnTo>
                    <a:pt x="31" y="239"/>
                  </a:lnTo>
                  <a:lnTo>
                    <a:pt x="33" y="218"/>
                  </a:lnTo>
                  <a:lnTo>
                    <a:pt x="38" y="197"/>
                  </a:lnTo>
                  <a:lnTo>
                    <a:pt x="42" y="182"/>
                  </a:lnTo>
                  <a:lnTo>
                    <a:pt x="51" y="165"/>
                  </a:lnTo>
                  <a:lnTo>
                    <a:pt x="60" y="150"/>
                  </a:lnTo>
                  <a:lnTo>
                    <a:pt x="68" y="136"/>
                  </a:lnTo>
                  <a:lnTo>
                    <a:pt x="79" y="124"/>
                  </a:lnTo>
                  <a:lnTo>
                    <a:pt x="89" y="111"/>
                  </a:lnTo>
                  <a:lnTo>
                    <a:pt x="101" y="100"/>
                  </a:lnTo>
                  <a:lnTo>
                    <a:pt x="114" y="88"/>
                  </a:lnTo>
                  <a:lnTo>
                    <a:pt x="129" y="76"/>
                  </a:lnTo>
                  <a:lnTo>
                    <a:pt x="144" y="64"/>
                  </a:lnTo>
                  <a:lnTo>
                    <a:pt x="162" y="53"/>
                  </a:lnTo>
                  <a:lnTo>
                    <a:pt x="181" y="41"/>
                  </a:lnTo>
                  <a:lnTo>
                    <a:pt x="201" y="31"/>
                  </a:lnTo>
                  <a:lnTo>
                    <a:pt x="219" y="22"/>
                  </a:lnTo>
                  <a:lnTo>
                    <a:pt x="237" y="14"/>
                  </a:lnTo>
                  <a:lnTo>
                    <a:pt x="253" y="7"/>
                  </a:lnTo>
                  <a:lnTo>
                    <a:pt x="268" y="1"/>
                  </a:lnTo>
                  <a:lnTo>
                    <a:pt x="255" y="0"/>
                  </a:lnTo>
                  <a:lnTo>
                    <a:pt x="238" y="1"/>
                  </a:lnTo>
                  <a:lnTo>
                    <a:pt x="221" y="5"/>
                  </a:lnTo>
                  <a:lnTo>
                    <a:pt x="201" y="11"/>
                  </a:lnTo>
                  <a:lnTo>
                    <a:pt x="181" y="19"/>
                  </a:lnTo>
                  <a:lnTo>
                    <a:pt x="161" y="28"/>
                  </a:lnTo>
                  <a:lnTo>
                    <a:pt x="142" y="39"/>
                  </a:lnTo>
                  <a:lnTo>
                    <a:pt x="126" y="50"/>
                  </a:lnTo>
                  <a:close/>
                </a:path>
              </a:pathLst>
            </a:custGeom>
            <a:solidFill>
              <a:srgbClr val="000000"/>
            </a:solidFill>
            <a:ln w="9525">
              <a:solidFill>
                <a:schemeClr val="bg2"/>
              </a:solidFill>
              <a:round/>
              <a:headEnd/>
              <a:tailEnd/>
            </a:ln>
          </p:spPr>
          <p:txBody>
            <a:bodyPr/>
            <a:lstStyle/>
            <a:p>
              <a:endParaRPr lang="en-US"/>
            </a:p>
          </p:txBody>
        </p:sp>
        <p:sp>
          <p:nvSpPr>
            <p:cNvPr id="239953" name="Freeform 337"/>
            <p:cNvSpPr>
              <a:spLocks/>
            </p:cNvSpPr>
            <p:nvPr/>
          </p:nvSpPr>
          <p:spPr bwMode="auto">
            <a:xfrm>
              <a:off x="4384" y="3136"/>
              <a:ext cx="47" cy="42"/>
            </a:xfrm>
            <a:custGeom>
              <a:avLst/>
              <a:gdLst/>
              <a:ahLst/>
              <a:cxnLst>
                <a:cxn ang="0">
                  <a:pos x="235" y="78"/>
                </a:cxn>
                <a:cxn ang="0">
                  <a:pos x="248" y="92"/>
                </a:cxn>
                <a:cxn ang="0">
                  <a:pos x="255" y="108"/>
                </a:cxn>
                <a:cxn ang="0">
                  <a:pos x="259" y="125"/>
                </a:cxn>
                <a:cxn ang="0">
                  <a:pos x="259" y="144"/>
                </a:cxn>
                <a:cxn ang="0">
                  <a:pos x="257" y="159"/>
                </a:cxn>
                <a:cxn ang="0">
                  <a:pos x="252" y="171"/>
                </a:cxn>
                <a:cxn ang="0">
                  <a:pos x="244" y="184"/>
                </a:cxn>
                <a:cxn ang="0">
                  <a:pos x="236" y="194"/>
                </a:cxn>
                <a:cxn ang="0">
                  <a:pos x="225" y="206"/>
                </a:cxn>
                <a:cxn ang="0">
                  <a:pos x="215" y="215"/>
                </a:cxn>
                <a:cxn ang="0">
                  <a:pos x="204" y="225"/>
                </a:cxn>
                <a:cxn ang="0">
                  <a:pos x="194" y="236"/>
                </a:cxn>
                <a:cxn ang="0">
                  <a:pos x="191" y="239"/>
                </a:cxn>
                <a:cxn ang="0">
                  <a:pos x="190" y="242"/>
                </a:cxn>
                <a:cxn ang="0">
                  <a:pos x="191" y="246"/>
                </a:cxn>
                <a:cxn ang="0">
                  <a:pos x="194" y="249"/>
                </a:cxn>
                <a:cxn ang="0">
                  <a:pos x="197" y="252"/>
                </a:cxn>
                <a:cxn ang="0">
                  <a:pos x="201" y="253"/>
                </a:cxn>
                <a:cxn ang="0">
                  <a:pos x="205" y="252"/>
                </a:cxn>
                <a:cxn ang="0">
                  <a:pos x="209" y="249"/>
                </a:cxn>
                <a:cxn ang="0">
                  <a:pos x="232" y="234"/>
                </a:cxn>
                <a:cxn ang="0">
                  <a:pos x="251" y="215"/>
                </a:cxn>
                <a:cxn ang="0">
                  <a:pos x="267" y="192"/>
                </a:cxn>
                <a:cxn ang="0">
                  <a:pos x="278" y="168"/>
                </a:cxn>
                <a:cxn ang="0">
                  <a:pos x="282" y="141"/>
                </a:cxn>
                <a:cxn ang="0">
                  <a:pos x="279" y="116"/>
                </a:cxn>
                <a:cxn ang="0">
                  <a:pos x="270" y="92"/>
                </a:cxn>
                <a:cxn ang="0">
                  <a:pos x="251" y="70"/>
                </a:cxn>
                <a:cxn ang="0">
                  <a:pos x="237" y="59"/>
                </a:cxn>
                <a:cxn ang="0">
                  <a:pos x="221" y="48"/>
                </a:cxn>
                <a:cxn ang="0">
                  <a:pos x="202" y="39"/>
                </a:cxn>
                <a:cxn ang="0">
                  <a:pos x="183" y="31"/>
                </a:cxn>
                <a:cxn ang="0">
                  <a:pos x="163" y="24"/>
                </a:cxn>
                <a:cxn ang="0">
                  <a:pos x="142" y="18"/>
                </a:cxn>
                <a:cxn ang="0">
                  <a:pos x="122" y="13"/>
                </a:cxn>
                <a:cxn ang="0">
                  <a:pos x="101" y="8"/>
                </a:cxn>
                <a:cxn ang="0">
                  <a:pos x="82" y="5"/>
                </a:cxn>
                <a:cxn ang="0">
                  <a:pos x="63" y="2"/>
                </a:cxn>
                <a:cxn ang="0">
                  <a:pos x="47" y="0"/>
                </a:cxn>
                <a:cxn ang="0">
                  <a:pos x="32" y="0"/>
                </a:cxn>
                <a:cxn ang="0">
                  <a:pos x="19" y="0"/>
                </a:cxn>
                <a:cxn ang="0">
                  <a:pos x="10" y="1"/>
                </a:cxn>
                <a:cxn ang="0">
                  <a:pos x="4" y="4"/>
                </a:cxn>
                <a:cxn ang="0">
                  <a:pos x="0" y="6"/>
                </a:cxn>
                <a:cxn ang="0">
                  <a:pos x="12" y="8"/>
                </a:cxn>
                <a:cxn ang="0">
                  <a:pos x="25" y="9"/>
                </a:cxn>
                <a:cxn ang="0">
                  <a:pos x="38" y="12"/>
                </a:cxn>
                <a:cxn ang="0">
                  <a:pos x="52" y="14"/>
                </a:cxn>
                <a:cxn ang="0">
                  <a:pos x="67" y="16"/>
                </a:cxn>
                <a:cxn ang="0">
                  <a:pos x="82" y="18"/>
                </a:cxn>
                <a:cxn ang="0">
                  <a:pos x="97" y="22"/>
                </a:cxn>
                <a:cxn ang="0">
                  <a:pos x="114" y="25"/>
                </a:cxn>
                <a:cxn ang="0">
                  <a:pos x="129" y="30"/>
                </a:cxn>
                <a:cxn ang="0">
                  <a:pos x="146" y="35"/>
                </a:cxn>
                <a:cxn ang="0">
                  <a:pos x="162" y="40"/>
                </a:cxn>
                <a:cxn ang="0">
                  <a:pos x="177" y="46"/>
                </a:cxn>
                <a:cxn ang="0">
                  <a:pos x="192" y="53"/>
                </a:cxn>
                <a:cxn ang="0">
                  <a:pos x="208" y="60"/>
                </a:cxn>
                <a:cxn ang="0">
                  <a:pos x="222" y="69"/>
                </a:cxn>
                <a:cxn ang="0">
                  <a:pos x="235" y="78"/>
                </a:cxn>
              </a:cxnLst>
              <a:rect l="0" t="0" r="r" b="b"/>
              <a:pathLst>
                <a:path w="282" h="253">
                  <a:moveTo>
                    <a:pt x="235" y="78"/>
                  </a:moveTo>
                  <a:lnTo>
                    <a:pt x="248" y="92"/>
                  </a:lnTo>
                  <a:lnTo>
                    <a:pt x="255" y="108"/>
                  </a:lnTo>
                  <a:lnTo>
                    <a:pt x="259" y="125"/>
                  </a:lnTo>
                  <a:lnTo>
                    <a:pt x="259" y="144"/>
                  </a:lnTo>
                  <a:lnTo>
                    <a:pt x="257" y="159"/>
                  </a:lnTo>
                  <a:lnTo>
                    <a:pt x="252" y="171"/>
                  </a:lnTo>
                  <a:lnTo>
                    <a:pt x="244" y="184"/>
                  </a:lnTo>
                  <a:lnTo>
                    <a:pt x="236" y="194"/>
                  </a:lnTo>
                  <a:lnTo>
                    <a:pt x="225" y="206"/>
                  </a:lnTo>
                  <a:lnTo>
                    <a:pt x="215" y="215"/>
                  </a:lnTo>
                  <a:lnTo>
                    <a:pt x="204" y="225"/>
                  </a:lnTo>
                  <a:lnTo>
                    <a:pt x="194" y="236"/>
                  </a:lnTo>
                  <a:lnTo>
                    <a:pt x="191" y="239"/>
                  </a:lnTo>
                  <a:lnTo>
                    <a:pt x="190" y="242"/>
                  </a:lnTo>
                  <a:lnTo>
                    <a:pt x="191" y="246"/>
                  </a:lnTo>
                  <a:lnTo>
                    <a:pt x="194" y="249"/>
                  </a:lnTo>
                  <a:lnTo>
                    <a:pt x="197" y="252"/>
                  </a:lnTo>
                  <a:lnTo>
                    <a:pt x="201" y="253"/>
                  </a:lnTo>
                  <a:lnTo>
                    <a:pt x="205" y="252"/>
                  </a:lnTo>
                  <a:lnTo>
                    <a:pt x="209" y="249"/>
                  </a:lnTo>
                  <a:lnTo>
                    <a:pt x="232" y="234"/>
                  </a:lnTo>
                  <a:lnTo>
                    <a:pt x="251" y="215"/>
                  </a:lnTo>
                  <a:lnTo>
                    <a:pt x="267" y="192"/>
                  </a:lnTo>
                  <a:lnTo>
                    <a:pt x="278" y="168"/>
                  </a:lnTo>
                  <a:lnTo>
                    <a:pt x="282" y="141"/>
                  </a:lnTo>
                  <a:lnTo>
                    <a:pt x="279" y="116"/>
                  </a:lnTo>
                  <a:lnTo>
                    <a:pt x="270" y="92"/>
                  </a:lnTo>
                  <a:lnTo>
                    <a:pt x="251" y="70"/>
                  </a:lnTo>
                  <a:lnTo>
                    <a:pt x="237" y="59"/>
                  </a:lnTo>
                  <a:lnTo>
                    <a:pt x="221" y="48"/>
                  </a:lnTo>
                  <a:lnTo>
                    <a:pt x="202" y="39"/>
                  </a:lnTo>
                  <a:lnTo>
                    <a:pt x="183" y="31"/>
                  </a:lnTo>
                  <a:lnTo>
                    <a:pt x="163" y="24"/>
                  </a:lnTo>
                  <a:lnTo>
                    <a:pt x="142" y="18"/>
                  </a:lnTo>
                  <a:lnTo>
                    <a:pt x="122" y="13"/>
                  </a:lnTo>
                  <a:lnTo>
                    <a:pt x="101" y="8"/>
                  </a:lnTo>
                  <a:lnTo>
                    <a:pt x="82" y="5"/>
                  </a:lnTo>
                  <a:lnTo>
                    <a:pt x="63" y="2"/>
                  </a:lnTo>
                  <a:lnTo>
                    <a:pt x="47" y="0"/>
                  </a:lnTo>
                  <a:lnTo>
                    <a:pt x="32" y="0"/>
                  </a:lnTo>
                  <a:lnTo>
                    <a:pt x="19" y="0"/>
                  </a:lnTo>
                  <a:lnTo>
                    <a:pt x="10" y="1"/>
                  </a:lnTo>
                  <a:lnTo>
                    <a:pt x="4" y="4"/>
                  </a:lnTo>
                  <a:lnTo>
                    <a:pt x="0" y="6"/>
                  </a:lnTo>
                  <a:lnTo>
                    <a:pt x="12" y="8"/>
                  </a:lnTo>
                  <a:lnTo>
                    <a:pt x="25" y="9"/>
                  </a:lnTo>
                  <a:lnTo>
                    <a:pt x="38" y="12"/>
                  </a:lnTo>
                  <a:lnTo>
                    <a:pt x="52" y="14"/>
                  </a:lnTo>
                  <a:lnTo>
                    <a:pt x="67" y="16"/>
                  </a:lnTo>
                  <a:lnTo>
                    <a:pt x="82" y="18"/>
                  </a:lnTo>
                  <a:lnTo>
                    <a:pt x="97" y="22"/>
                  </a:lnTo>
                  <a:lnTo>
                    <a:pt x="114" y="25"/>
                  </a:lnTo>
                  <a:lnTo>
                    <a:pt x="129" y="30"/>
                  </a:lnTo>
                  <a:lnTo>
                    <a:pt x="146" y="35"/>
                  </a:lnTo>
                  <a:lnTo>
                    <a:pt x="162" y="40"/>
                  </a:lnTo>
                  <a:lnTo>
                    <a:pt x="177" y="46"/>
                  </a:lnTo>
                  <a:lnTo>
                    <a:pt x="192" y="53"/>
                  </a:lnTo>
                  <a:lnTo>
                    <a:pt x="208" y="60"/>
                  </a:lnTo>
                  <a:lnTo>
                    <a:pt x="222" y="69"/>
                  </a:lnTo>
                  <a:lnTo>
                    <a:pt x="235" y="78"/>
                  </a:lnTo>
                  <a:close/>
                </a:path>
              </a:pathLst>
            </a:custGeom>
            <a:solidFill>
              <a:srgbClr val="000000"/>
            </a:solidFill>
            <a:ln w="9525">
              <a:solidFill>
                <a:schemeClr val="bg2"/>
              </a:solidFill>
              <a:round/>
              <a:headEnd/>
              <a:tailEnd/>
            </a:ln>
          </p:spPr>
          <p:txBody>
            <a:bodyPr/>
            <a:lstStyle/>
            <a:p>
              <a:endParaRPr lang="en-US"/>
            </a:p>
          </p:txBody>
        </p:sp>
        <p:sp>
          <p:nvSpPr>
            <p:cNvPr id="239954" name="Freeform 338"/>
            <p:cNvSpPr>
              <a:spLocks/>
            </p:cNvSpPr>
            <p:nvPr/>
          </p:nvSpPr>
          <p:spPr bwMode="auto">
            <a:xfrm>
              <a:off x="4290" y="3159"/>
              <a:ext cx="19" cy="39"/>
            </a:xfrm>
            <a:custGeom>
              <a:avLst/>
              <a:gdLst/>
              <a:ahLst/>
              <a:cxnLst>
                <a:cxn ang="0">
                  <a:pos x="0" y="128"/>
                </a:cxn>
                <a:cxn ang="0">
                  <a:pos x="0" y="148"/>
                </a:cxn>
                <a:cxn ang="0">
                  <a:pos x="5" y="166"/>
                </a:cxn>
                <a:cxn ang="0">
                  <a:pos x="13" y="184"/>
                </a:cxn>
                <a:cxn ang="0">
                  <a:pos x="24" y="198"/>
                </a:cxn>
                <a:cxn ang="0">
                  <a:pos x="39" y="211"/>
                </a:cxn>
                <a:cxn ang="0">
                  <a:pos x="55" y="223"/>
                </a:cxn>
                <a:cxn ang="0">
                  <a:pos x="74" y="231"/>
                </a:cxn>
                <a:cxn ang="0">
                  <a:pos x="92" y="235"/>
                </a:cxn>
                <a:cxn ang="0">
                  <a:pos x="98" y="236"/>
                </a:cxn>
                <a:cxn ang="0">
                  <a:pos x="104" y="234"/>
                </a:cxn>
                <a:cxn ang="0">
                  <a:pos x="109" y="231"/>
                </a:cxn>
                <a:cxn ang="0">
                  <a:pos x="111" y="226"/>
                </a:cxn>
                <a:cxn ang="0">
                  <a:pos x="111" y="220"/>
                </a:cxn>
                <a:cxn ang="0">
                  <a:pos x="110" y="215"/>
                </a:cxn>
                <a:cxn ang="0">
                  <a:pos x="107" y="210"/>
                </a:cxn>
                <a:cxn ang="0">
                  <a:pos x="101" y="208"/>
                </a:cxn>
                <a:cxn ang="0">
                  <a:pos x="82" y="201"/>
                </a:cxn>
                <a:cxn ang="0">
                  <a:pos x="64" y="192"/>
                </a:cxn>
                <a:cxn ang="0">
                  <a:pos x="50" y="179"/>
                </a:cxn>
                <a:cxn ang="0">
                  <a:pos x="40" y="165"/>
                </a:cxn>
                <a:cxn ang="0">
                  <a:pos x="33" y="148"/>
                </a:cxn>
                <a:cxn ang="0">
                  <a:pos x="29" y="130"/>
                </a:cxn>
                <a:cxn ang="0">
                  <a:pos x="29" y="110"/>
                </a:cxn>
                <a:cxn ang="0">
                  <a:pos x="35" y="89"/>
                </a:cxn>
                <a:cxn ang="0">
                  <a:pos x="43" y="74"/>
                </a:cxn>
                <a:cxn ang="0">
                  <a:pos x="56" y="60"/>
                </a:cxn>
                <a:cxn ang="0">
                  <a:pos x="70" y="46"/>
                </a:cxn>
                <a:cxn ang="0">
                  <a:pos x="85" y="33"/>
                </a:cxn>
                <a:cxn ang="0">
                  <a:pos x="98" y="23"/>
                </a:cxn>
                <a:cxn ang="0">
                  <a:pos x="109" y="12"/>
                </a:cxn>
                <a:cxn ang="0">
                  <a:pos x="115" y="6"/>
                </a:cxn>
                <a:cxn ang="0">
                  <a:pos x="115" y="0"/>
                </a:cxn>
                <a:cxn ang="0">
                  <a:pos x="102" y="4"/>
                </a:cxn>
                <a:cxn ang="0">
                  <a:pos x="85" y="12"/>
                </a:cxn>
                <a:cxn ang="0">
                  <a:pos x="68" y="26"/>
                </a:cxn>
                <a:cxn ang="0">
                  <a:pos x="49" y="42"/>
                </a:cxn>
                <a:cxn ang="0">
                  <a:pos x="32" y="61"/>
                </a:cxn>
                <a:cxn ang="0">
                  <a:pos x="17" y="82"/>
                </a:cxn>
                <a:cxn ang="0">
                  <a:pos x="6" y="105"/>
                </a:cxn>
                <a:cxn ang="0">
                  <a:pos x="0" y="128"/>
                </a:cxn>
              </a:cxnLst>
              <a:rect l="0" t="0" r="r" b="b"/>
              <a:pathLst>
                <a:path w="115" h="236">
                  <a:moveTo>
                    <a:pt x="0" y="128"/>
                  </a:moveTo>
                  <a:lnTo>
                    <a:pt x="0" y="148"/>
                  </a:lnTo>
                  <a:lnTo>
                    <a:pt x="5" y="166"/>
                  </a:lnTo>
                  <a:lnTo>
                    <a:pt x="13" y="184"/>
                  </a:lnTo>
                  <a:lnTo>
                    <a:pt x="24" y="198"/>
                  </a:lnTo>
                  <a:lnTo>
                    <a:pt x="39" y="211"/>
                  </a:lnTo>
                  <a:lnTo>
                    <a:pt x="55" y="223"/>
                  </a:lnTo>
                  <a:lnTo>
                    <a:pt x="74" y="231"/>
                  </a:lnTo>
                  <a:lnTo>
                    <a:pt x="92" y="235"/>
                  </a:lnTo>
                  <a:lnTo>
                    <a:pt x="98" y="236"/>
                  </a:lnTo>
                  <a:lnTo>
                    <a:pt x="104" y="234"/>
                  </a:lnTo>
                  <a:lnTo>
                    <a:pt x="109" y="231"/>
                  </a:lnTo>
                  <a:lnTo>
                    <a:pt x="111" y="226"/>
                  </a:lnTo>
                  <a:lnTo>
                    <a:pt x="111" y="220"/>
                  </a:lnTo>
                  <a:lnTo>
                    <a:pt x="110" y="215"/>
                  </a:lnTo>
                  <a:lnTo>
                    <a:pt x="107" y="210"/>
                  </a:lnTo>
                  <a:lnTo>
                    <a:pt x="101" y="208"/>
                  </a:lnTo>
                  <a:lnTo>
                    <a:pt x="82" y="201"/>
                  </a:lnTo>
                  <a:lnTo>
                    <a:pt x="64" y="192"/>
                  </a:lnTo>
                  <a:lnTo>
                    <a:pt x="50" y="179"/>
                  </a:lnTo>
                  <a:lnTo>
                    <a:pt x="40" y="165"/>
                  </a:lnTo>
                  <a:lnTo>
                    <a:pt x="33" y="148"/>
                  </a:lnTo>
                  <a:lnTo>
                    <a:pt x="29" y="130"/>
                  </a:lnTo>
                  <a:lnTo>
                    <a:pt x="29" y="110"/>
                  </a:lnTo>
                  <a:lnTo>
                    <a:pt x="35" y="89"/>
                  </a:lnTo>
                  <a:lnTo>
                    <a:pt x="43" y="74"/>
                  </a:lnTo>
                  <a:lnTo>
                    <a:pt x="56" y="60"/>
                  </a:lnTo>
                  <a:lnTo>
                    <a:pt x="70" y="46"/>
                  </a:lnTo>
                  <a:lnTo>
                    <a:pt x="85" y="33"/>
                  </a:lnTo>
                  <a:lnTo>
                    <a:pt x="98" y="23"/>
                  </a:lnTo>
                  <a:lnTo>
                    <a:pt x="109" y="12"/>
                  </a:lnTo>
                  <a:lnTo>
                    <a:pt x="115" y="6"/>
                  </a:lnTo>
                  <a:lnTo>
                    <a:pt x="115" y="0"/>
                  </a:lnTo>
                  <a:lnTo>
                    <a:pt x="102" y="4"/>
                  </a:lnTo>
                  <a:lnTo>
                    <a:pt x="85" y="12"/>
                  </a:lnTo>
                  <a:lnTo>
                    <a:pt x="68" y="26"/>
                  </a:lnTo>
                  <a:lnTo>
                    <a:pt x="49" y="42"/>
                  </a:lnTo>
                  <a:lnTo>
                    <a:pt x="32" y="61"/>
                  </a:lnTo>
                  <a:lnTo>
                    <a:pt x="17" y="82"/>
                  </a:lnTo>
                  <a:lnTo>
                    <a:pt x="6" y="105"/>
                  </a:lnTo>
                  <a:lnTo>
                    <a:pt x="0" y="128"/>
                  </a:lnTo>
                  <a:close/>
                </a:path>
              </a:pathLst>
            </a:custGeom>
            <a:solidFill>
              <a:srgbClr val="000000"/>
            </a:solidFill>
            <a:ln w="9525">
              <a:solidFill>
                <a:schemeClr val="bg2"/>
              </a:solidFill>
              <a:round/>
              <a:headEnd/>
              <a:tailEnd/>
            </a:ln>
          </p:spPr>
          <p:txBody>
            <a:bodyPr/>
            <a:lstStyle/>
            <a:p>
              <a:endParaRPr lang="en-US"/>
            </a:p>
          </p:txBody>
        </p:sp>
        <p:sp>
          <p:nvSpPr>
            <p:cNvPr id="239955" name="Freeform 339"/>
            <p:cNvSpPr>
              <a:spLocks/>
            </p:cNvSpPr>
            <p:nvPr/>
          </p:nvSpPr>
          <p:spPr bwMode="auto">
            <a:xfrm>
              <a:off x="4423" y="3133"/>
              <a:ext cx="41" cy="52"/>
            </a:xfrm>
            <a:custGeom>
              <a:avLst/>
              <a:gdLst/>
              <a:ahLst/>
              <a:cxnLst>
                <a:cxn ang="0">
                  <a:pos x="208" y="124"/>
                </a:cxn>
                <a:cxn ang="0">
                  <a:pos x="220" y="144"/>
                </a:cxn>
                <a:cxn ang="0">
                  <a:pos x="226" y="164"/>
                </a:cxn>
                <a:cxn ang="0">
                  <a:pos x="222" y="187"/>
                </a:cxn>
                <a:cxn ang="0">
                  <a:pos x="208" y="209"/>
                </a:cxn>
                <a:cxn ang="0">
                  <a:pos x="188" y="229"/>
                </a:cxn>
                <a:cxn ang="0">
                  <a:pos x="166" y="246"/>
                </a:cxn>
                <a:cxn ang="0">
                  <a:pos x="142" y="264"/>
                </a:cxn>
                <a:cxn ang="0">
                  <a:pos x="128" y="278"/>
                </a:cxn>
                <a:cxn ang="0">
                  <a:pos x="124" y="287"/>
                </a:cxn>
                <a:cxn ang="0">
                  <a:pos x="120" y="296"/>
                </a:cxn>
                <a:cxn ang="0">
                  <a:pos x="122" y="306"/>
                </a:cxn>
                <a:cxn ang="0">
                  <a:pos x="131" y="310"/>
                </a:cxn>
                <a:cxn ang="0">
                  <a:pos x="139" y="309"/>
                </a:cxn>
                <a:cxn ang="0">
                  <a:pos x="154" y="292"/>
                </a:cxn>
                <a:cxn ang="0">
                  <a:pos x="180" y="269"/>
                </a:cxn>
                <a:cxn ang="0">
                  <a:pos x="207" y="246"/>
                </a:cxn>
                <a:cxn ang="0">
                  <a:pos x="230" y="219"/>
                </a:cxn>
                <a:cxn ang="0">
                  <a:pos x="244" y="186"/>
                </a:cxn>
                <a:cxn ang="0">
                  <a:pos x="243" y="152"/>
                </a:cxn>
                <a:cxn ang="0">
                  <a:pos x="228" y="119"/>
                </a:cxn>
                <a:cxn ang="0">
                  <a:pos x="203" y="93"/>
                </a:cxn>
                <a:cxn ang="0">
                  <a:pos x="176" y="76"/>
                </a:cxn>
                <a:cxn ang="0">
                  <a:pos x="151" y="61"/>
                </a:cxn>
                <a:cxn ang="0">
                  <a:pos x="122" y="46"/>
                </a:cxn>
                <a:cxn ang="0">
                  <a:pos x="93" y="31"/>
                </a:cxn>
                <a:cxn ang="0">
                  <a:pos x="66" y="18"/>
                </a:cxn>
                <a:cxn ang="0">
                  <a:pos x="40" y="8"/>
                </a:cxn>
                <a:cxn ang="0">
                  <a:pos x="20" y="1"/>
                </a:cxn>
                <a:cxn ang="0">
                  <a:pos x="5" y="0"/>
                </a:cxn>
                <a:cxn ang="0">
                  <a:pos x="11" y="8"/>
                </a:cxn>
                <a:cxn ang="0">
                  <a:pos x="36" y="20"/>
                </a:cxn>
                <a:cxn ang="0">
                  <a:pos x="60" y="31"/>
                </a:cxn>
                <a:cxn ang="0">
                  <a:pos x="86" y="44"/>
                </a:cxn>
                <a:cxn ang="0">
                  <a:pos x="113" y="57"/>
                </a:cxn>
                <a:cxn ang="0">
                  <a:pos x="139" y="71"/>
                </a:cxn>
                <a:cxn ang="0">
                  <a:pos x="165" y="88"/>
                </a:cxn>
                <a:cxn ang="0">
                  <a:pos x="188" y="106"/>
                </a:cxn>
              </a:cxnLst>
              <a:rect l="0" t="0" r="r" b="b"/>
              <a:pathLst>
                <a:path w="245" h="310">
                  <a:moveTo>
                    <a:pt x="200" y="116"/>
                  </a:moveTo>
                  <a:lnTo>
                    <a:pt x="208" y="124"/>
                  </a:lnTo>
                  <a:lnTo>
                    <a:pt x="214" y="133"/>
                  </a:lnTo>
                  <a:lnTo>
                    <a:pt x="220" y="144"/>
                  </a:lnTo>
                  <a:lnTo>
                    <a:pt x="223" y="154"/>
                  </a:lnTo>
                  <a:lnTo>
                    <a:pt x="226" y="164"/>
                  </a:lnTo>
                  <a:lnTo>
                    <a:pt x="224" y="176"/>
                  </a:lnTo>
                  <a:lnTo>
                    <a:pt x="222" y="187"/>
                  </a:lnTo>
                  <a:lnTo>
                    <a:pt x="216" y="198"/>
                  </a:lnTo>
                  <a:lnTo>
                    <a:pt x="208" y="209"/>
                  </a:lnTo>
                  <a:lnTo>
                    <a:pt x="199" y="219"/>
                  </a:lnTo>
                  <a:lnTo>
                    <a:pt x="188" y="229"/>
                  </a:lnTo>
                  <a:lnTo>
                    <a:pt x="177" y="238"/>
                  </a:lnTo>
                  <a:lnTo>
                    <a:pt x="166" y="246"/>
                  </a:lnTo>
                  <a:lnTo>
                    <a:pt x="154" y="255"/>
                  </a:lnTo>
                  <a:lnTo>
                    <a:pt x="142" y="264"/>
                  </a:lnTo>
                  <a:lnTo>
                    <a:pt x="132" y="275"/>
                  </a:lnTo>
                  <a:lnTo>
                    <a:pt x="128" y="278"/>
                  </a:lnTo>
                  <a:lnTo>
                    <a:pt x="126" y="283"/>
                  </a:lnTo>
                  <a:lnTo>
                    <a:pt x="124" y="287"/>
                  </a:lnTo>
                  <a:lnTo>
                    <a:pt x="121" y="292"/>
                  </a:lnTo>
                  <a:lnTo>
                    <a:pt x="120" y="296"/>
                  </a:lnTo>
                  <a:lnTo>
                    <a:pt x="120" y="301"/>
                  </a:lnTo>
                  <a:lnTo>
                    <a:pt x="122" y="306"/>
                  </a:lnTo>
                  <a:lnTo>
                    <a:pt x="126" y="309"/>
                  </a:lnTo>
                  <a:lnTo>
                    <a:pt x="131" y="310"/>
                  </a:lnTo>
                  <a:lnTo>
                    <a:pt x="135" y="310"/>
                  </a:lnTo>
                  <a:lnTo>
                    <a:pt x="139" y="309"/>
                  </a:lnTo>
                  <a:lnTo>
                    <a:pt x="142" y="306"/>
                  </a:lnTo>
                  <a:lnTo>
                    <a:pt x="154" y="292"/>
                  </a:lnTo>
                  <a:lnTo>
                    <a:pt x="167" y="280"/>
                  </a:lnTo>
                  <a:lnTo>
                    <a:pt x="180" y="269"/>
                  </a:lnTo>
                  <a:lnTo>
                    <a:pt x="194" y="257"/>
                  </a:lnTo>
                  <a:lnTo>
                    <a:pt x="207" y="246"/>
                  </a:lnTo>
                  <a:lnTo>
                    <a:pt x="220" y="233"/>
                  </a:lnTo>
                  <a:lnTo>
                    <a:pt x="230" y="219"/>
                  </a:lnTo>
                  <a:lnTo>
                    <a:pt x="238" y="204"/>
                  </a:lnTo>
                  <a:lnTo>
                    <a:pt x="244" y="186"/>
                  </a:lnTo>
                  <a:lnTo>
                    <a:pt x="245" y="169"/>
                  </a:lnTo>
                  <a:lnTo>
                    <a:pt x="243" y="152"/>
                  </a:lnTo>
                  <a:lnTo>
                    <a:pt x="237" y="134"/>
                  </a:lnTo>
                  <a:lnTo>
                    <a:pt x="228" y="119"/>
                  </a:lnTo>
                  <a:lnTo>
                    <a:pt x="217" y="105"/>
                  </a:lnTo>
                  <a:lnTo>
                    <a:pt x="203" y="93"/>
                  </a:lnTo>
                  <a:lnTo>
                    <a:pt x="188" y="83"/>
                  </a:lnTo>
                  <a:lnTo>
                    <a:pt x="176" y="76"/>
                  </a:lnTo>
                  <a:lnTo>
                    <a:pt x="163" y="69"/>
                  </a:lnTo>
                  <a:lnTo>
                    <a:pt x="151" y="61"/>
                  </a:lnTo>
                  <a:lnTo>
                    <a:pt x="136" y="54"/>
                  </a:lnTo>
                  <a:lnTo>
                    <a:pt x="122" y="46"/>
                  </a:lnTo>
                  <a:lnTo>
                    <a:pt x="107" y="39"/>
                  </a:lnTo>
                  <a:lnTo>
                    <a:pt x="93" y="31"/>
                  </a:lnTo>
                  <a:lnTo>
                    <a:pt x="79" y="24"/>
                  </a:lnTo>
                  <a:lnTo>
                    <a:pt x="66" y="18"/>
                  </a:lnTo>
                  <a:lnTo>
                    <a:pt x="53" y="13"/>
                  </a:lnTo>
                  <a:lnTo>
                    <a:pt x="40" y="8"/>
                  </a:lnTo>
                  <a:lnTo>
                    <a:pt x="30" y="5"/>
                  </a:lnTo>
                  <a:lnTo>
                    <a:pt x="20" y="1"/>
                  </a:lnTo>
                  <a:lnTo>
                    <a:pt x="12" y="0"/>
                  </a:lnTo>
                  <a:lnTo>
                    <a:pt x="5" y="0"/>
                  </a:lnTo>
                  <a:lnTo>
                    <a:pt x="0" y="2"/>
                  </a:lnTo>
                  <a:lnTo>
                    <a:pt x="11" y="8"/>
                  </a:lnTo>
                  <a:lnTo>
                    <a:pt x="23" y="14"/>
                  </a:lnTo>
                  <a:lnTo>
                    <a:pt x="36" y="20"/>
                  </a:lnTo>
                  <a:lnTo>
                    <a:pt x="47" y="25"/>
                  </a:lnTo>
                  <a:lnTo>
                    <a:pt x="60" y="31"/>
                  </a:lnTo>
                  <a:lnTo>
                    <a:pt x="73" y="37"/>
                  </a:lnTo>
                  <a:lnTo>
                    <a:pt x="86" y="44"/>
                  </a:lnTo>
                  <a:lnTo>
                    <a:pt x="99" y="51"/>
                  </a:lnTo>
                  <a:lnTo>
                    <a:pt x="113" y="57"/>
                  </a:lnTo>
                  <a:lnTo>
                    <a:pt x="126" y="64"/>
                  </a:lnTo>
                  <a:lnTo>
                    <a:pt x="139" y="71"/>
                  </a:lnTo>
                  <a:lnTo>
                    <a:pt x="152" y="79"/>
                  </a:lnTo>
                  <a:lnTo>
                    <a:pt x="165" y="88"/>
                  </a:lnTo>
                  <a:lnTo>
                    <a:pt x="176" y="96"/>
                  </a:lnTo>
                  <a:lnTo>
                    <a:pt x="188" y="106"/>
                  </a:lnTo>
                  <a:lnTo>
                    <a:pt x="200" y="116"/>
                  </a:lnTo>
                  <a:close/>
                </a:path>
              </a:pathLst>
            </a:custGeom>
            <a:solidFill>
              <a:srgbClr val="000000"/>
            </a:solidFill>
            <a:ln w="9525">
              <a:solidFill>
                <a:schemeClr val="bg2"/>
              </a:solidFill>
              <a:round/>
              <a:headEnd/>
              <a:tailEnd/>
            </a:ln>
          </p:spPr>
          <p:txBody>
            <a:bodyPr/>
            <a:lstStyle/>
            <a:p>
              <a:endParaRPr lang="en-US"/>
            </a:p>
          </p:txBody>
        </p:sp>
        <p:sp>
          <p:nvSpPr>
            <p:cNvPr id="239956" name="Freeform 340"/>
            <p:cNvSpPr>
              <a:spLocks/>
            </p:cNvSpPr>
            <p:nvPr/>
          </p:nvSpPr>
          <p:spPr bwMode="auto">
            <a:xfrm>
              <a:off x="4338" y="3209"/>
              <a:ext cx="125" cy="175"/>
            </a:xfrm>
            <a:custGeom>
              <a:avLst/>
              <a:gdLst/>
              <a:ahLst/>
              <a:cxnLst>
                <a:cxn ang="0">
                  <a:pos x="0" y="175"/>
                </a:cxn>
                <a:cxn ang="0">
                  <a:pos x="0" y="144"/>
                </a:cxn>
                <a:cxn ang="0">
                  <a:pos x="11" y="144"/>
                </a:cxn>
                <a:cxn ang="0">
                  <a:pos x="11" y="118"/>
                </a:cxn>
                <a:cxn ang="0">
                  <a:pos x="23" y="114"/>
                </a:cxn>
                <a:cxn ang="0">
                  <a:pos x="20" y="88"/>
                </a:cxn>
                <a:cxn ang="0">
                  <a:pos x="30" y="84"/>
                </a:cxn>
                <a:cxn ang="0">
                  <a:pos x="30" y="58"/>
                </a:cxn>
                <a:cxn ang="0">
                  <a:pos x="39" y="54"/>
                </a:cxn>
                <a:cxn ang="0">
                  <a:pos x="39" y="28"/>
                </a:cxn>
                <a:cxn ang="0">
                  <a:pos x="48" y="28"/>
                </a:cxn>
                <a:cxn ang="0">
                  <a:pos x="56" y="0"/>
                </a:cxn>
                <a:cxn ang="0">
                  <a:pos x="80" y="0"/>
                </a:cxn>
                <a:cxn ang="0">
                  <a:pos x="81" y="25"/>
                </a:cxn>
                <a:cxn ang="0">
                  <a:pos x="92" y="24"/>
                </a:cxn>
                <a:cxn ang="0">
                  <a:pos x="93" y="49"/>
                </a:cxn>
                <a:cxn ang="0">
                  <a:pos x="102" y="54"/>
                </a:cxn>
                <a:cxn ang="0">
                  <a:pos x="99" y="81"/>
                </a:cxn>
                <a:cxn ang="0">
                  <a:pos x="114" y="82"/>
                </a:cxn>
                <a:cxn ang="0">
                  <a:pos x="107" y="81"/>
                </a:cxn>
                <a:cxn ang="0">
                  <a:pos x="108" y="114"/>
                </a:cxn>
                <a:cxn ang="0">
                  <a:pos x="117" y="117"/>
                </a:cxn>
                <a:cxn ang="0">
                  <a:pos x="122" y="142"/>
                </a:cxn>
                <a:cxn ang="0">
                  <a:pos x="125" y="175"/>
                </a:cxn>
                <a:cxn ang="0">
                  <a:pos x="0" y="175"/>
                </a:cxn>
              </a:cxnLst>
              <a:rect l="0" t="0" r="r" b="b"/>
              <a:pathLst>
                <a:path w="125" h="175">
                  <a:moveTo>
                    <a:pt x="0" y="175"/>
                  </a:moveTo>
                  <a:lnTo>
                    <a:pt x="0" y="144"/>
                  </a:lnTo>
                  <a:lnTo>
                    <a:pt x="11" y="144"/>
                  </a:lnTo>
                  <a:lnTo>
                    <a:pt x="11" y="118"/>
                  </a:lnTo>
                  <a:lnTo>
                    <a:pt x="23" y="114"/>
                  </a:lnTo>
                  <a:lnTo>
                    <a:pt x="20" y="88"/>
                  </a:lnTo>
                  <a:lnTo>
                    <a:pt x="30" y="84"/>
                  </a:lnTo>
                  <a:lnTo>
                    <a:pt x="30" y="58"/>
                  </a:lnTo>
                  <a:lnTo>
                    <a:pt x="39" y="54"/>
                  </a:lnTo>
                  <a:lnTo>
                    <a:pt x="39" y="28"/>
                  </a:lnTo>
                  <a:lnTo>
                    <a:pt x="48" y="28"/>
                  </a:lnTo>
                  <a:lnTo>
                    <a:pt x="56" y="0"/>
                  </a:lnTo>
                  <a:lnTo>
                    <a:pt x="80" y="0"/>
                  </a:lnTo>
                  <a:lnTo>
                    <a:pt x="81" y="25"/>
                  </a:lnTo>
                  <a:lnTo>
                    <a:pt x="92" y="24"/>
                  </a:lnTo>
                  <a:lnTo>
                    <a:pt x="93" y="49"/>
                  </a:lnTo>
                  <a:lnTo>
                    <a:pt x="102" y="54"/>
                  </a:lnTo>
                  <a:lnTo>
                    <a:pt x="99" y="81"/>
                  </a:lnTo>
                  <a:lnTo>
                    <a:pt x="114" y="82"/>
                  </a:lnTo>
                  <a:lnTo>
                    <a:pt x="107" y="81"/>
                  </a:lnTo>
                  <a:lnTo>
                    <a:pt x="108" y="114"/>
                  </a:lnTo>
                  <a:lnTo>
                    <a:pt x="117" y="117"/>
                  </a:lnTo>
                  <a:lnTo>
                    <a:pt x="122" y="142"/>
                  </a:lnTo>
                  <a:lnTo>
                    <a:pt x="125" y="175"/>
                  </a:lnTo>
                  <a:lnTo>
                    <a:pt x="0" y="175"/>
                  </a:lnTo>
                  <a:close/>
                </a:path>
              </a:pathLst>
            </a:custGeom>
            <a:solidFill>
              <a:srgbClr val="DDDDDD"/>
            </a:solidFill>
            <a:ln w="9525">
              <a:solidFill>
                <a:schemeClr val="bg2"/>
              </a:solidFill>
              <a:round/>
              <a:headEnd/>
              <a:tailEnd/>
            </a:ln>
            <a:effectLst/>
          </p:spPr>
          <p:txBody>
            <a:bodyPr/>
            <a:lstStyle/>
            <a:p>
              <a:endParaRPr lang="en-US"/>
            </a:p>
          </p:txBody>
        </p:sp>
      </p:grpSp>
      <p:grpSp>
        <p:nvGrpSpPr>
          <p:cNvPr id="239957" name="Group 341"/>
          <p:cNvGrpSpPr>
            <a:grpSpLocks/>
          </p:cNvGrpSpPr>
          <p:nvPr/>
        </p:nvGrpSpPr>
        <p:grpSpPr bwMode="auto">
          <a:xfrm>
            <a:off x="4178300" y="2076450"/>
            <a:ext cx="3013075" cy="3355975"/>
            <a:chOff x="2650" y="1308"/>
            <a:chExt cx="1898" cy="2114"/>
          </a:xfrm>
        </p:grpSpPr>
        <p:sp>
          <p:nvSpPr>
            <p:cNvPr id="239958" name="Line 342"/>
            <p:cNvSpPr>
              <a:spLocks noChangeShapeType="1"/>
            </p:cNvSpPr>
            <p:nvPr/>
          </p:nvSpPr>
          <p:spPr bwMode="auto">
            <a:xfrm flipH="1">
              <a:off x="3800" y="1315"/>
              <a:ext cx="188" cy="671"/>
            </a:xfrm>
            <a:prstGeom prst="line">
              <a:avLst/>
            </a:prstGeom>
            <a:noFill/>
            <a:ln w="76200">
              <a:solidFill>
                <a:srgbClr val="FF3300"/>
              </a:solidFill>
              <a:round/>
              <a:headEnd type="triangle" w="med" len="med"/>
              <a:tailEnd type="triangle" w="med" len="med"/>
            </a:ln>
            <a:effectLst/>
          </p:spPr>
          <p:txBody>
            <a:bodyPr/>
            <a:lstStyle/>
            <a:p>
              <a:endParaRPr lang="en-US"/>
            </a:p>
          </p:txBody>
        </p:sp>
        <p:sp>
          <p:nvSpPr>
            <p:cNvPr id="239959" name="Line 343"/>
            <p:cNvSpPr>
              <a:spLocks noChangeShapeType="1"/>
            </p:cNvSpPr>
            <p:nvPr/>
          </p:nvSpPr>
          <p:spPr bwMode="auto">
            <a:xfrm flipH="1">
              <a:off x="3501" y="1308"/>
              <a:ext cx="15" cy="1831"/>
            </a:xfrm>
            <a:prstGeom prst="line">
              <a:avLst/>
            </a:prstGeom>
            <a:noFill/>
            <a:ln w="76200">
              <a:solidFill>
                <a:srgbClr val="FF3300"/>
              </a:solidFill>
              <a:round/>
              <a:headEnd type="triangle" w="med" len="med"/>
              <a:tailEnd type="triangle" w="med" len="med"/>
            </a:ln>
            <a:effectLst/>
          </p:spPr>
          <p:txBody>
            <a:bodyPr/>
            <a:lstStyle/>
            <a:p>
              <a:endParaRPr lang="en-US"/>
            </a:p>
          </p:txBody>
        </p:sp>
        <p:sp>
          <p:nvSpPr>
            <p:cNvPr id="239960" name="Line 344"/>
            <p:cNvSpPr>
              <a:spLocks noChangeShapeType="1"/>
            </p:cNvSpPr>
            <p:nvPr/>
          </p:nvSpPr>
          <p:spPr bwMode="auto">
            <a:xfrm>
              <a:off x="3740" y="2940"/>
              <a:ext cx="808" cy="482"/>
            </a:xfrm>
            <a:prstGeom prst="line">
              <a:avLst/>
            </a:prstGeom>
            <a:noFill/>
            <a:ln w="76200">
              <a:solidFill>
                <a:srgbClr val="FF3300"/>
              </a:solidFill>
              <a:round/>
              <a:headEnd type="triangle" w="med" len="med"/>
              <a:tailEnd type="triangle" w="med" len="med"/>
            </a:ln>
            <a:effectLst/>
          </p:spPr>
          <p:txBody>
            <a:bodyPr/>
            <a:lstStyle/>
            <a:p>
              <a:endParaRPr lang="en-US"/>
            </a:p>
          </p:txBody>
        </p:sp>
        <p:sp>
          <p:nvSpPr>
            <p:cNvPr id="239961" name="Text Box 345"/>
            <p:cNvSpPr txBox="1">
              <a:spLocks noChangeArrowheads="1"/>
            </p:cNvSpPr>
            <p:nvPr/>
          </p:nvSpPr>
          <p:spPr bwMode="auto">
            <a:xfrm>
              <a:off x="2650" y="1616"/>
              <a:ext cx="859" cy="236"/>
            </a:xfrm>
            <a:prstGeom prst="rect">
              <a:avLst/>
            </a:prstGeom>
            <a:noFill/>
            <a:ln w="9525">
              <a:noFill/>
              <a:miter lim="800000"/>
              <a:headEnd/>
              <a:tailEnd/>
            </a:ln>
            <a:effectLst/>
          </p:spPr>
          <p:txBody>
            <a:bodyPr wrap="none">
              <a:spAutoFit/>
            </a:bodyPr>
            <a:lstStyle/>
            <a:p>
              <a:pPr>
                <a:spcBef>
                  <a:spcPct val="0"/>
                </a:spcBef>
                <a:buClrTx/>
                <a:buSzTx/>
                <a:buFontTx/>
                <a:buNone/>
              </a:pPr>
              <a:r>
                <a:rPr lang="en-US" altLang="it-IT" sz="1600">
                  <a:solidFill>
                    <a:srgbClr val="FF3300"/>
                  </a:solidFill>
                </a:rPr>
                <a:t>peer to peer</a:t>
              </a:r>
              <a:endParaRPr lang="en-US" altLang="it-IT" sz="2000">
                <a:solidFill>
                  <a:srgbClr val="FF3300"/>
                </a:solidFill>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499"/>
                                          </p:stCondLst>
                                        </p:cTn>
                                        <p:tgtEl>
                                          <p:spTgt spid="23995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Segnaposto numero diapositiva 3"/>
          <p:cNvSpPr>
            <a:spLocks noGrp="1"/>
          </p:cNvSpPr>
          <p:nvPr>
            <p:ph type="sldNum" sz="quarter" idx="12"/>
          </p:nvPr>
        </p:nvSpPr>
        <p:spPr/>
        <p:txBody>
          <a:bodyPr/>
          <a:lstStyle/>
          <a:p>
            <a:r>
              <a:rPr lang="en-US" altLang="it-IT"/>
              <a:t>2-</a:t>
            </a:r>
            <a:fld id="{C5CD14BC-BFC9-4A90-8084-0990862346DC}" type="slidenum">
              <a:rPr lang="en-US" altLang="it-IT"/>
              <a:pPr/>
              <a:t>77</a:t>
            </a:fld>
            <a:endParaRPr lang="en-US" altLang="it-IT"/>
          </a:p>
        </p:txBody>
      </p:sp>
      <p:sp>
        <p:nvSpPr>
          <p:cNvPr id="240642" name="Rectangle 2"/>
          <p:cNvSpPr>
            <a:spLocks noChangeArrowheads="1"/>
          </p:cNvSpPr>
          <p:nvPr/>
        </p:nvSpPr>
        <p:spPr bwMode="auto">
          <a:xfrm>
            <a:off x="298450" y="228600"/>
            <a:ext cx="8520113" cy="1143000"/>
          </a:xfrm>
          <a:prstGeom prst="rect">
            <a:avLst/>
          </a:prstGeom>
          <a:noFill/>
          <a:ln w="9525">
            <a:noFill/>
            <a:miter lim="800000"/>
            <a:headEnd/>
            <a:tailEnd/>
          </a:ln>
          <a:effectLst/>
        </p:spPr>
        <p:txBody>
          <a:bodyPr anchor="ctr"/>
          <a:lstStyle/>
          <a:p>
            <a:pPr>
              <a:spcBef>
                <a:spcPct val="0"/>
              </a:spcBef>
              <a:buClrTx/>
              <a:buSzTx/>
              <a:buFontTx/>
              <a:buNone/>
            </a:pPr>
            <a:r>
              <a:rPr lang="en-US" altLang="it-IT" sz="3000" b="1" u="sng">
                <a:solidFill>
                  <a:schemeClr val="accent2"/>
                </a:solidFill>
              </a:rPr>
              <a:t>Distribuzione di file:</a:t>
            </a:r>
            <a:br>
              <a:rPr lang="en-US" altLang="it-IT" sz="3000" b="1" u="sng">
                <a:solidFill>
                  <a:schemeClr val="accent2"/>
                </a:solidFill>
              </a:rPr>
            </a:br>
            <a:r>
              <a:rPr lang="en-US" altLang="it-IT" sz="3000" b="1" u="sng">
                <a:solidFill>
                  <a:schemeClr val="accent2"/>
                </a:solidFill>
              </a:rPr>
              <a:t>confronto tra Server-Client e P2P</a:t>
            </a:r>
            <a:endParaRPr lang="en-US" altLang="it-IT" sz="3600" u="sng">
              <a:solidFill>
                <a:schemeClr val="accent2"/>
              </a:solidFill>
            </a:endParaRPr>
          </a:p>
        </p:txBody>
      </p:sp>
      <p:sp>
        <p:nvSpPr>
          <p:cNvPr id="240643" name="Rectangle 3"/>
          <p:cNvSpPr>
            <a:spLocks noChangeArrowheads="1"/>
          </p:cNvSpPr>
          <p:nvPr/>
        </p:nvSpPr>
        <p:spPr bwMode="auto">
          <a:xfrm>
            <a:off x="465138" y="1528763"/>
            <a:ext cx="8258175" cy="1143000"/>
          </a:xfrm>
          <a:prstGeom prst="rect">
            <a:avLst/>
          </a:prstGeom>
          <a:noFill/>
          <a:ln w="9525">
            <a:noFill/>
            <a:miter lim="800000"/>
            <a:headEnd/>
            <a:tailEnd/>
          </a:ln>
          <a:effectLst/>
        </p:spPr>
        <p:txBody>
          <a:bodyPr/>
          <a:lstStyle/>
          <a:p>
            <a:pPr marL="342900" indent="-342900"/>
            <a:r>
              <a:rPr lang="en-US" altLang="it-IT" sz="2800" i="1" u="sng">
                <a:solidFill>
                  <a:srgbClr val="FF3300"/>
                </a:solidFill>
              </a:rPr>
              <a:t>Domanda</a:t>
            </a:r>
            <a:r>
              <a:rPr lang="en-US" altLang="it-IT" sz="2800"/>
              <a:t> : </a:t>
            </a:r>
            <a:r>
              <a:rPr lang="en-US" altLang="it-IT"/>
              <a:t>Quanto tempo ci vuole per distribuire file da un server a </a:t>
            </a:r>
            <a:r>
              <a:rPr lang="en-US" altLang="it-IT" i="1"/>
              <a:t>N  peer</a:t>
            </a:r>
            <a:r>
              <a:rPr lang="en-US" altLang="it-IT"/>
              <a:t>?</a:t>
            </a:r>
            <a:endParaRPr lang="en-US" altLang="it-IT" sz="2800"/>
          </a:p>
        </p:txBody>
      </p:sp>
      <p:sp>
        <p:nvSpPr>
          <p:cNvPr id="240644" name="Freeform 4"/>
          <p:cNvSpPr>
            <a:spLocks/>
          </p:cNvSpPr>
          <p:nvPr/>
        </p:nvSpPr>
        <p:spPr bwMode="auto">
          <a:xfrm>
            <a:off x="2373313" y="4032250"/>
            <a:ext cx="3775075" cy="2146300"/>
          </a:xfrm>
          <a:custGeom>
            <a:avLst/>
            <a:gdLst/>
            <a:ahLst/>
            <a:cxnLst>
              <a:cxn ang="0">
                <a:pos x="239" y="7"/>
              </a:cxn>
              <a:cxn ang="0">
                <a:pos x="35" y="157"/>
              </a:cxn>
              <a:cxn ang="0">
                <a:pos x="29" y="523"/>
              </a:cxn>
              <a:cxn ang="0">
                <a:pos x="53" y="829"/>
              </a:cxn>
              <a:cxn ang="0">
                <a:pos x="245" y="871"/>
              </a:cxn>
              <a:cxn ang="0">
                <a:pos x="647" y="1129"/>
              </a:cxn>
              <a:cxn ang="0">
                <a:pos x="995" y="1237"/>
              </a:cxn>
              <a:cxn ang="0">
                <a:pos x="1199" y="1021"/>
              </a:cxn>
              <a:cxn ang="0">
                <a:pos x="1271" y="445"/>
              </a:cxn>
              <a:cxn ang="0">
                <a:pos x="1205" y="211"/>
              </a:cxn>
              <a:cxn ang="0">
                <a:pos x="749" y="115"/>
              </a:cxn>
              <a:cxn ang="0">
                <a:pos x="239" y="7"/>
              </a:cxn>
            </a:cxnLst>
            <a:rect l="0" t="0" r="r" b="b"/>
            <a:pathLst>
              <a:path w="1292" h="1255">
                <a:moveTo>
                  <a:pt x="239" y="7"/>
                </a:moveTo>
                <a:cubicBezTo>
                  <a:pt x="120" y="14"/>
                  <a:pt x="70" y="71"/>
                  <a:pt x="35" y="157"/>
                </a:cubicBezTo>
                <a:cubicBezTo>
                  <a:pt x="0" y="243"/>
                  <a:pt x="26" y="411"/>
                  <a:pt x="29" y="523"/>
                </a:cubicBezTo>
                <a:cubicBezTo>
                  <a:pt x="32" y="635"/>
                  <a:pt x="17" y="771"/>
                  <a:pt x="53" y="829"/>
                </a:cubicBezTo>
                <a:cubicBezTo>
                  <a:pt x="89" y="887"/>
                  <a:pt x="146" y="821"/>
                  <a:pt x="245" y="871"/>
                </a:cubicBezTo>
                <a:cubicBezTo>
                  <a:pt x="344" y="921"/>
                  <a:pt x="522" y="1068"/>
                  <a:pt x="647" y="1129"/>
                </a:cubicBezTo>
                <a:cubicBezTo>
                  <a:pt x="772" y="1190"/>
                  <a:pt x="903" y="1255"/>
                  <a:pt x="995" y="1237"/>
                </a:cubicBezTo>
                <a:cubicBezTo>
                  <a:pt x="1087" y="1219"/>
                  <a:pt x="1153" y="1153"/>
                  <a:pt x="1199" y="1021"/>
                </a:cubicBezTo>
                <a:cubicBezTo>
                  <a:pt x="1245" y="889"/>
                  <a:pt x="1270" y="580"/>
                  <a:pt x="1271" y="445"/>
                </a:cubicBezTo>
                <a:cubicBezTo>
                  <a:pt x="1272" y="310"/>
                  <a:pt x="1292" y="266"/>
                  <a:pt x="1205" y="211"/>
                </a:cubicBezTo>
                <a:cubicBezTo>
                  <a:pt x="1118" y="156"/>
                  <a:pt x="908" y="150"/>
                  <a:pt x="749" y="115"/>
                </a:cubicBezTo>
                <a:cubicBezTo>
                  <a:pt x="590" y="80"/>
                  <a:pt x="358" y="0"/>
                  <a:pt x="239" y="7"/>
                </a:cubicBezTo>
                <a:close/>
              </a:path>
            </a:pathLst>
          </a:custGeom>
          <a:solidFill>
            <a:srgbClr val="00FFFF"/>
          </a:solidFill>
          <a:ln w="9525">
            <a:noFill/>
            <a:round/>
            <a:headEnd/>
            <a:tailEnd/>
          </a:ln>
          <a:effectLst/>
        </p:spPr>
        <p:txBody>
          <a:bodyPr wrap="none" anchor="ctr"/>
          <a:lstStyle/>
          <a:p>
            <a:endParaRPr lang="en-US"/>
          </a:p>
        </p:txBody>
      </p:sp>
      <p:grpSp>
        <p:nvGrpSpPr>
          <p:cNvPr id="240645" name="Group 5"/>
          <p:cNvGrpSpPr>
            <a:grpSpLocks/>
          </p:cNvGrpSpPr>
          <p:nvPr/>
        </p:nvGrpSpPr>
        <p:grpSpPr bwMode="auto">
          <a:xfrm>
            <a:off x="1552575" y="3181350"/>
            <a:ext cx="538163" cy="885825"/>
            <a:chOff x="4180" y="783"/>
            <a:chExt cx="150" cy="307"/>
          </a:xfrm>
        </p:grpSpPr>
        <p:sp>
          <p:nvSpPr>
            <p:cNvPr id="240646" name="AutoShape 6"/>
            <p:cNvSpPr>
              <a:spLocks noChangeArrowheads="1"/>
            </p:cNvSpPr>
            <p:nvPr/>
          </p:nvSpPr>
          <p:spPr bwMode="auto">
            <a:xfrm>
              <a:off x="4180" y="1019"/>
              <a:ext cx="150" cy="71"/>
            </a:xfrm>
            <a:prstGeom prst="parallelogram">
              <a:avLst>
                <a:gd name="adj" fmla="val 81387"/>
              </a:avLst>
            </a:prstGeom>
            <a:solidFill>
              <a:srgbClr val="33CCCC"/>
            </a:solidFill>
            <a:ln w="9525">
              <a:noFill/>
              <a:miter lim="800000"/>
              <a:headEnd/>
              <a:tailEnd/>
            </a:ln>
            <a:effectLst/>
          </p:spPr>
          <p:txBody>
            <a:bodyPr wrap="none" anchor="ctr"/>
            <a:lstStyle/>
            <a:p>
              <a:endParaRPr lang="en-US"/>
            </a:p>
          </p:txBody>
        </p:sp>
        <p:sp>
          <p:nvSpPr>
            <p:cNvPr id="240647" name="Rectangle 7"/>
            <p:cNvSpPr>
              <a:spLocks noChangeArrowheads="1"/>
            </p:cNvSpPr>
            <p:nvPr/>
          </p:nvSpPr>
          <p:spPr bwMode="auto">
            <a:xfrm>
              <a:off x="4256" y="785"/>
              <a:ext cx="69" cy="236"/>
            </a:xfrm>
            <a:prstGeom prst="rect">
              <a:avLst/>
            </a:prstGeom>
            <a:solidFill>
              <a:srgbClr val="33CCCC"/>
            </a:solidFill>
            <a:ln w="9525">
              <a:noFill/>
              <a:miter lim="800000"/>
              <a:headEnd/>
              <a:tailEnd/>
            </a:ln>
            <a:effectLst/>
          </p:spPr>
          <p:txBody>
            <a:bodyPr wrap="none" anchor="ctr"/>
            <a:lstStyle/>
            <a:p>
              <a:endParaRPr lang="en-US"/>
            </a:p>
          </p:txBody>
        </p:sp>
        <p:sp>
          <p:nvSpPr>
            <p:cNvPr id="240648" name="Rectangle 8"/>
            <p:cNvSpPr>
              <a:spLocks noChangeArrowheads="1"/>
            </p:cNvSpPr>
            <p:nvPr/>
          </p:nvSpPr>
          <p:spPr bwMode="auto">
            <a:xfrm>
              <a:off x="4181" y="852"/>
              <a:ext cx="95" cy="236"/>
            </a:xfrm>
            <a:prstGeom prst="rect">
              <a:avLst/>
            </a:prstGeom>
            <a:solidFill>
              <a:srgbClr val="33CCCC"/>
            </a:solidFill>
            <a:ln w="9525">
              <a:solidFill>
                <a:schemeClr val="tx1"/>
              </a:solidFill>
              <a:miter lim="800000"/>
              <a:headEnd/>
              <a:tailEnd/>
            </a:ln>
            <a:effectLst/>
          </p:spPr>
          <p:txBody>
            <a:bodyPr wrap="none" anchor="ctr"/>
            <a:lstStyle/>
            <a:p>
              <a:endParaRPr lang="en-US"/>
            </a:p>
          </p:txBody>
        </p:sp>
        <p:sp>
          <p:nvSpPr>
            <p:cNvPr id="240649" name="AutoShape 9"/>
            <p:cNvSpPr>
              <a:spLocks noChangeArrowheads="1"/>
            </p:cNvSpPr>
            <p:nvPr/>
          </p:nvSpPr>
          <p:spPr bwMode="auto">
            <a:xfrm>
              <a:off x="4180" y="783"/>
              <a:ext cx="150" cy="71"/>
            </a:xfrm>
            <a:prstGeom prst="parallelogram">
              <a:avLst>
                <a:gd name="adj" fmla="val 81387"/>
              </a:avLst>
            </a:prstGeom>
            <a:solidFill>
              <a:srgbClr val="33CCCC"/>
            </a:solidFill>
            <a:ln w="9525">
              <a:solidFill>
                <a:schemeClr val="tx1"/>
              </a:solidFill>
              <a:miter lim="800000"/>
              <a:headEnd/>
              <a:tailEnd/>
            </a:ln>
            <a:effectLst/>
          </p:spPr>
          <p:txBody>
            <a:bodyPr wrap="none" anchor="ctr"/>
            <a:lstStyle/>
            <a:p>
              <a:endParaRPr lang="en-US"/>
            </a:p>
          </p:txBody>
        </p:sp>
        <p:sp>
          <p:nvSpPr>
            <p:cNvPr id="240650" name="Line 10"/>
            <p:cNvSpPr>
              <a:spLocks noChangeShapeType="1"/>
            </p:cNvSpPr>
            <p:nvPr/>
          </p:nvSpPr>
          <p:spPr bwMode="auto">
            <a:xfrm>
              <a:off x="4330" y="788"/>
              <a:ext cx="0" cy="231"/>
            </a:xfrm>
            <a:prstGeom prst="line">
              <a:avLst/>
            </a:prstGeom>
            <a:noFill/>
            <a:ln w="9525">
              <a:solidFill>
                <a:schemeClr val="tx1"/>
              </a:solidFill>
              <a:round/>
              <a:headEnd/>
              <a:tailEnd/>
            </a:ln>
            <a:effectLst/>
          </p:spPr>
          <p:txBody>
            <a:bodyPr wrap="none" anchor="ctr"/>
            <a:lstStyle/>
            <a:p>
              <a:endParaRPr lang="en-US"/>
            </a:p>
          </p:txBody>
        </p:sp>
        <p:sp>
          <p:nvSpPr>
            <p:cNvPr id="240651" name="Line 11"/>
            <p:cNvSpPr>
              <a:spLocks noChangeShapeType="1"/>
            </p:cNvSpPr>
            <p:nvPr/>
          </p:nvSpPr>
          <p:spPr bwMode="auto">
            <a:xfrm flipH="1">
              <a:off x="4276" y="1019"/>
              <a:ext cx="54" cy="69"/>
            </a:xfrm>
            <a:prstGeom prst="line">
              <a:avLst/>
            </a:prstGeom>
            <a:noFill/>
            <a:ln w="9525">
              <a:solidFill>
                <a:schemeClr val="tx1"/>
              </a:solidFill>
              <a:round/>
              <a:headEnd/>
              <a:tailEnd/>
            </a:ln>
            <a:effectLst/>
          </p:spPr>
          <p:txBody>
            <a:bodyPr wrap="none" anchor="ctr"/>
            <a:lstStyle/>
            <a:p>
              <a:endParaRPr lang="en-US"/>
            </a:p>
          </p:txBody>
        </p:sp>
        <p:sp>
          <p:nvSpPr>
            <p:cNvPr id="240652" name="Rectangle 12"/>
            <p:cNvSpPr>
              <a:spLocks noChangeArrowheads="1"/>
            </p:cNvSpPr>
            <p:nvPr/>
          </p:nvSpPr>
          <p:spPr bwMode="auto">
            <a:xfrm>
              <a:off x="4193" y="883"/>
              <a:ext cx="63" cy="136"/>
            </a:xfrm>
            <a:prstGeom prst="rect">
              <a:avLst/>
            </a:prstGeom>
            <a:solidFill>
              <a:schemeClr val="accent2"/>
            </a:solidFill>
            <a:ln w="9525">
              <a:solidFill>
                <a:schemeClr val="tx1"/>
              </a:solidFill>
              <a:miter lim="800000"/>
              <a:headEnd/>
              <a:tailEnd/>
            </a:ln>
            <a:effectLst/>
          </p:spPr>
          <p:txBody>
            <a:bodyPr wrap="none" anchor="ctr"/>
            <a:lstStyle/>
            <a:p>
              <a:endParaRPr lang="en-US"/>
            </a:p>
          </p:txBody>
        </p:sp>
        <p:sp>
          <p:nvSpPr>
            <p:cNvPr id="240653" name="Rectangle 13"/>
            <p:cNvSpPr>
              <a:spLocks noChangeArrowheads="1"/>
            </p:cNvSpPr>
            <p:nvPr/>
          </p:nvSpPr>
          <p:spPr bwMode="auto">
            <a:xfrm>
              <a:off x="4202" y="924"/>
              <a:ext cx="48" cy="48"/>
            </a:xfrm>
            <a:prstGeom prst="rect">
              <a:avLst/>
            </a:prstGeom>
            <a:solidFill>
              <a:schemeClr val="bg1"/>
            </a:solidFill>
            <a:ln w="9525">
              <a:noFill/>
              <a:miter lim="800000"/>
              <a:headEnd/>
              <a:tailEnd/>
            </a:ln>
            <a:effectLst/>
          </p:spPr>
          <p:txBody>
            <a:bodyPr wrap="none" anchor="ctr"/>
            <a:lstStyle/>
            <a:p>
              <a:endParaRPr lang="en-US"/>
            </a:p>
          </p:txBody>
        </p:sp>
      </p:grpSp>
      <p:sp>
        <p:nvSpPr>
          <p:cNvPr id="240654" name="Line 14"/>
          <p:cNvSpPr>
            <a:spLocks noChangeShapeType="1"/>
          </p:cNvSpPr>
          <p:nvPr/>
        </p:nvSpPr>
        <p:spPr bwMode="auto">
          <a:xfrm>
            <a:off x="1819275" y="4051300"/>
            <a:ext cx="803275" cy="311150"/>
          </a:xfrm>
          <a:prstGeom prst="line">
            <a:avLst/>
          </a:prstGeom>
          <a:noFill/>
          <a:ln w="9525">
            <a:solidFill>
              <a:schemeClr val="tx1"/>
            </a:solidFill>
            <a:round/>
            <a:headEnd/>
            <a:tailEnd type="triangle" w="med" len="med"/>
          </a:ln>
          <a:effectLst/>
        </p:spPr>
        <p:txBody>
          <a:bodyPr/>
          <a:lstStyle/>
          <a:p>
            <a:endParaRPr lang="en-US"/>
          </a:p>
        </p:txBody>
      </p:sp>
      <p:sp>
        <p:nvSpPr>
          <p:cNvPr id="240655" name="Text Box 15"/>
          <p:cNvSpPr txBox="1">
            <a:spLocks noChangeArrowheads="1"/>
          </p:cNvSpPr>
          <p:nvPr/>
        </p:nvSpPr>
        <p:spPr bwMode="auto">
          <a:xfrm>
            <a:off x="2179638" y="3719513"/>
            <a:ext cx="387350" cy="366712"/>
          </a:xfrm>
          <a:prstGeom prst="rect">
            <a:avLst/>
          </a:prstGeom>
          <a:noFill/>
          <a:ln w="9525">
            <a:noFill/>
            <a:miter lim="800000"/>
            <a:headEnd/>
            <a:tailEnd/>
          </a:ln>
          <a:effectLst/>
        </p:spPr>
        <p:txBody>
          <a:bodyPr wrap="none">
            <a:spAutoFit/>
          </a:bodyPr>
          <a:lstStyle/>
          <a:p>
            <a:pPr eaLnBrk="1" hangingPunct="1">
              <a:spcBef>
                <a:spcPct val="0"/>
              </a:spcBef>
              <a:buClrTx/>
              <a:buSzTx/>
              <a:buFontTx/>
              <a:buNone/>
            </a:pPr>
            <a:r>
              <a:rPr lang="en-US" altLang="it-IT" sz="1800">
                <a:latin typeface="Arial" charset="0"/>
              </a:rPr>
              <a:t>u</a:t>
            </a:r>
            <a:r>
              <a:rPr lang="en-US" altLang="it-IT" sz="1800" baseline="-25000">
                <a:latin typeface="Arial" charset="0"/>
              </a:rPr>
              <a:t>s</a:t>
            </a:r>
          </a:p>
        </p:txBody>
      </p:sp>
      <p:graphicFrame>
        <p:nvGraphicFramePr>
          <p:cNvPr id="240656" name="Object 16"/>
          <p:cNvGraphicFramePr>
            <a:graphicFrameLocks noChangeAspect="1"/>
          </p:cNvGraphicFramePr>
          <p:nvPr/>
        </p:nvGraphicFramePr>
        <p:xfrm>
          <a:off x="3190875" y="2817813"/>
          <a:ext cx="547688" cy="466725"/>
        </p:xfrm>
        <a:graphic>
          <a:graphicData uri="http://schemas.openxmlformats.org/presentationml/2006/ole">
            <p:oleObj spid="_x0000_s240656" name="Clip" r:id="rId4" imgW="1305000" imgH="1085760" progId="MS_ClipArt_Gallery.2">
              <p:embed/>
            </p:oleObj>
          </a:graphicData>
        </a:graphic>
      </p:graphicFrame>
      <p:sp>
        <p:nvSpPr>
          <p:cNvPr id="240657" name="Line 17"/>
          <p:cNvSpPr>
            <a:spLocks noChangeShapeType="1"/>
          </p:cNvSpPr>
          <p:nvPr/>
        </p:nvSpPr>
        <p:spPr bwMode="auto">
          <a:xfrm>
            <a:off x="3551238" y="3214688"/>
            <a:ext cx="228600" cy="914400"/>
          </a:xfrm>
          <a:prstGeom prst="line">
            <a:avLst/>
          </a:prstGeom>
          <a:noFill/>
          <a:ln w="9525">
            <a:solidFill>
              <a:schemeClr val="tx1"/>
            </a:solidFill>
            <a:round/>
            <a:headEnd type="triangle" w="med" len="med"/>
            <a:tailEnd/>
          </a:ln>
          <a:effectLst/>
        </p:spPr>
        <p:txBody>
          <a:bodyPr/>
          <a:lstStyle/>
          <a:p>
            <a:endParaRPr lang="en-US"/>
          </a:p>
        </p:txBody>
      </p:sp>
      <p:sp>
        <p:nvSpPr>
          <p:cNvPr id="240658" name="Line 18"/>
          <p:cNvSpPr>
            <a:spLocks noChangeShapeType="1"/>
          </p:cNvSpPr>
          <p:nvPr/>
        </p:nvSpPr>
        <p:spPr bwMode="auto">
          <a:xfrm flipH="1" flipV="1">
            <a:off x="3348038" y="3205163"/>
            <a:ext cx="228600" cy="889000"/>
          </a:xfrm>
          <a:prstGeom prst="line">
            <a:avLst/>
          </a:prstGeom>
          <a:noFill/>
          <a:ln w="9525">
            <a:solidFill>
              <a:schemeClr val="tx1"/>
            </a:solidFill>
            <a:round/>
            <a:headEnd type="triangle" w="med" len="med"/>
            <a:tailEnd/>
          </a:ln>
          <a:effectLst/>
        </p:spPr>
        <p:txBody>
          <a:bodyPr/>
          <a:lstStyle/>
          <a:p>
            <a:endParaRPr lang="en-US"/>
          </a:p>
        </p:txBody>
      </p:sp>
      <p:sp>
        <p:nvSpPr>
          <p:cNvPr id="240659" name="Text Box 19"/>
          <p:cNvSpPr txBox="1">
            <a:spLocks noChangeArrowheads="1"/>
          </p:cNvSpPr>
          <p:nvPr/>
        </p:nvSpPr>
        <p:spPr bwMode="auto">
          <a:xfrm>
            <a:off x="4184650" y="3440113"/>
            <a:ext cx="609600" cy="366712"/>
          </a:xfrm>
          <a:prstGeom prst="rect">
            <a:avLst/>
          </a:prstGeom>
          <a:noFill/>
          <a:ln w="9525">
            <a:noFill/>
            <a:miter lim="800000"/>
            <a:headEnd/>
            <a:tailEnd/>
          </a:ln>
          <a:effectLst/>
        </p:spPr>
        <p:txBody>
          <a:bodyPr>
            <a:spAutoFit/>
          </a:bodyPr>
          <a:lstStyle/>
          <a:p>
            <a:pPr eaLnBrk="1" hangingPunct="1">
              <a:spcBef>
                <a:spcPct val="0"/>
              </a:spcBef>
              <a:buClrTx/>
              <a:buSzTx/>
              <a:buFontTx/>
              <a:buNone/>
            </a:pPr>
            <a:r>
              <a:rPr lang="en-US" altLang="it-IT" sz="1800" i="1">
                <a:latin typeface="Arial" charset="0"/>
              </a:rPr>
              <a:t>u</a:t>
            </a:r>
            <a:r>
              <a:rPr lang="en-US" altLang="it-IT" sz="1800" i="1" baseline="-25000">
                <a:latin typeface="Arial" charset="0"/>
              </a:rPr>
              <a:t>2</a:t>
            </a:r>
          </a:p>
        </p:txBody>
      </p:sp>
      <p:sp>
        <p:nvSpPr>
          <p:cNvPr id="240660" name="Text Box 20"/>
          <p:cNvSpPr txBox="1">
            <a:spLocks noChangeArrowheads="1"/>
          </p:cNvSpPr>
          <p:nvPr/>
        </p:nvSpPr>
        <p:spPr bwMode="auto">
          <a:xfrm>
            <a:off x="3592513" y="3475038"/>
            <a:ext cx="609600" cy="366712"/>
          </a:xfrm>
          <a:prstGeom prst="rect">
            <a:avLst/>
          </a:prstGeom>
          <a:noFill/>
          <a:ln w="9525">
            <a:noFill/>
            <a:miter lim="800000"/>
            <a:headEnd/>
            <a:tailEnd/>
          </a:ln>
          <a:effectLst/>
        </p:spPr>
        <p:txBody>
          <a:bodyPr>
            <a:spAutoFit/>
          </a:bodyPr>
          <a:lstStyle/>
          <a:p>
            <a:pPr eaLnBrk="1" hangingPunct="1">
              <a:spcBef>
                <a:spcPct val="0"/>
              </a:spcBef>
              <a:buClrTx/>
              <a:buSzTx/>
              <a:buFontTx/>
              <a:buNone/>
            </a:pPr>
            <a:r>
              <a:rPr lang="en-US" altLang="it-IT" sz="1800" i="1">
                <a:latin typeface="Arial" charset="0"/>
              </a:rPr>
              <a:t>d</a:t>
            </a:r>
            <a:r>
              <a:rPr lang="en-US" altLang="it-IT" sz="1800" i="1" baseline="-25000">
                <a:latin typeface="Arial" charset="0"/>
              </a:rPr>
              <a:t>1</a:t>
            </a:r>
          </a:p>
        </p:txBody>
      </p:sp>
      <p:graphicFrame>
        <p:nvGraphicFramePr>
          <p:cNvPr id="240661" name="Object 21"/>
          <p:cNvGraphicFramePr>
            <a:graphicFrameLocks noChangeAspect="1"/>
          </p:cNvGraphicFramePr>
          <p:nvPr/>
        </p:nvGraphicFramePr>
        <p:xfrm>
          <a:off x="4614863" y="2784475"/>
          <a:ext cx="573087" cy="488950"/>
        </p:xfrm>
        <a:graphic>
          <a:graphicData uri="http://schemas.openxmlformats.org/presentationml/2006/ole">
            <p:oleObj spid="_x0000_s240661" name="Clip" r:id="rId5" imgW="1305000" imgH="1085760" progId="MS_ClipArt_Gallery.2">
              <p:embed/>
            </p:oleObj>
          </a:graphicData>
        </a:graphic>
      </p:graphicFrame>
      <p:sp>
        <p:nvSpPr>
          <p:cNvPr id="240662" name="Line 22"/>
          <p:cNvSpPr>
            <a:spLocks noChangeShapeType="1"/>
          </p:cNvSpPr>
          <p:nvPr/>
        </p:nvSpPr>
        <p:spPr bwMode="auto">
          <a:xfrm flipV="1">
            <a:off x="4397375" y="3243263"/>
            <a:ext cx="317500" cy="1042987"/>
          </a:xfrm>
          <a:prstGeom prst="line">
            <a:avLst/>
          </a:prstGeom>
          <a:noFill/>
          <a:ln w="9525">
            <a:solidFill>
              <a:schemeClr val="tx1"/>
            </a:solidFill>
            <a:round/>
            <a:headEnd type="triangle" w="med" len="med"/>
            <a:tailEnd/>
          </a:ln>
          <a:effectLst/>
        </p:spPr>
        <p:txBody>
          <a:bodyPr/>
          <a:lstStyle/>
          <a:p>
            <a:endParaRPr lang="en-US"/>
          </a:p>
        </p:txBody>
      </p:sp>
      <p:sp>
        <p:nvSpPr>
          <p:cNvPr id="240663" name="Line 23"/>
          <p:cNvSpPr>
            <a:spLocks noChangeShapeType="1"/>
          </p:cNvSpPr>
          <p:nvPr/>
        </p:nvSpPr>
        <p:spPr bwMode="auto">
          <a:xfrm flipH="1">
            <a:off x="4587875" y="3322638"/>
            <a:ext cx="330200" cy="1052512"/>
          </a:xfrm>
          <a:prstGeom prst="line">
            <a:avLst/>
          </a:prstGeom>
          <a:noFill/>
          <a:ln w="9525">
            <a:solidFill>
              <a:schemeClr val="tx1"/>
            </a:solidFill>
            <a:round/>
            <a:headEnd type="triangle" w="med" len="med"/>
            <a:tailEnd/>
          </a:ln>
          <a:effectLst/>
        </p:spPr>
        <p:txBody>
          <a:bodyPr/>
          <a:lstStyle/>
          <a:p>
            <a:endParaRPr lang="en-US"/>
          </a:p>
        </p:txBody>
      </p:sp>
      <p:sp>
        <p:nvSpPr>
          <p:cNvPr id="240664" name="Text Box 24"/>
          <p:cNvSpPr txBox="1">
            <a:spLocks noChangeArrowheads="1"/>
          </p:cNvSpPr>
          <p:nvPr/>
        </p:nvSpPr>
        <p:spPr bwMode="auto">
          <a:xfrm>
            <a:off x="4722813" y="3625850"/>
            <a:ext cx="609600" cy="366713"/>
          </a:xfrm>
          <a:prstGeom prst="rect">
            <a:avLst/>
          </a:prstGeom>
          <a:noFill/>
          <a:ln w="9525">
            <a:noFill/>
            <a:miter lim="800000"/>
            <a:headEnd/>
            <a:tailEnd/>
          </a:ln>
          <a:effectLst/>
        </p:spPr>
        <p:txBody>
          <a:bodyPr>
            <a:spAutoFit/>
          </a:bodyPr>
          <a:lstStyle/>
          <a:p>
            <a:pPr eaLnBrk="1" hangingPunct="1">
              <a:spcBef>
                <a:spcPct val="0"/>
              </a:spcBef>
              <a:buClrTx/>
              <a:buSzTx/>
              <a:buFontTx/>
              <a:buNone/>
            </a:pPr>
            <a:r>
              <a:rPr lang="en-US" altLang="it-IT" sz="1800" i="1">
                <a:latin typeface="Arial" charset="0"/>
              </a:rPr>
              <a:t>d</a:t>
            </a:r>
            <a:r>
              <a:rPr lang="en-US" altLang="it-IT" sz="1800" i="1" baseline="-25000">
                <a:latin typeface="Arial" charset="0"/>
              </a:rPr>
              <a:t>2</a:t>
            </a:r>
          </a:p>
        </p:txBody>
      </p:sp>
      <p:sp>
        <p:nvSpPr>
          <p:cNvPr id="240665" name="Text Box 25"/>
          <p:cNvSpPr txBox="1">
            <a:spLocks noChangeArrowheads="1"/>
          </p:cNvSpPr>
          <p:nvPr/>
        </p:nvSpPr>
        <p:spPr bwMode="auto">
          <a:xfrm>
            <a:off x="3140075" y="3475038"/>
            <a:ext cx="609600" cy="366712"/>
          </a:xfrm>
          <a:prstGeom prst="rect">
            <a:avLst/>
          </a:prstGeom>
          <a:noFill/>
          <a:ln w="9525">
            <a:noFill/>
            <a:miter lim="800000"/>
            <a:headEnd/>
            <a:tailEnd/>
          </a:ln>
          <a:effectLst/>
        </p:spPr>
        <p:txBody>
          <a:bodyPr>
            <a:spAutoFit/>
          </a:bodyPr>
          <a:lstStyle/>
          <a:p>
            <a:pPr eaLnBrk="1" hangingPunct="1">
              <a:spcBef>
                <a:spcPct val="0"/>
              </a:spcBef>
              <a:buClrTx/>
              <a:buSzTx/>
              <a:buFontTx/>
              <a:buNone/>
            </a:pPr>
            <a:r>
              <a:rPr lang="en-US" altLang="it-IT" sz="1800" i="1">
                <a:latin typeface="Arial" charset="0"/>
              </a:rPr>
              <a:t>u</a:t>
            </a:r>
            <a:r>
              <a:rPr lang="en-US" altLang="it-IT" sz="1800" i="1" baseline="-25000">
                <a:latin typeface="Arial" charset="0"/>
              </a:rPr>
              <a:t>1</a:t>
            </a:r>
          </a:p>
        </p:txBody>
      </p:sp>
      <p:sp>
        <p:nvSpPr>
          <p:cNvPr id="240666" name="Oval 26"/>
          <p:cNvSpPr>
            <a:spLocks noChangeArrowheads="1"/>
          </p:cNvSpPr>
          <p:nvPr/>
        </p:nvSpPr>
        <p:spPr bwMode="auto">
          <a:xfrm>
            <a:off x="2657475" y="5608638"/>
            <a:ext cx="112713" cy="123825"/>
          </a:xfrm>
          <a:prstGeom prst="ellipse">
            <a:avLst/>
          </a:prstGeom>
          <a:solidFill>
            <a:schemeClr val="tx1"/>
          </a:solidFill>
          <a:ln w="9525">
            <a:solidFill>
              <a:schemeClr val="tx1"/>
            </a:solidFill>
            <a:round/>
            <a:headEnd/>
            <a:tailEnd/>
          </a:ln>
          <a:effectLst/>
        </p:spPr>
        <p:txBody>
          <a:bodyPr wrap="none" anchor="ctr"/>
          <a:lstStyle/>
          <a:p>
            <a:endParaRPr lang="en-US"/>
          </a:p>
        </p:txBody>
      </p:sp>
      <p:sp>
        <p:nvSpPr>
          <p:cNvPr id="240667" name="Oval 27"/>
          <p:cNvSpPr>
            <a:spLocks noChangeArrowheads="1"/>
          </p:cNvSpPr>
          <p:nvPr/>
        </p:nvSpPr>
        <p:spPr bwMode="auto">
          <a:xfrm>
            <a:off x="3360738" y="5922963"/>
            <a:ext cx="112712" cy="123825"/>
          </a:xfrm>
          <a:prstGeom prst="ellipse">
            <a:avLst/>
          </a:prstGeom>
          <a:solidFill>
            <a:schemeClr val="tx1"/>
          </a:solidFill>
          <a:ln w="9525">
            <a:solidFill>
              <a:schemeClr val="tx1"/>
            </a:solidFill>
            <a:round/>
            <a:headEnd/>
            <a:tailEnd/>
          </a:ln>
          <a:effectLst/>
        </p:spPr>
        <p:txBody>
          <a:bodyPr wrap="none" anchor="ctr"/>
          <a:lstStyle/>
          <a:p>
            <a:endParaRPr lang="en-US"/>
          </a:p>
        </p:txBody>
      </p:sp>
      <p:sp>
        <p:nvSpPr>
          <p:cNvPr id="240668" name="Oval 28"/>
          <p:cNvSpPr>
            <a:spLocks noChangeArrowheads="1"/>
          </p:cNvSpPr>
          <p:nvPr/>
        </p:nvSpPr>
        <p:spPr bwMode="auto">
          <a:xfrm>
            <a:off x="3833813" y="6130925"/>
            <a:ext cx="112712" cy="123825"/>
          </a:xfrm>
          <a:prstGeom prst="ellipse">
            <a:avLst/>
          </a:prstGeom>
          <a:solidFill>
            <a:schemeClr val="tx1"/>
          </a:solidFill>
          <a:ln w="9525">
            <a:solidFill>
              <a:schemeClr val="tx1"/>
            </a:solidFill>
            <a:round/>
            <a:headEnd/>
            <a:tailEnd/>
          </a:ln>
          <a:effectLst/>
        </p:spPr>
        <p:txBody>
          <a:bodyPr wrap="none" anchor="ctr"/>
          <a:lstStyle/>
          <a:p>
            <a:endParaRPr lang="en-US"/>
          </a:p>
        </p:txBody>
      </p:sp>
      <p:sp>
        <p:nvSpPr>
          <p:cNvPr id="240669" name="Oval 29"/>
          <p:cNvSpPr>
            <a:spLocks noChangeArrowheads="1"/>
          </p:cNvSpPr>
          <p:nvPr/>
        </p:nvSpPr>
        <p:spPr bwMode="auto">
          <a:xfrm>
            <a:off x="4552950" y="6248400"/>
            <a:ext cx="112713" cy="123825"/>
          </a:xfrm>
          <a:prstGeom prst="ellipse">
            <a:avLst/>
          </a:prstGeom>
          <a:solidFill>
            <a:schemeClr val="tx1"/>
          </a:solidFill>
          <a:ln w="9525">
            <a:solidFill>
              <a:schemeClr val="tx1"/>
            </a:solidFill>
            <a:round/>
            <a:headEnd/>
            <a:tailEnd/>
          </a:ln>
          <a:effectLst/>
        </p:spPr>
        <p:txBody>
          <a:bodyPr wrap="none" anchor="ctr"/>
          <a:lstStyle/>
          <a:p>
            <a:endParaRPr lang="en-US"/>
          </a:p>
        </p:txBody>
      </p:sp>
      <p:sp>
        <p:nvSpPr>
          <p:cNvPr id="240670" name="Oval 30"/>
          <p:cNvSpPr>
            <a:spLocks noChangeArrowheads="1"/>
          </p:cNvSpPr>
          <p:nvPr/>
        </p:nvSpPr>
        <p:spPr bwMode="auto">
          <a:xfrm>
            <a:off x="5454650" y="6335713"/>
            <a:ext cx="112713" cy="123825"/>
          </a:xfrm>
          <a:prstGeom prst="ellipse">
            <a:avLst/>
          </a:prstGeom>
          <a:solidFill>
            <a:schemeClr val="tx1"/>
          </a:solidFill>
          <a:ln w="9525">
            <a:solidFill>
              <a:schemeClr val="tx1"/>
            </a:solidFill>
            <a:round/>
            <a:headEnd/>
            <a:tailEnd/>
          </a:ln>
          <a:effectLst/>
        </p:spPr>
        <p:txBody>
          <a:bodyPr wrap="none" anchor="ctr"/>
          <a:lstStyle/>
          <a:p>
            <a:endParaRPr lang="en-US"/>
          </a:p>
        </p:txBody>
      </p:sp>
      <p:sp>
        <p:nvSpPr>
          <p:cNvPr id="240671" name="Oval 31"/>
          <p:cNvSpPr>
            <a:spLocks noChangeArrowheads="1"/>
          </p:cNvSpPr>
          <p:nvPr/>
        </p:nvSpPr>
        <p:spPr bwMode="auto">
          <a:xfrm>
            <a:off x="6057900" y="6089650"/>
            <a:ext cx="112713" cy="123825"/>
          </a:xfrm>
          <a:prstGeom prst="ellipse">
            <a:avLst/>
          </a:prstGeom>
          <a:solidFill>
            <a:schemeClr val="tx1"/>
          </a:solidFill>
          <a:ln w="9525">
            <a:solidFill>
              <a:schemeClr val="tx1"/>
            </a:solidFill>
            <a:round/>
            <a:headEnd/>
            <a:tailEnd/>
          </a:ln>
          <a:effectLst/>
        </p:spPr>
        <p:txBody>
          <a:bodyPr wrap="none" anchor="ctr"/>
          <a:lstStyle/>
          <a:p>
            <a:endParaRPr lang="en-US"/>
          </a:p>
        </p:txBody>
      </p:sp>
      <p:sp>
        <p:nvSpPr>
          <p:cNvPr id="240672" name="Oval 32"/>
          <p:cNvSpPr>
            <a:spLocks noChangeArrowheads="1"/>
          </p:cNvSpPr>
          <p:nvPr/>
        </p:nvSpPr>
        <p:spPr bwMode="auto">
          <a:xfrm>
            <a:off x="6272213" y="5416550"/>
            <a:ext cx="112712" cy="123825"/>
          </a:xfrm>
          <a:prstGeom prst="ellipse">
            <a:avLst/>
          </a:prstGeom>
          <a:solidFill>
            <a:schemeClr val="tx1"/>
          </a:solidFill>
          <a:ln w="9525">
            <a:solidFill>
              <a:schemeClr val="tx1"/>
            </a:solidFill>
            <a:round/>
            <a:headEnd/>
            <a:tailEnd/>
          </a:ln>
          <a:effectLst/>
        </p:spPr>
        <p:txBody>
          <a:bodyPr wrap="none" anchor="ctr"/>
          <a:lstStyle/>
          <a:p>
            <a:endParaRPr lang="en-US"/>
          </a:p>
        </p:txBody>
      </p:sp>
      <p:sp>
        <p:nvSpPr>
          <p:cNvPr id="240673" name="Oval 33"/>
          <p:cNvSpPr>
            <a:spLocks noChangeArrowheads="1"/>
          </p:cNvSpPr>
          <p:nvPr/>
        </p:nvSpPr>
        <p:spPr bwMode="auto">
          <a:xfrm>
            <a:off x="5448300" y="3986213"/>
            <a:ext cx="112713" cy="123825"/>
          </a:xfrm>
          <a:prstGeom prst="ellipse">
            <a:avLst/>
          </a:prstGeom>
          <a:solidFill>
            <a:schemeClr val="tx1"/>
          </a:solidFill>
          <a:ln w="9525">
            <a:solidFill>
              <a:schemeClr val="tx1"/>
            </a:solidFill>
            <a:round/>
            <a:headEnd/>
            <a:tailEnd/>
          </a:ln>
          <a:effectLst/>
        </p:spPr>
        <p:txBody>
          <a:bodyPr wrap="none" anchor="ctr"/>
          <a:lstStyle/>
          <a:p>
            <a:endParaRPr lang="en-US"/>
          </a:p>
        </p:txBody>
      </p:sp>
      <p:sp>
        <p:nvSpPr>
          <p:cNvPr id="240674" name="Oval 34"/>
          <p:cNvSpPr>
            <a:spLocks noChangeArrowheads="1"/>
          </p:cNvSpPr>
          <p:nvPr/>
        </p:nvSpPr>
        <p:spPr bwMode="auto">
          <a:xfrm>
            <a:off x="6348413" y="4821238"/>
            <a:ext cx="112712" cy="123825"/>
          </a:xfrm>
          <a:prstGeom prst="ellipse">
            <a:avLst/>
          </a:prstGeom>
          <a:solidFill>
            <a:schemeClr val="tx1"/>
          </a:solidFill>
          <a:ln w="9525">
            <a:solidFill>
              <a:schemeClr val="tx1"/>
            </a:solidFill>
            <a:round/>
            <a:headEnd/>
            <a:tailEnd/>
          </a:ln>
          <a:effectLst/>
        </p:spPr>
        <p:txBody>
          <a:bodyPr wrap="none" anchor="ctr"/>
          <a:lstStyle/>
          <a:p>
            <a:endParaRPr lang="en-US"/>
          </a:p>
        </p:txBody>
      </p:sp>
      <p:graphicFrame>
        <p:nvGraphicFramePr>
          <p:cNvPr id="240675" name="Object 35"/>
          <p:cNvGraphicFramePr>
            <a:graphicFrameLocks noChangeAspect="1"/>
          </p:cNvGraphicFramePr>
          <p:nvPr/>
        </p:nvGraphicFramePr>
        <p:xfrm>
          <a:off x="846138" y="4733925"/>
          <a:ext cx="566737" cy="482600"/>
        </p:xfrm>
        <a:graphic>
          <a:graphicData uri="http://schemas.openxmlformats.org/presentationml/2006/ole">
            <p:oleObj spid="_x0000_s240675" name="Clip" r:id="rId6" imgW="1305000" imgH="1085760" progId="MS_ClipArt_Gallery.2">
              <p:embed/>
            </p:oleObj>
          </a:graphicData>
        </a:graphic>
      </p:graphicFrame>
      <p:sp>
        <p:nvSpPr>
          <p:cNvPr id="240676" name="Line 36"/>
          <p:cNvSpPr>
            <a:spLocks noChangeShapeType="1"/>
          </p:cNvSpPr>
          <p:nvPr/>
        </p:nvSpPr>
        <p:spPr bwMode="auto">
          <a:xfrm>
            <a:off x="1376363" y="4962525"/>
            <a:ext cx="1016000" cy="0"/>
          </a:xfrm>
          <a:prstGeom prst="line">
            <a:avLst/>
          </a:prstGeom>
          <a:noFill/>
          <a:ln w="9525">
            <a:solidFill>
              <a:schemeClr val="tx1"/>
            </a:solidFill>
            <a:round/>
            <a:headEnd/>
            <a:tailEnd type="triangle" w="med" len="med"/>
          </a:ln>
          <a:effectLst/>
        </p:spPr>
        <p:txBody>
          <a:bodyPr/>
          <a:lstStyle/>
          <a:p>
            <a:endParaRPr lang="en-US"/>
          </a:p>
        </p:txBody>
      </p:sp>
      <p:sp>
        <p:nvSpPr>
          <p:cNvPr id="240677" name="Line 37"/>
          <p:cNvSpPr>
            <a:spLocks noChangeShapeType="1"/>
          </p:cNvSpPr>
          <p:nvPr/>
        </p:nvSpPr>
        <p:spPr bwMode="auto">
          <a:xfrm flipH="1">
            <a:off x="1431925" y="5110163"/>
            <a:ext cx="1003300" cy="0"/>
          </a:xfrm>
          <a:prstGeom prst="line">
            <a:avLst/>
          </a:prstGeom>
          <a:noFill/>
          <a:ln w="9525">
            <a:solidFill>
              <a:schemeClr val="tx1"/>
            </a:solidFill>
            <a:round/>
            <a:headEnd/>
            <a:tailEnd type="triangle" w="med" len="med"/>
          </a:ln>
          <a:effectLst/>
        </p:spPr>
        <p:txBody>
          <a:bodyPr/>
          <a:lstStyle/>
          <a:p>
            <a:endParaRPr lang="en-US"/>
          </a:p>
        </p:txBody>
      </p:sp>
      <p:sp>
        <p:nvSpPr>
          <p:cNvPr id="240678" name="Text Box 38"/>
          <p:cNvSpPr txBox="1">
            <a:spLocks noChangeArrowheads="1"/>
          </p:cNvSpPr>
          <p:nvPr/>
        </p:nvSpPr>
        <p:spPr bwMode="auto">
          <a:xfrm>
            <a:off x="1565275" y="5108575"/>
            <a:ext cx="609600" cy="366713"/>
          </a:xfrm>
          <a:prstGeom prst="rect">
            <a:avLst/>
          </a:prstGeom>
          <a:noFill/>
          <a:ln w="9525">
            <a:noFill/>
            <a:miter lim="800000"/>
            <a:headEnd/>
            <a:tailEnd/>
          </a:ln>
          <a:effectLst/>
        </p:spPr>
        <p:txBody>
          <a:bodyPr>
            <a:spAutoFit/>
          </a:bodyPr>
          <a:lstStyle/>
          <a:p>
            <a:pPr eaLnBrk="1" hangingPunct="1">
              <a:spcBef>
                <a:spcPct val="0"/>
              </a:spcBef>
              <a:buClrTx/>
              <a:buSzTx/>
              <a:buFontTx/>
              <a:buNone/>
            </a:pPr>
            <a:r>
              <a:rPr lang="en-US" altLang="it-IT" sz="1800" i="1">
                <a:latin typeface="Arial" charset="0"/>
              </a:rPr>
              <a:t>u</a:t>
            </a:r>
            <a:r>
              <a:rPr lang="en-US" altLang="it-IT" sz="1800" i="1" baseline="-25000">
                <a:latin typeface="Arial" charset="0"/>
              </a:rPr>
              <a:t>N</a:t>
            </a:r>
          </a:p>
        </p:txBody>
      </p:sp>
      <p:sp>
        <p:nvSpPr>
          <p:cNvPr id="240679" name="Text Box 39"/>
          <p:cNvSpPr txBox="1">
            <a:spLocks noChangeArrowheads="1"/>
          </p:cNvSpPr>
          <p:nvPr/>
        </p:nvSpPr>
        <p:spPr bwMode="auto">
          <a:xfrm>
            <a:off x="1568450" y="4511675"/>
            <a:ext cx="609600" cy="366713"/>
          </a:xfrm>
          <a:prstGeom prst="rect">
            <a:avLst/>
          </a:prstGeom>
          <a:noFill/>
          <a:ln w="9525">
            <a:noFill/>
            <a:miter lim="800000"/>
            <a:headEnd/>
            <a:tailEnd/>
          </a:ln>
          <a:effectLst/>
        </p:spPr>
        <p:txBody>
          <a:bodyPr>
            <a:spAutoFit/>
          </a:bodyPr>
          <a:lstStyle/>
          <a:p>
            <a:pPr eaLnBrk="1" hangingPunct="1">
              <a:spcBef>
                <a:spcPct val="0"/>
              </a:spcBef>
              <a:buClrTx/>
              <a:buSzTx/>
              <a:buFontTx/>
              <a:buNone/>
            </a:pPr>
            <a:r>
              <a:rPr lang="en-US" altLang="it-IT" sz="1800" i="1">
                <a:latin typeface="Arial" charset="0"/>
              </a:rPr>
              <a:t>d</a:t>
            </a:r>
            <a:r>
              <a:rPr lang="en-US" altLang="it-IT" sz="1800" i="1" baseline="-25000">
                <a:latin typeface="Arial" charset="0"/>
              </a:rPr>
              <a:t>N</a:t>
            </a:r>
          </a:p>
        </p:txBody>
      </p:sp>
      <p:sp>
        <p:nvSpPr>
          <p:cNvPr id="240680" name="Text Box 40"/>
          <p:cNvSpPr txBox="1">
            <a:spLocks noChangeArrowheads="1"/>
          </p:cNvSpPr>
          <p:nvPr/>
        </p:nvSpPr>
        <p:spPr bwMode="auto">
          <a:xfrm>
            <a:off x="1443038" y="2797175"/>
            <a:ext cx="1173162" cy="366713"/>
          </a:xfrm>
          <a:prstGeom prst="rect">
            <a:avLst/>
          </a:prstGeom>
          <a:noFill/>
          <a:ln w="9525">
            <a:noFill/>
            <a:miter lim="800000"/>
            <a:headEnd/>
            <a:tailEnd/>
          </a:ln>
          <a:effectLst/>
        </p:spPr>
        <p:txBody>
          <a:bodyPr>
            <a:spAutoFit/>
          </a:bodyPr>
          <a:lstStyle/>
          <a:p>
            <a:pPr algn="ctr" eaLnBrk="1" hangingPunct="1">
              <a:spcBef>
                <a:spcPct val="0"/>
              </a:spcBef>
              <a:buClrTx/>
              <a:buSzTx/>
              <a:buFontTx/>
              <a:buNone/>
            </a:pPr>
            <a:r>
              <a:rPr lang="en-US" altLang="it-IT" sz="1800"/>
              <a:t>Server</a:t>
            </a:r>
            <a:endParaRPr lang="en-US" altLang="it-IT" sz="1800" baseline="-25000"/>
          </a:p>
        </p:txBody>
      </p:sp>
      <p:sp>
        <p:nvSpPr>
          <p:cNvPr id="240681" name="Text Box 41"/>
          <p:cNvSpPr txBox="1">
            <a:spLocks noChangeArrowheads="1"/>
          </p:cNvSpPr>
          <p:nvPr/>
        </p:nvSpPr>
        <p:spPr bwMode="auto">
          <a:xfrm>
            <a:off x="3294063" y="4730750"/>
            <a:ext cx="2573337" cy="730250"/>
          </a:xfrm>
          <a:prstGeom prst="rect">
            <a:avLst/>
          </a:prstGeom>
          <a:noFill/>
          <a:ln w="9525">
            <a:noFill/>
            <a:miter lim="800000"/>
            <a:headEnd/>
            <a:tailEnd/>
          </a:ln>
          <a:effectLst/>
        </p:spPr>
        <p:txBody>
          <a:bodyPr wrap="none">
            <a:spAutoFit/>
          </a:bodyPr>
          <a:lstStyle/>
          <a:p>
            <a:pPr eaLnBrk="1" hangingPunct="1">
              <a:spcBef>
                <a:spcPct val="0"/>
              </a:spcBef>
              <a:buClrTx/>
              <a:buSzTx/>
              <a:buFontTx/>
              <a:buNone/>
            </a:pPr>
            <a:r>
              <a:rPr lang="en-US" altLang="it-IT" sz="1800" b="1"/>
              <a:t>Rete</a:t>
            </a:r>
            <a:r>
              <a:rPr lang="en-US" altLang="it-IT" sz="1800"/>
              <a:t> (con abbondante </a:t>
            </a:r>
          </a:p>
          <a:p>
            <a:pPr eaLnBrk="1" hangingPunct="1">
              <a:spcBef>
                <a:spcPct val="0"/>
              </a:spcBef>
              <a:buClrTx/>
              <a:buSzTx/>
              <a:buFontTx/>
              <a:buNone/>
            </a:pPr>
            <a:r>
              <a:rPr lang="en-US" altLang="it-IT" sz="1800"/>
              <a:t>ampiezza di banda)</a:t>
            </a:r>
          </a:p>
        </p:txBody>
      </p:sp>
      <p:sp>
        <p:nvSpPr>
          <p:cNvPr id="240682" name="AutoShape 42"/>
          <p:cNvSpPr>
            <a:spLocks noChangeArrowheads="1"/>
          </p:cNvSpPr>
          <p:nvPr/>
        </p:nvSpPr>
        <p:spPr bwMode="auto">
          <a:xfrm>
            <a:off x="900113" y="3176588"/>
            <a:ext cx="527050" cy="825500"/>
          </a:xfrm>
          <a:prstGeom prst="can">
            <a:avLst>
              <a:gd name="adj" fmla="val 39157"/>
            </a:avLst>
          </a:prstGeom>
          <a:solidFill>
            <a:srgbClr val="009900"/>
          </a:solidFill>
          <a:ln w="9525">
            <a:solidFill>
              <a:schemeClr val="tx1"/>
            </a:solidFill>
            <a:round/>
            <a:headEnd/>
            <a:tailEnd/>
          </a:ln>
          <a:effectLst/>
        </p:spPr>
        <p:txBody>
          <a:bodyPr wrap="none" anchor="ctr"/>
          <a:lstStyle/>
          <a:p>
            <a:endParaRPr lang="en-US"/>
          </a:p>
        </p:txBody>
      </p:sp>
      <p:sp>
        <p:nvSpPr>
          <p:cNvPr id="240683" name="Text Box 43"/>
          <p:cNvSpPr txBox="1">
            <a:spLocks noChangeArrowheads="1"/>
          </p:cNvSpPr>
          <p:nvPr/>
        </p:nvSpPr>
        <p:spPr bwMode="auto">
          <a:xfrm>
            <a:off x="71438" y="4030663"/>
            <a:ext cx="1658937" cy="411162"/>
          </a:xfrm>
          <a:prstGeom prst="rect">
            <a:avLst/>
          </a:prstGeom>
          <a:noFill/>
          <a:ln w="9525">
            <a:noFill/>
            <a:miter lim="800000"/>
            <a:headEnd/>
            <a:tailEnd/>
          </a:ln>
          <a:effectLst/>
        </p:spPr>
        <p:txBody>
          <a:bodyPr>
            <a:spAutoFit/>
          </a:bodyPr>
          <a:lstStyle/>
          <a:p>
            <a:pPr algn="ctr" eaLnBrk="1" hangingPunct="1">
              <a:spcBef>
                <a:spcPct val="0"/>
              </a:spcBef>
              <a:buClrTx/>
              <a:buSzTx/>
              <a:buFontTx/>
              <a:buNone/>
            </a:pPr>
            <a:r>
              <a:rPr lang="en-US" altLang="it-IT" sz="1800"/>
              <a:t>File, dim. </a:t>
            </a:r>
            <a:r>
              <a:rPr lang="en-US" altLang="it-IT" sz="1800" i="1"/>
              <a:t>F</a:t>
            </a:r>
            <a:endParaRPr lang="en-US" altLang="it-IT" sz="1800" i="1" baseline="-25000"/>
          </a:p>
        </p:txBody>
      </p:sp>
      <p:sp>
        <p:nvSpPr>
          <p:cNvPr id="240684" name="Text Box 44"/>
          <p:cNvSpPr txBox="1">
            <a:spLocks noChangeArrowheads="1"/>
          </p:cNvSpPr>
          <p:nvPr/>
        </p:nvSpPr>
        <p:spPr bwMode="auto">
          <a:xfrm>
            <a:off x="6151563" y="2300288"/>
            <a:ext cx="2590800" cy="854075"/>
          </a:xfrm>
          <a:prstGeom prst="rect">
            <a:avLst/>
          </a:prstGeom>
          <a:noFill/>
          <a:ln w="9525">
            <a:noFill/>
            <a:miter lim="800000"/>
            <a:headEnd/>
            <a:tailEnd/>
          </a:ln>
          <a:effectLst/>
        </p:spPr>
        <p:txBody>
          <a:bodyPr>
            <a:spAutoFit/>
          </a:bodyPr>
          <a:lstStyle/>
          <a:p>
            <a:pPr eaLnBrk="1" hangingPunct="1">
              <a:spcBef>
                <a:spcPct val="0"/>
              </a:spcBef>
              <a:buClrTx/>
              <a:buSzTx/>
              <a:buFontTx/>
              <a:buNone/>
            </a:pPr>
            <a:r>
              <a:rPr lang="en-US" altLang="it-IT" sz="2000" i="1">
                <a:solidFill>
                  <a:srgbClr val="FF3300"/>
                </a:solidFill>
                <a:latin typeface="Arial" charset="0"/>
              </a:rPr>
              <a:t>u</a:t>
            </a:r>
            <a:r>
              <a:rPr lang="en-US" altLang="it-IT" sz="2000" i="1" baseline="-25000">
                <a:solidFill>
                  <a:srgbClr val="FF3300"/>
                </a:solidFill>
                <a:latin typeface="Arial" charset="0"/>
              </a:rPr>
              <a:t>s</a:t>
            </a:r>
            <a:r>
              <a:rPr lang="en-US" altLang="it-IT" sz="2000" i="1">
                <a:solidFill>
                  <a:srgbClr val="FF3300"/>
                </a:solidFill>
                <a:latin typeface="Arial" charset="0"/>
              </a:rPr>
              <a:t>:</a:t>
            </a:r>
            <a:r>
              <a:rPr lang="en-US" altLang="it-IT" sz="2000">
                <a:latin typeface="Arial" charset="0"/>
              </a:rPr>
              <a:t> </a:t>
            </a:r>
            <a:r>
              <a:rPr lang="en-US" altLang="it-IT" sz="1500">
                <a:latin typeface="Arial" charset="0"/>
              </a:rPr>
              <a:t>frequenza di upload del collegamento di accesso del server</a:t>
            </a:r>
            <a:endParaRPr lang="en-US" altLang="it-IT" sz="2000">
              <a:latin typeface="Arial" charset="0"/>
            </a:endParaRPr>
          </a:p>
        </p:txBody>
      </p:sp>
      <p:sp>
        <p:nvSpPr>
          <p:cNvPr id="240685" name="Text Box 45"/>
          <p:cNvSpPr txBox="1">
            <a:spLocks noChangeArrowheads="1"/>
          </p:cNvSpPr>
          <p:nvPr/>
        </p:nvSpPr>
        <p:spPr bwMode="auto">
          <a:xfrm>
            <a:off x="6178550" y="3082925"/>
            <a:ext cx="2590800" cy="854075"/>
          </a:xfrm>
          <a:prstGeom prst="rect">
            <a:avLst/>
          </a:prstGeom>
          <a:noFill/>
          <a:ln w="9525">
            <a:noFill/>
            <a:miter lim="800000"/>
            <a:headEnd/>
            <a:tailEnd/>
          </a:ln>
          <a:effectLst/>
        </p:spPr>
        <p:txBody>
          <a:bodyPr>
            <a:spAutoFit/>
          </a:bodyPr>
          <a:lstStyle/>
          <a:p>
            <a:pPr eaLnBrk="1" hangingPunct="1">
              <a:spcBef>
                <a:spcPct val="0"/>
              </a:spcBef>
              <a:buClrTx/>
              <a:buSzTx/>
              <a:buFontTx/>
              <a:buNone/>
            </a:pPr>
            <a:r>
              <a:rPr lang="en-US" altLang="it-IT" sz="2000" i="1">
                <a:solidFill>
                  <a:srgbClr val="FF3300"/>
                </a:solidFill>
                <a:latin typeface="Arial" charset="0"/>
              </a:rPr>
              <a:t>u</a:t>
            </a:r>
            <a:r>
              <a:rPr lang="en-US" altLang="it-IT" sz="2000" i="1" baseline="-25000">
                <a:solidFill>
                  <a:srgbClr val="FF3300"/>
                </a:solidFill>
                <a:latin typeface="Arial" charset="0"/>
              </a:rPr>
              <a:t>i</a:t>
            </a:r>
            <a:r>
              <a:rPr lang="en-US" altLang="it-IT" sz="2000" i="1">
                <a:solidFill>
                  <a:srgbClr val="FF3300"/>
                </a:solidFill>
                <a:latin typeface="Arial" charset="0"/>
              </a:rPr>
              <a:t>:</a:t>
            </a:r>
            <a:r>
              <a:rPr lang="en-US" altLang="it-IT" sz="2000">
                <a:latin typeface="Arial" charset="0"/>
              </a:rPr>
              <a:t> </a:t>
            </a:r>
            <a:r>
              <a:rPr lang="en-US" altLang="it-IT" sz="1500">
                <a:latin typeface="Arial" charset="0"/>
              </a:rPr>
              <a:t>frequenza di upload del collegamento di accesso dell’</a:t>
            </a:r>
            <a:r>
              <a:rPr lang="en-US" altLang="it-IT" sz="1500" i="1">
                <a:latin typeface="Arial" charset="0"/>
              </a:rPr>
              <a:t>i</a:t>
            </a:r>
            <a:r>
              <a:rPr lang="en-US" altLang="it-IT" sz="1500">
                <a:latin typeface="Arial" charset="0"/>
              </a:rPr>
              <a:t>-esimo peer</a:t>
            </a:r>
            <a:endParaRPr lang="en-US" altLang="it-IT" sz="1600">
              <a:latin typeface="Arial" charset="0"/>
            </a:endParaRPr>
          </a:p>
        </p:txBody>
      </p:sp>
      <p:sp>
        <p:nvSpPr>
          <p:cNvPr id="240686" name="Text Box 46"/>
          <p:cNvSpPr txBox="1">
            <a:spLocks noChangeArrowheads="1"/>
          </p:cNvSpPr>
          <p:nvPr/>
        </p:nvSpPr>
        <p:spPr bwMode="auto">
          <a:xfrm>
            <a:off x="6205538" y="3900488"/>
            <a:ext cx="2590800" cy="854075"/>
          </a:xfrm>
          <a:prstGeom prst="rect">
            <a:avLst/>
          </a:prstGeom>
          <a:noFill/>
          <a:ln w="9525">
            <a:noFill/>
            <a:miter lim="800000"/>
            <a:headEnd/>
            <a:tailEnd/>
          </a:ln>
          <a:effectLst/>
        </p:spPr>
        <p:txBody>
          <a:bodyPr>
            <a:spAutoFit/>
          </a:bodyPr>
          <a:lstStyle/>
          <a:p>
            <a:pPr eaLnBrk="1" hangingPunct="1">
              <a:spcBef>
                <a:spcPct val="0"/>
              </a:spcBef>
              <a:buClrTx/>
              <a:buSzTx/>
              <a:buFontTx/>
              <a:buNone/>
            </a:pPr>
            <a:r>
              <a:rPr lang="en-US" altLang="it-IT" sz="2000" i="1">
                <a:solidFill>
                  <a:srgbClr val="FF3300"/>
                </a:solidFill>
                <a:latin typeface="Arial" charset="0"/>
              </a:rPr>
              <a:t>d</a:t>
            </a:r>
            <a:r>
              <a:rPr lang="en-US" altLang="it-IT" sz="2000" i="1" baseline="-25000">
                <a:solidFill>
                  <a:srgbClr val="FF3300"/>
                </a:solidFill>
                <a:latin typeface="Arial" charset="0"/>
              </a:rPr>
              <a:t>i</a:t>
            </a:r>
            <a:r>
              <a:rPr lang="en-US" altLang="it-IT" sz="2000" i="1">
                <a:solidFill>
                  <a:srgbClr val="FF3300"/>
                </a:solidFill>
                <a:latin typeface="Arial" charset="0"/>
              </a:rPr>
              <a:t>:</a:t>
            </a:r>
            <a:r>
              <a:rPr lang="en-US" altLang="it-IT" sz="2000">
                <a:latin typeface="Arial" charset="0"/>
              </a:rPr>
              <a:t> </a:t>
            </a:r>
            <a:r>
              <a:rPr lang="en-US" altLang="it-IT" sz="1500">
                <a:latin typeface="Arial" charset="0"/>
              </a:rPr>
              <a:t>frequenza di download del collegamento di accesso dell’</a:t>
            </a:r>
            <a:r>
              <a:rPr lang="en-US" altLang="it-IT" sz="1500" i="1">
                <a:latin typeface="Arial" charset="0"/>
              </a:rPr>
              <a:t>i</a:t>
            </a:r>
            <a:r>
              <a:rPr lang="en-US" altLang="it-IT" sz="1500">
                <a:latin typeface="Arial" charset="0"/>
              </a:rPr>
              <a:t>-esimo peer</a:t>
            </a:r>
            <a:endParaRPr lang="en-US" altLang="it-IT" sz="1600">
              <a:latin typeface="Arial" charset="0"/>
            </a:endParaRPr>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Segnaposto numero diapositiva 3"/>
          <p:cNvSpPr>
            <a:spLocks noGrp="1"/>
          </p:cNvSpPr>
          <p:nvPr>
            <p:ph type="sldNum" sz="quarter" idx="12"/>
          </p:nvPr>
        </p:nvSpPr>
        <p:spPr/>
        <p:txBody>
          <a:bodyPr/>
          <a:lstStyle/>
          <a:p>
            <a:r>
              <a:rPr lang="en-US" altLang="it-IT"/>
              <a:t>2-</a:t>
            </a:r>
            <a:fld id="{479CCBA2-02C1-4B7C-ACCD-CCA7B69862A9}" type="slidenum">
              <a:rPr lang="en-US" altLang="it-IT"/>
              <a:pPr/>
              <a:t>78</a:t>
            </a:fld>
            <a:endParaRPr lang="en-US" altLang="it-IT"/>
          </a:p>
        </p:txBody>
      </p:sp>
      <p:sp>
        <p:nvSpPr>
          <p:cNvPr id="241666" name="Rectangle 2"/>
          <p:cNvSpPr>
            <a:spLocks noChangeArrowheads="1"/>
          </p:cNvSpPr>
          <p:nvPr/>
        </p:nvSpPr>
        <p:spPr bwMode="auto">
          <a:xfrm>
            <a:off x="298450" y="228600"/>
            <a:ext cx="8520113" cy="1143000"/>
          </a:xfrm>
          <a:prstGeom prst="rect">
            <a:avLst/>
          </a:prstGeom>
          <a:noFill/>
          <a:ln w="9525">
            <a:noFill/>
            <a:miter lim="800000"/>
            <a:headEnd/>
            <a:tailEnd/>
          </a:ln>
          <a:effectLst/>
        </p:spPr>
        <p:txBody>
          <a:bodyPr anchor="ctr"/>
          <a:lstStyle/>
          <a:p>
            <a:pPr>
              <a:spcBef>
                <a:spcPct val="0"/>
              </a:spcBef>
              <a:buClrTx/>
              <a:buSzTx/>
              <a:buFontTx/>
              <a:buNone/>
            </a:pPr>
            <a:r>
              <a:rPr lang="en-US" altLang="it-IT" sz="3200" u="sng">
                <a:solidFill>
                  <a:schemeClr val="accent2"/>
                </a:solidFill>
              </a:rPr>
              <a:t>Distribuzione di file: server-client</a:t>
            </a:r>
          </a:p>
        </p:txBody>
      </p:sp>
      <p:sp>
        <p:nvSpPr>
          <p:cNvPr id="241667" name="Freeform 3"/>
          <p:cNvSpPr>
            <a:spLocks/>
          </p:cNvSpPr>
          <p:nvPr/>
        </p:nvSpPr>
        <p:spPr bwMode="auto">
          <a:xfrm>
            <a:off x="5807075" y="2316163"/>
            <a:ext cx="2497138" cy="1677987"/>
          </a:xfrm>
          <a:custGeom>
            <a:avLst/>
            <a:gdLst/>
            <a:ahLst/>
            <a:cxnLst>
              <a:cxn ang="0">
                <a:pos x="239" y="7"/>
              </a:cxn>
              <a:cxn ang="0">
                <a:pos x="35" y="157"/>
              </a:cxn>
              <a:cxn ang="0">
                <a:pos x="29" y="523"/>
              </a:cxn>
              <a:cxn ang="0">
                <a:pos x="53" y="829"/>
              </a:cxn>
              <a:cxn ang="0">
                <a:pos x="245" y="871"/>
              </a:cxn>
              <a:cxn ang="0">
                <a:pos x="647" y="1129"/>
              </a:cxn>
              <a:cxn ang="0">
                <a:pos x="995" y="1237"/>
              </a:cxn>
              <a:cxn ang="0">
                <a:pos x="1199" y="1021"/>
              </a:cxn>
              <a:cxn ang="0">
                <a:pos x="1271" y="445"/>
              </a:cxn>
              <a:cxn ang="0">
                <a:pos x="1205" y="211"/>
              </a:cxn>
              <a:cxn ang="0">
                <a:pos x="749" y="115"/>
              </a:cxn>
              <a:cxn ang="0">
                <a:pos x="239" y="7"/>
              </a:cxn>
            </a:cxnLst>
            <a:rect l="0" t="0" r="r" b="b"/>
            <a:pathLst>
              <a:path w="1292" h="1255">
                <a:moveTo>
                  <a:pt x="239" y="7"/>
                </a:moveTo>
                <a:cubicBezTo>
                  <a:pt x="120" y="14"/>
                  <a:pt x="70" y="71"/>
                  <a:pt x="35" y="157"/>
                </a:cubicBezTo>
                <a:cubicBezTo>
                  <a:pt x="0" y="243"/>
                  <a:pt x="26" y="411"/>
                  <a:pt x="29" y="523"/>
                </a:cubicBezTo>
                <a:cubicBezTo>
                  <a:pt x="32" y="635"/>
                  <a:pt x="17" y="771"/>
                  <a:pt x="53" y="829"/>
                </a:cubicBezTo>
                <a:cubicBezTo>
                  <a:pt x="89" y="887"/>
                  <a:pt x="146" y="821"/>
                  <a:pt x="245" y="871"/>
                </a:cubicBezTo>
                <a:cubicBezTo>
                  <a:pt x="344" y="921"/>
                  <a:pt x="522" y="1068"/>
                  <a:pt x="647" y="1129"/>
                </a:cubicBezTo>
                <a:cubicBezTo>
                  <a:pt x="772" y="1190"/>
                  <a:pt x="903" y="1255"/>
                  <a:pt x="995" y="1237"/>
                </a:cubicBezTo>
                <a:cubicBezTo>
                  <a:pt x="1087" y="1219"/>
                  <a:pt x="1153" y="1153"/>
                  <a:pt x="1199" y="1021"/>
                </a:cubicBezTo>
                <a:cubicBezTo>
                  <a:pt x="1245" y="889"/>
                  <a:pt x="1270" y="580"/>
                  <a:pt x="1271" y="445"/>
                </a:cubicBezTo>
                <a:cubicBezTo>
                  <a:pt x="1272" y="310"/>
                  <a:pt x="1292" y="266"/>
                  <a:pt x="1205" y="211"/>
                </a:cubicBezTo>
                <a:cubicBezTo>
                  <a:pt x="1118" y="156"/>
                  <a:pt x="908" y="150"/>
                  <a:pt x="749" y="115"/>
                </a:cubicBezTo>
                <a:cubicBezTo>
                  <a:pt x="590" y="80"/>
                  <a:pt x="358" y="0"/>
                  <a:pt x="239" y="7"/>
                </a:cubicBezTo>
                <a:close/>
              </a:path>
            </a:pathLst>
          </a:custGeom>
          <a:solidFill>
            <a:srgbClr val="00FFFF"/>
          </a:solidFill>
          <a:ln w="9525">
            <a:noFill/>
            <a:round/>
            <a:headEnd/>
            <a:tailEnd/>
          </a:ln>
          <a:effectLst/>
        </p:spPr>
        <p:txBody>
          <a:bodyPr wrap="none" anchor="ctr"/>
          <a:lstStyle/>
          <a:p>
            <a:endParaRPr lang="en-US"/>
          </a:p>
        </p:txBody>
      </p:sp>
      <p:grpSp>
        <p:nvGrpSpPr>
          <p:cNvPr id="241668" name="Group 4"/>
          <p:cNvGrpSpPr>
            <a:grpSpLocks/>
          </p:cNvGrpSpPr>
          <p:nvPr/>
        </p:nvGrpSpPr>
        <p:grpSpPr bwMode="auto">
          <a:xfrm>
            <a:off x="5264150" y="1651000"/>
            <a:ext cx="355600" cy="692150"/>
            <a:chOff x="4180" y="783"/>
            <a:chExt cx="150" cy="307"/>
          </a:xfrm>
        </p:grpSpPr>
        <p:sp>
          <p:nvSpPr>
            <p:cNvPr id="241669" name="AutoShape 5"/>
            <p:cNvSpPr>
              <a:spLocks noChangeArrowheads="1"/>
            </p:cNvSpPr>
            <p:nvPr/>
          </p:nvSpPr>
          <p:spPr bwMode="auto">
            <a:xfrm>
              <a:off x="4180" y="1019"/>
              <a:ext cx="150" cy="71"/>
            </a:xfrm>
            <a:prstGeom prst="parallelogram">
              <a:avLst>
                <a:gd name="adj" fmla="val 81387"/>
              </a:avLst>
            </a:prstGeom>
            <a:solidFill>
              <a:srgbClr val="33CCCC"/>
            </a:solidFill>
            <a:ln w="9525">
              <a:noFill/>
              <a:miter lim="800000"/>
              <a:headEnd/>
              <a:tailEnd/>
            </a:ln>
            <a:effectLst/>
          </p:spPr>
          <p:txBody>
            <a:bodyPr wrap="none" anchor="ctr"/>
            <a:lstStyle/>
            <a:p>
              <a:endParaRPr lang="en-US"/>
            </a:p>
          </p:txBody>
        </p:sp>
        <p:sp>
          <p:nvSpPr>
            <p:cNvPr id="241670" name="Rectangle 6"/>
            <p:cNvSpPr>
              <a:spLocks noChangeArrowheads="1"/>
            </p:cNvSpPr>
            <p:nvPr/>
          </p:nvSpPr>
          <p:spPr bwMode="auto">
            <a:xfrm>
              <a:off x="4256" y="785"/>
              <a:ext cx="69" cy="236"/>
            </a:xfrm>
            <a:prstGeom prst="rect">
              <a:avLst/>
            </a:prstGeom>
            <a:solidFill>
              <a:srgbClr val="33CCCC"/>
            </a:solidFill>
            <a:ln w="9525">
              <a:noFill/>
              <a:miter lim="800000"/>
              <a:headEnd/>
              <a:tailEnd/>
            </a:ln>
            <a:effectLst/>
          </p:spPr>
          <p:txBody>
            <a:bodyPr wrap="none" anchor="ctr"/>
            <a:lstStyle/>
            <a:p>
              <a:endParaRPr lang="en-US"/>
            </a:p>
          </p:txBody>
        </p:sp>
        <p:sp>
          <p:nvSpPr>
            <p:cNvPr id="241671" name="Rectangle 7"/>
            <p:cNvSpPr>
              <a:spLocks noChangeArrowheads="1"/>
            </p:cNvSpPr>
            <p:nvPr/>
          </p:nvSpPr>
          <p:spPr bwMode="auto">
            <a:xfrm>
              <a:off x="4181" y="852"/>
              <a:ext cx="95" cy="236"/>
            </a:xfrm>
            <a:prstGeom prst="rect">
              <a:avLst/>
            </a:prstGeom>
            <a:solidFill>
              <a:srgbClr val="33CCCC"/>
            </a:solidFill>
            <a:ln w="9525">
              <a:solidFill>
                <a:schemeClr val="tx1"/>
              </a:solidFill>
              <a:miter lim="800000"/>
              <a:headEnd/>
              <a:tailEnd/>
            </a:ln>
            <a:effectLst/>
          </p:spPr>
          <p:txBody>
            <a:bodyPr wrap="none" anchor="ctr"/>
            <a:lstStyle/>
            <a:p>
              <a:endParaRPr lang="en-US"/>
            </a:p>
          </p:txBody>
        </p:sp>
        <p:sp>
          <p:nvSpPr>
            <p:cNvPr id="241672" name="AutoShape 8"/>
            <p:cNvSpPr>
              <a:spLocks noChangeArrowheads="1"/>
            </p:cNvSpPr>
            <p:nvPr/>
          </p:nvSpPr>
          <p:spPr bwMode="auto">
            <a:xfrm>
              <a:off x="4180" y="783"/>
              <a:ext cx="150" cy="71"/>
            </a:xfrm>
            <a:prstGeom prst="parallelogram">
              <a:avLst>
                <a:gd name="adj" fmla="val 81387"/>
              </a:avLst>
            </a:prstGeom>
            <a:solidFill>
              <a:srgbClr val="33CCCC"/>
            </a:solidFill>
            <a:ln w="9525">
              <a:solidFill>
                <a:schemeClr val="tx1"/>
              </a:solidFill>
              <a:miter lim="800000"/>
              <a:headEnd/>
              <a:tailEnd/>
            </a:ln>
            <a:effectLst/>
          </p:spPr>
          <p:txBody>
            <a:bodyPr wrap="none" anchor="ctr"/>
            <a:lstStyle/>
            <a:p>
              <a:endParaRPr lang="en-US"/>
            </a:p>
          </p:txBody>
        </p:sp>
        <p:sp>
          <p:nvSpPr>
            <p:cNvPr id="241673" name="Line 9"/>
            <p:cNvSpPr>
              <a:spLocks noChangeShapeType="1"/>
            </p:cNvSpPr>
            <p:nvPr/>
          </p:nvSpPr>
          <p:spPr bwMode="auto">
            <a:xfrm>
              <a:off x="4330" y="788"/>
              <a:ext cx="0" cy="231"/>
            </a:xfrm>
            <a:prstGeom prst="line">
              <a:avLst/>
            </a:prstGeom>
            <a:noFill/>
            <a:ln w="9525">
              <a:solidFill>
                <a:schemeClr val="tx1"/>
              </a:solidFill>
              <a:round/>
              <a:headEnd/>
              <a:tailEnd/>
            </a:ln>
            <a:effectLst/>
          </p:spPr>
          <p:txBody>
            <a:bodyPr wrap="none" anchor="ctr"/>
            <a:lstStyle/>
            <a:p>
              <a:endParaRPr lang="en-US"/>
            </a:p>
          </p:txBody>
        </p:sp>
        <p:sp>
          <p:nvSpPr>
            <p:cNvPr id="241674" name="Line 10"/>
            <p:cNvSpPr>
              <a:spLocks noChangeShapeType="1"/>
            </p:cNvSpPr>
            <p:nvPr/>
          </p:nvSpPr>
          <p:spPr bwMode="auto">
            <a:xfrm flipH="1">
              <a:off x="4276" y="1019"/>
              <a:ext cx="54" cy="69"/>
            </a:xfrm>
            <a:prstGeom prst="line">
              <a:avLst/>
            </a:prstGeom>
            <a:noFill/>
            <a:ln w="9525">
              <a:solidFill>
                <a:schemeClr val="tx1"/>
              </a:solidFill>
              <a:round/>
              <a:headEnd/>
              <a:tailEnd/>
            </a:ln>
            <a:effectLst/>
          </p:spPr>
          <p:txBody>
            <a:bodyPr wrap="none" anchor="ctr"/>
            <a:lstStyle/>
            <a:p>
              <a:endParaRPr lang="en-US"/>
            </a:p>
          </p:txBody>
        </p:sp>
        <p:sp>
          <p:nvSpPr>
            <p:cNvPr id="241675" name="Rectangle 11"/>
            <p:cNvSpPr>
              <a:spLocks noChangeArrowheads="1"/>
            </p:cNvSpPr>
            <p:nvPr/>
          </p:nvSpPr>
          <p:spPr bwMode="auto">
            <a:xfrm>
              <a:off x="4193" y="883"/>
              <a:ext cx="63" cy="136"/>
            </a:xfrm>
            <a:prstGeom prst="rect">
              <a:avLst/>
            </a:prstGeom>
            <a:solidFill>
              <a:schemeClr val="accent2"/>
            </a:solidFill>
            <a:ln w="9525">
              <a:solidFill>
                <a:schemeClr val="tx1"/>
              </a:solidFill>
              <a:miter lim="800000"/>
              <a:headEnd/>
              <a:tailEnd/>
            </a:ln>
            <a:effectLst/>
          </p:spPr>
          <p:txBody>
            <a:bodyPr wrap="none" anchor="ctr"/>
            <a:lstStyle/>
            <a:p>
              <a:endParaRPr lang="en-US"/>
            </a:p>
          </p:txBody>
        </p:sp>
        <p:sp>
          <p:nvSpPr>
            <p:cNvPr id="241676" name="Rectangle 12"/>
            <p:cNvSpPr>
              <a:spLocks noChangeArrowheads="1"/>
            </p:cNvSpPr>
            <p:nvPr/>
          </p:nvSpPr>
          <p:spPr bwMode="auto">
            <a:xfrm>
              <a:off x="4202" y="924"/>
              <a:ext cx="48" cy="48"/>
            </a:xfrm>
            <a:prstGeom prst="rect">
              <a:avLst/>
            </a:prstGeom>
            <a:solidFill>
              <a:schemeClr val="bg1"/>
            </a:solidFill>
            <a:ln w="9525">
              <a:noFill/>
              <a:miter lim="800000"/>
              <a:headEnd/>
              <a:tailEnd/>
            </a:ln>
            <a:effectLst/>
          </p:spPr>
          <p:txBody>
            <a:bodyPr wrap="none" anchor="ctr"/>
            <a:lstStyle/>
            <a:p>
              <a:endParaRPr lang="en-US"/>
            </a:p>
          </p:txBody>
        </p:sp>
      </p:grpSp>
      <p:sp>
        <p:nvSpPr>
          <p:cNvPr id="241677" name="Line 13"/>
          <p:cNvSpPr>
            <a:spLocks noChangeShapeType="1"/>
          </p:cNvSpPr>
          <p:nvPr/>
        </p:nvSpPr>
        <p:spPr bwMode="auto">
          <a:xfrm>
            <a:off x="5440363" y="2332038"/>
            <a:ext cx="531812" cy="242887"/>
          </a:xfrm>
          <a:prstGeom prst="line">
            <a:avLst/>
          </a:prstGeom>
          <a:noFill/>
          <a:ln w="9525">
            <a:solidFill>
              <a:schemeClr val="tx1"/>
            </a:solidFill>
            <a:round/>
            <a:headEnd/>
            <a:tailEnd type="triangle" w="med" len="med"/>
          </a:ln>
          <a:effectLst/>
        </p:spPr>
        <p:txBody>
          <a:bodyPr/>
          <a:lstStyle/>
          <a:p>
            <a:endParaRPr lang="en-US"/>
          </a:p>
        </p:txBody>
      </p:sp>
      <p:sp>
        <p:nvSpPr>
          <p:cNvPr id="241678" name="Text Box 14"/>
          <p:cNvSpPr txBox="1">
            <a:spLocks noChangeArrowheads="1"/>
          </p:cNvSpPr>
          <p:nvPr/>
        </p:nvSpPr>
        <p:spPr bwMode="auto">
          <a:xfrm>
            <a:off x="5678488" y="2071688"/>
            <a:ext cx="387350" cy="366712"/>
          </a:xfrm>
          <a:prstGeom prst="rect">
            <a:avLst/>
          </a:prstGeom>
          <a:noFill/>
          <a:ln w="9525">
            <a:noFill/>
            <a:miter lim="800000"/>
            <a:headEnd/>
            <a:tailEnd/>
          </a:ln>
          <a:effectLst/>
        </p:spPr>
        <p:txBody>
          <a:bodyPr wrap="none">
            <a:spAutoFit/>
          </a:bodyPr>
          <a:lstStyle/>
          <a:p>
            <a:pPr eaLnBrk="1" hangingPunct="1">
              <a:spcBef>
                <a:spcPct val="0"/>
              </a:spcBef>
              <a:buClrTx/>
              <a:buSzTx/>
              <a:buFontTx/>
              <a:buNone/>
            </a:pPr>
            <a:r>
              <a:rPr lang="en-US" altLang="it-IT" sz="1800">
                <a:latin typeface="Arial" charset="0"/>
              </a:rPr>
              <a:t>u</a:t>
            </a:r>
            <a:r>
              <a:rPr lang="en-US" altLang="it-IT" sz="1800" baseline="-25000">
                <a:latin typeface="Arial" charset="0"/>
              </a:rPr>
              <a:t>s</a:t>
            </a:r>
          </a:p>
        </p:txBody>
      </p:sp>
      <p:graphicFrame>
        <p:nvGraphicFramePr>
          <p:cNvPr id="241679" name="Object 15"/>
          <p:cNvGraphicFramePr>
            <a:graphicFrameLocks noChangeAspect="1"/>
          </p:cNvGraphicFramePr>
          <p:nvPr/>
        </p:nvGraphicFramePr>
        <p:xfrm>
          <a:off x="6346825" y="1366838"/>
          <a:ext cx="363538" cy="365125"/>
        </p:xfrm>
        <a:graphic>
          <a:graphicData uri="http://schemas.openxmlformats.org/presentationml/2006/ole">
            <p:oleObj spid="_x0000_s241679" name="Clip" r:id="rId4" imgW="1305000" imgH="1085760" progId="MS_ClipArt_Gallery.2">
              <p:embed/>
            </p:oleObj>
          </a:graphicData>
        </a:graphic>
      </p:graphicFrame>
      <p:sp>
        <p:nvSpPr>
          <p:cNvPr id="241680" name="Line 16"/>
          <p:cNvSpPr>
            <a:spLocks noChangeShapeType="1"/>
          </p:cNvSpPr>
          <p:nvPr/>
        </p:nvSpPr>
        <p:spPr bwMode="auto">
          <a:xfrm>
            <a:off x="6586538" y="1677988"/>
            <a:ext cx="150812" cy="714375"/>
          </a:xfrm>
          <a:prstGeom prst="line">
            <a:avLst/>
          </a:prstGeom>
          <a:noFill/>
          <a:ln w="9525">
            <a:solidFill>
              <a:schemeClr val="tx1"/>
            </a:solidFill>
            <a:round/>
            <a:headEnd type="triangle" w="med" len="med"/>
            <a:tailEnd/>
          </a:ln>
          <a:effectLst/>
        </p:spPr>
        <p:txBody>
          <a:bodyPr/>
          <a:lstStyle/>
          <a:p>
            <a:endParaRPr lang="en-US"/>
          </a:p>
        </p:txBody>
      </p:sp>
      <p:sp>
        <p:nvSpPr>
          <p:cNvPr id="241681" name="Line 17"/>
          <p:cNvSpPr>
            <a:spLocks noChangeShapeType="1"/>
          </p:cNvSpPr>
          <p:nvPr/>
        </p:nvSpPr>
        <p:spPr bwMode="auto">
          <a:xfrm flipH="1" flipV="1">
            <a:off x="6451600" y="1670050"/>
            <a:ext cx="150813" cy="695325"/>
          </a:xfrm>
          <a:prstGeom prst="line">
            <a:avLst/>
          </a:prstGeom>
          <a:noFill/>
          <a:ln w="9525">
            <a:solidFill>
              <a:schemeClr val="tx1"/>
            </a:solidFill>
            <a:round/>
            <a:headEnd type="triangle" w="med" len="med"/>
            <a:tailEnd/>
          </a:ln>
          <a:effectLst/>
        </p:spPr>
        <p:txBody>
          <a:bodyPr/>
          <a:lstStyle/>
          <a:p>
            <a:endParaRPr lang="en-US"/>
          </a:p>
        </p:txBody>
      </p:sp>
      <p:sp>
        <p:nvSpPr>
          <p:cNvPr id="241682" name="Text Box 18"/>
          <p:cNvSpPr txBox="1">
            <a:spLocks noChangeArrowheads="1"/>
          </p:cNvSpPr>
          <p:nvPr/>
        </p:nvSpPr>
        <p:spPr bwMode="auto">
          <a:xfrm>
            <a:off x="6938963" y="1797050"/>
            <a:ext cx="555625" cy="366713"/>
          </a:xfrm>
          <a:prstGeom prst="rect">
            <a:avLst/>
          </a:prstGeom>
          <a:noFill/>
          <a:ln w="9525">
            <a:noFill/>
            <a:miter lim="800000"/>
            <a:headEnd/>
            <a:tailEnd/>
          </a:ln>
          <a:effectLst/>
        </p:spPr>
        <p:txBody>
          <a:bodyPr>
            <a:spAutoFit/>
          </a:bodyPr>
          <a:lstStyle/>
          <a:p>
            <a:pPr eaLnBrk="1" hangingPunct="1">
              <a:spcBef>
                <a:spcPct val="0"/>
              </a:spcBef>
              <a:buClrTx/>
              <a:buSzTx/>
              <a:buFontTx/>
              <a:buNone/>
            </a:pPr>
            <a:r>
              <a:rPr lang="en-US" altLang="it-IT" sz="1800" i="1">
                <a:latin typeface="Arial" charset="0"/>
              </a:rPr>
              <a:t>u</a:t>
            </a:r>
            <a:r>
              <a:rPr lang="en-US" altLang="it-IT" sz="1800" i="1" baseline="-25000">
                <a:latin typeface="Arial" charset="0"/>
              </a:rPr>
              <a:t>2</a:t>
            </a:r>
          </a:p>
        </p:txBody>
      </p:sp>
      <p:sp>
        <p:nvSpPr>
          <p:cNvPr id="241683" name="Text Box 19"/>
          <p:cNvSpPr txBox="1">
            <a:spLocks noChangeArrowheads="1"/>
          </p:cNvSpPr>
          <p:nvPr/>
        </p:nvSpPr>
        <p:spPr bwMode="auto">
          <a:xfrm>
            <a:off x="6613525" y="1881188"/>
            <a:ext cx="403225" cy="366712"/>
          </a:xfrm>
          <a:prstGeom prst="rect">
            <a:avLst/>
          </a:prstGeom>
          <a:noFill/>
          <a:ln w="9525">
            <a:noFill/>
            <a:miter lim="800000"/>
            <a:headEnd/>
            <a:tailEnd/>
          </a:ln>
          <a:effectLst/>
        </p:spPr>
        <p:txBody>
          <a:bodyPr>
            <a:spAutoFit/>
          </a:bodyPr>
          <a:lstStyle/>
          <a:p>
            <a:pPr eaLnBrk="1" hangingPunct="1">
              <a:spcBef>
                <a:spcPct val="0"/>
              </a:spcBef>
              <a:buClrTx/>
              <a:buSzTx/>
              <a:buFontTx/>
              <a:buNone/>
            </a:pPr>
            <a:r>
              <a:rPr lang="en-US" altLang="it-IT" sz="1800" i="1">
                <a:latin typeface="Arial" charset="0"/>
              </a:rPr>
              <a:t>d</a:t>
            </a:r>
            <a:r>
              <a:rPr lang="en-US" altLang="it-IT" sz="1800" i="1" baseline="-25000">
                <a:latin typeface="Arial" charset="0"/>
              </a:rPr>
              <a:t>1</a:t>
            </a:r>
          </a:p>
        </p:txBody>
      </p:sp>
      <p:graphicFrame>
        <p:nvGraphicFramePr>
          <p:cNvPr id="241684" name="Object 20"/>
          <p:cNvGraphicFramePr>
            <a:graphicFrameLocks noChangeAspect="1"/>
          </p:cNvGraphicFramePr>
          <p:nvPr/>
        </p:nvGraphicFramePr>
        <p:xfrm>
          <a:off x="7289800" y="1341438"/>
          <a:ext cx="379413" cy="382587"/>
        </p:xfrm>
        <a:graphic>
          <a:graphicData uri="http://schemas.openxmlformats.org/presentationml/2006/ole">
            <p:oleObj spid="_x0000_s241684" name="Clip" r:id="rId5" imgW="1305000" imgH="1085760" progId="MS_ClipArt_Gallery.2">
              <p:embed/>
            </p:oleObj>
          </a:graphicData>
        </a:graphic>
      </p:graphicFrame>
      <p:sp>
        <p:nvSpPr>
          <p:cNvPr id="241685" name="Line 21"/>
          <p:cNvSpPr>
            <a:spLocks noChangeShapeType="1"/>
          </p:cNvSpPr>
          <p:nvPr/>
        </p:nvSpPr>
        <p:spPr bwMode="auto">
          <a:xfrm flipV="1">
            <a:off x="7145338" y="1700213"/>
            <a:ext cx="211137" cy="814387"/>
          </a:xfrm>
          <a:prstGeom prst="line">
            <a:avLst/>
          </a:prstGeom>
          <a:noFill/>
          <a:ln w="9525">
            <a:solidFill>
              <a:schemeClr val="tx1"/>
            </a:solidFill>
            <a:round/>
            <a:headEnd type="triangle" w="med" len="med"/>
            <a:tailEnd/>
          </a:ln>
          <a:effectLst/>
        </p:spPr>
        <p:txBody>
          <a:bodyPr/>
          <a:lstStyle/>
          <a:p>
            <a:endParaRPr lang="en-US"/>
          </a:p>
        </p:txBody>
      </p:sp>
      <p:sp>
        <p:nvSpPr>
          <p:cNvPr id="241686" name="Line 22"/>
          <p:cNvSpPr>
            <a:spLocks noChangeShapeType="1"/>
          </p:cNvSpPr>
          <p:nvPr/>
        </p:nvSpPr>
        <p:spPr bwMode="auto">
          <a:xfrm flipH="1">
            <a:off x="7272338" y="1762125"/>
            <a:ext cx="219075" cy="822325"/>
          </a:xfrm>
          <a:prstGeom prst="line">
            <a:avLst/>
          </a:prstGeom>
          <a:noFill/>
          <a:ln w="9525">
            <a:solidFill>
              <a:schemeClr val="tx1"/>
            </a:solidFill>
            <a:round/>
            <a:headEnd type="triangle" w="med" len="med"/>
            <a:tailEnd/>
          </a:ln>
          <a:effectLst/>
        </p:spPr>
        <p:txBody>
          <a:bodyPr/>
          <a:lstStyle/>
          <a:p>
            <a:endParaRPr lang="en-US"/>
          </a:p>
        </p:txBody>
      </p:sp>
      <p:sp>
        <p:nvSpPr>
          <p:cNvPr id="241687" name="Text Box 23"/>
          <p:cNvSpPr txBox="1">
            <a:spLocks noChangeArrowheads="1"/>
          </p:cNvSpPr>
          <p:nvPr/>
        </p:nvSpPr>
        <p:spPr bwMode="auto">
          <a:xfrm>
            <a:off x="7361238" y="1998663"/>
            <a:ext cx="403225" cy="366712"/>
          </a:xfrm>
          <a:prstGeom prst="rect">
            <a:avLst/>
          </a:prstGeom>
          <a:noFill/>
          <a:ln w="9525">
            <a:noFill/>
            <a:miter lim="800000"/>
            <a:headEnd/>
            <a:tailEnd/>
          </a:ln>
          <a:effectLst/>
        </p:spPr>
        <p:txBody>
          <a:bodyPr>
            <a:spAutoFit/>
          </a:bodyPr>
          <a:lstStyle/>
          <a:p>
            <a:pPr eaLnBrk="1" hangingPunct="1">
              <a:spcBef>
                <a:spcPct val="0"/>
              </a:spcBef>
              <a:buClrTx/>
              <a:buSzTx/>
              <a:buFontTx/>
              <a:buNone/>
            </a:pPr>
            <a:r>
              <a:rPr lang="en-US" altLang="it-IT" sz="1800" i="1">
                <a:latin typeface="Arial" charset="0"/>
              </a:rPr>
              <a:t>d</a:t>
            </a:r>
            <a:r>
              <a:rPr lang="en-US" altLang="it-IT" sz="1800" i="1" baseline="-25000">
                <a:latin typeface="Arial" charset="0"/>
              </a:rPr>
              <a:t>2</a:t>
            </a:r>
          </a:p>
        </p:txBody>
      </p:sp>
      <p:sp>
        <p:nvSpPr>
          <p:cNvPr id="241688" name="Text Box 24"/>
          <p:cNvSpPr txBox="1">
            <a:spLocks noChangeArrowheads="1"/>
          </p:cNvSpPr>
          <p:nvPr/>
        </p:nvSpPr>
        <p:spPr bwMode="auto">
          <a:xfrm>
            <a:off x="6203950" y="1881188"/>
            <a:ext cx="512763" cy="366712"/>
          </a:xfrm>
          <a:prstGeom prst="rect">
            <a:avLst/>
          </a:prstGeom>
          <a:noFill/>
          <a:ln w="9525">
            <a:noFill/>
            <a:miter lim="800000"/>
            <a:headEnd/>
            <a:tailEnd/>
          </a:ln>
          <a:effectLst/>
        </p:spPr>
        <p:txBody>
          <a:bodyPr>
            <a:spAutoFit/>
          </a:bodyPr>
          <a:lstStyle/>
          <a:p>
            <a:pPr eaLnBrk="1" hangingPunct="1">
              <a:spcBef>
                <a:spcPct val="0"/>
              </a:spcBef>
              <a:buClrTx/>
              <a:buSzTx/>
              <a:buFontTx/>
              <a:buNone/>
            </a:pPr>
            <a:r>
              <a:rPr lang="en-US" altLang="it-IT" sz="1800" i="1">
                <a:latin typeface="Arial" charset="0"/>
              </a:rPr>
              <a:t>u</a:t>
            </a:r>
            <a:r>
              <a:rPr lang="en-US" altLang="it-IT" sz="1800" i="1" baseline="-25000">
                <a:latin typeface="Arial" charset="0"/>
              </a:rPr>
              <a:t>1</a:t>
            </a:r>
          </a:p>
        </p:txBody>
      </p:sp>
      <p:sp>
        <p:nvSpPr>
          <p:cNvPr id="241689" name="Oval 25"/>
          <p:cNvSpPr>
            <a:spLocks noChangeArrowheads="1"/>
          </p:cNvSpPr>
          <p:nvPr/>
        </p:nvSpPr>
        <p:spPr bwMode="auto">
          <a:xfrm>
            <a:off x="5994400" y="3548063"/>
            <a:ext cx="74613" cy="96837"/>
          </a:xfrm>
          <a:prstGeom prst="ellipse">
            <a:avLst/>
          </a:prstGeom>
          <a:solidFill>
            <a:schemeClr val="tx1"/>
          </a:solidFill>
          <a:ln w="9525">
            <a:solidFill>
              <a:schemeClr val="tx1"/>
            </a:solidFill>
            <a:round/>
            <a:headEnd/>
            <a:tailEnd/>
          </a:ln>
          <a:effectLst/>
        </p:spPr>
        <p:txBody>
          <a:bodyPr wrap="none" anchor="ctr"/>
          <a:lstStyle/>
          <a:p>
            <a:endParaRPr lang="en-US"/>
          </a:p>
        </p:txBody>
      </p:sp>
      <p:sp>
        <p:nvSpPr>
          <p:cNvPr id="241690" name="Oval 26"/>
          <p:cNvSpPr>
            <a:spLocks noChangeArrowheads="1"/>
          </p:cNvSpPr>
          <p:nvPr/>
        </p:nvSpPr>
        <p:spPr bwMode="auto">
          <a:xfrm>
            <a:off x="6459538" y="3794125"/>
            <a:ext cx="74612" cy="96838"/>
          </a:xfrm>
          <a:prstGeom prst="ellipse">
            <a:avLst/>
          </a:prstGeom>
          <a:solidFill>
            <a:schemeClr val="tx1"/>
          </a:solidFill>
          <a:ln w="9525">
            <a:solidFill>
              <a:schemeClr val="tx1"/>
            </a:solidFill>
            <a:round/>
            <a:headEnd/>
            <a:tailEnd/>
          </a:ln>
          <a:effectLst/>
        </p:spPr>
        <p:txBody>
          <a:bodyPr wrap="none" anchor="ctr"/>
          <a:lstStyle/>
          <a:p>
            <a:endParaRPr lang="en-US"/>
          </a:p>
        </p:txBody>
      </p:sp>
      <p:sp>
        <p:nvSpPr>
          <p:cNvPr id="241691" name="Oval 27"/>
          <p:cNvSpPr>
            <a:spLocks noChangeArrowheads="1"/>
          </p:cNvSpPr>
          <p:nvPr/>
        </p:nvSpPr>
        <p:spPr bwMode="auto">
          <a:xfrm>
            <a:off x="6773863" y="3956050"/>
            <a:ext cx="73025" cy="96838"/>
          </a:xfrm>
          <a:prstGeom prst="ellipse">
            <a:avLst/>
          </a:prstGeom>
          <a:solidFill>
            <a:schemeClr val="tx1"/>
          </a:solidFill>
          <a:ln w="9525">
            <a:solidFill>
              <a:schemeClr val="tx1"/>
            </a:solidFill>
            <a:round/>
            <a:headEnd/>
            <a:tailEnd/>
          </a:ln>
          <a:effectLst/>
        </p:spPr>
        <p:txBody>
          <a:bodyPr wrap="none" anchor="ctr"/>
          <a:lstStyle/>
          <a:p>
            <a:endParaRPr lang="en-US"/>
          </a:p>
        </p:txBody>
      </p:sp>
      <p:sp>
        <p:nvSpPr>
          <p:cNvPr id="241692" name="Oval 28"/>
          <p:cNvSpPr>
            <a:spLocks noChangeArrowheads="1"/>
          </p:cNvSpPr>
          <p:nvPr/>
        </p:nvSpPr>
        <p:spPr bwMode="auto">
          <a:xfrm>
            <a:off x="8245475" y="3924300"/>
            <a:ext cx="74613" cy="96838"/>
          </a:xfrm>
          <a:prstGeom prst="ellipse">
            <a:avLst/>
          </a:prstGeom>
          <a:solidFill>
            <a:schemeClr val="tx1"/>
          </a:solidFill>
          <a:ln w="9525">
            <a:solidFill>
              <a:schemeClr val="tx1"/>
            </a:solidFill>
            <a:round/>
            <a:headEnd/>
            <a:tailEnd/>
          </a:ln>
          <a:effectLst/>
        </p:spPr>
        <p:txBody>
          <a:bodyPr wrap="none" anchor="ctr"/>
          <a:lstStyle/>
          <a:p>
            <a:endParaRPr lang="en-US"/>
          </a:p>
        </p:txBody>
      </p:sp>
      <p:sp>
        <p:nvSpPr>
          <p:cNvPr id="241693" name="Oval 29"/>
          <p:cNvSpPr>
            <a:spLocks noChangeArrowheads="1"/>
          </p:cNvSpPr>
          <p:nvPr/>
        </p:nvSpPr>
        <p:spPr bwMode="auto">
          <a:xfrm>
            <a:off x="8386763" y="3398838"/>
            <a:ext cx="74612" cy="96837"/>
          </a:xfrm>
          <a:prstGeom prst="ellipse">
            <a:avLst/>
          </a:prstGeom>
          <a:solidFill>
            <a:schemeClr val="tx1"/>
          </a:solidFill>
          <a:ln w="9525">
            <a:solidFill>
              <a:schemeClr val="tx1"/>
            </a:solidFill>
            <a:round/>
            <a:headEnd/>
            <a:tailEnd/>
          </a:ln>
          <a:effectLst/>
        </p:spPr>
        <p:txBody>
          <a:bodyPr wrap="none" anchor="ctr"/>
          <a:lstStyle/>
          <a:p>
            <a:endParaRPr lang="en-US"/>
          </a:p>
        </p:txBody>
      </p:sp>
      <p:sp>
        <p:nvSpPr>
          <p:cNvPr id="241694" name="Oval 30"/>
          <p:cNvSpPr>
            <a:spLocks noChangeArrowheads="1"/>
          </p:cNvSpPr>
          <p:nvPr/>
        </p:nvSpPr>
        <p:spPr bwMode="auto">
          <a:xfrm>
            <a:off x="7842250" y="2281238"/>
            <a:ext cx="74613" cy="95250"/>
          </a:xfrm>
          <a:prstGeom prst="ellipse">
            <a:avLst/>
          </a:prstGeom>
          <a:solidFill>
            <a:schemeClr val="tx1"/>
          </a:solidFill>
          <a:ln w="9525">
            <a:solidFill>
              <a:schemeClr val="tx1"/>
            </a:solidFill>
            <a:round/>
            <a:headEnd/>
            <a:tailEnd/>
          </a:ln>
          <a:effectLst/>
        </p:spPr>
        <p:txBody>
          <a:bodyPr wrap="none" anchor="ctr"/>
          <a:lstStyle/>
          <a:p>
            <a:endParaRPr lang="en-US"/>
          </a:p>
        </p:txBody>
      </p:sp>
      <p:sp>
        <p:nvSpPr>
          <p:cNvPr id="241695" name="Oval 31"/>
          <p:cNvSpPr>
            <a:spLocks noChangeArrowheads="1"/>
          </p:cNvSpPr>
          <p:nvPr/>
        </p:nvSpPr>
        <p:spPr bwMode="auto">
          <a:xfrm>
            <a:off x="8437563" y="2933700"/>
            <a:ext cx="74612" cy="96838"/>
          </a:xfrm>
          <a:prstGeom prst="ellipse">
            <a:avLst/>
          </a:prstGeom>
          <a:solidFill>
            <a:schemeClr val="tx1"/>
          </a:solidFill>
          <a:ln w="9525">
            <a:solidFill>
              <a:schemeClr val="tx1"/>
            </a:solidFill>
            <a:round/>
            <a:headEnd/>
            <a:tailEnd/>
          </a:ln>
          <a:effectLst/>
        </p:spPr>
        <p:txBody>
          <a:bodyPr wrap="none" anchor="ctr"/>
          <a:lstStyle/>
          <a:p>
            <a:endParaRPr lang="en-US"/>
          </a:p>
        </p:txBody>
      </p:sp>
      <p:graphicFrame>
        <p:nvGraphicFramePr>
          <p:cNvPr id="241696" name="Object 32"/>
          <p:cNvGraphicFramePr>
            <a:graphicFrameLocks noChangeAspect="1"/>
          </p:cNvGraphicFramePr>
          <p:nvPr/>
        </p:nvGraphicFramePr>
        <p:xfrm>
          <a:off x="4795838" y="2865438"/>
          <a:ext cx="374650" cy="376237"/>
        </p:xfrm>
        <a:graphic>
          <a:graphicData uri="http://schemas.openxmlformats.org/presentationml/2006/ole">
            <p:oleObj spid="_x0000_s241696" name="Clip" r:id="rId6" imgW="1305000" imgH="1085760" progId="MS_ClipArt_Gallery.2">
              <p:embed/>
            </p:oleObj>
          </a:graphicData>
        </a:graphic>
      </p:graphicFrame>
      <p:sp>
        <p:nvSpPr>
          <p:cNvPr id="241697" name="Line 33"/>
          <p:cNvSpPr>
            <a:spLocks noChangeShapeType="1"/>
          </p:cNvSpPr>
          <p:nvPr/>
        </p:nvSpPr>
        <p:spPr bwMode="auto">
          <a:xfrm>
            <a:off x="5146675" y="3043238"/>
            <a:ext cx="673100" cy="0"/>
          </a:xfrm>
          <a:prstGeom prst="line">
            <a:avLst/>
          </a:prstGeom>
          <a:noFill/>
          <a:ln w="9525">
            <a:solidFill>
              <a:schemeClr val="tx1"/>
            </a:solidFill>
            <a:round/>
            <a:headEnd/>
            <a:tailEnd type="triangle" w="med" len="med"/>
          </a:ln>
          <a:effectLst/>
        </p:spPr>
        <p:txBody>
          <a:bodyPr/>
          <a:lstStyle/>
          <a:p>
            <a:endParaRPr lang="en-US"/>
          </a:p>
        </p:txBody>
      </p:sp>
      <p:sp>
        <p:nvSpPr>
          <p:cNvPr id="241698" name="Line 34"/>
          <p:cNvSpPr>
            <a:spLocks noChangeShapeType="1"/>
          </p:cNvSpPr>
          <p:nvPr/>
        </p:nvSpPr>
        <p:spPr bwMode="auto">
          <a:xfrm flipH="1">
            <a:off x="5183188" y="3159125"/>
            <a:ext cx="663575" cy="0"/>
          </a:xfrm>
          <a:prstGeom prst="line">
            <a:avLst/>
          </a:prstGeom>
          <a:noFill/>
          <a:ln w="9525">
            <a:solidFill>
              <a:schemeClr val="tx1"/>
            </a:solidFill>
            <a:round/>
            <a:headEnd/>
            <a:tailEnd type="triangle" w="med" len="med"/>
          </a:ln>
          <a:effectLst/>
        </p:spPr>
        <p:txBody>
          <a:bodyPr/>
          <a:lstStyle/>
          <a:p>
            <a:endParaRPr lang="en-US"/>
          </a:p>
        </p:txBody>
      </p:sp>
      <p:sp>
        <p:nvSpPr>
          <p:cNvPr id="241699" name="Text Box 35"/>
          <p:cNvSpPr txBox="1">
            <a:spLocks noChangeArrowheads="1"/>
          </p:cNvSpPr>
          <p:nvPr/>
        </p:nvSpPr>
        <p:spPr bwMode="auto">
          <a:xfrm>
            <a:off x="5272088" y="3157538"/>
            <a:ext cx="514350" cy="366712"/>
          </a:xfrm>
          <a:prstGeom prst="rect">
            <a:avLst/>
          </a:prstGeom>
          <a:noFill/>
          <a:ln w="9525">
            <a:noFill/>
            <a:miter lim="800000"/>
            <a:headEnd/>
            <a:tailEnd/>
          </a:ln>
          <a:effectLst/>
        </p:spPr>
        <p:txBody>
          <a:bodyPr>
            <a:spAutoFit/>
          </a:bodyPr>
          <a:lstStyle/>
          <a:p>
            <a:pPr eaLnBrk="1" hangingPunct="1">
              <a:spcBef>
                <a:spcPct val="0"/>
              </a:spcBef>
              <a:buClrTx/>
              <a:buSzTx/>
              <a:buFontTx/>
              <a:buNone/>
            </a:pPr>
            <a:r>
              <a:rPr lang="en-US" altLang="it-IT" sz="1800" i="1">
                <a:latin typeface="Arial" charset="0"/>
              </a:rPr>
              <a:t>u</a:t>
            </a:r>
            <a:r>
              <a:rPr lang="en-US" altLang="it-IT" sz="1800" i="1" baseline="-25000">
                <a:latin typeface="Arial" charset="0"/>
              </a:rPr>
              <a:t>N</a:t>
            </a:r>
          </a:p>
        </p:txBody>
      </p:sp>
      <p:sp>
        <p:nvSpPr>
          <p:cNvPr id="241700" name="Text Box 36"/>
          <p:cNvSpPr txBox="1">
            <a:spLocks noChangeArrowheads="1"/>
          </p:cNvSpPr>
          <p:nvPr/>
        </p:nvSpPr>
        <p:spPr bwMode="auto">
          <a:xfrm>
            <a:off x="5273675" y="2690813"/>
            <a:ext cx="528638" cy="366712"/>
          </a:xfrm>
          <a:prstGeom prst="rect">
            <a:avLst/>
          </a:prstGeom>
          <a:noFill/>
          <a:ln w="9525">
            <a:noFill/>
            <a:miter lim="800000"/>
            <a:headEnd/>
            <a:tailEnd/>
          </a:ln>
          <a:effectLst/>
        </p:spPr>
        <p:txBody>
          <a:bodyPr>
            <a:spAutoFit/>
          </a:bodyPr>
          <a:lstStyle/>
          <a:p>
            <a:pPr eaLnBrk="1" hangingPunct="1">
              <a:spcBef>
                <a:spcPct val="0"/>
              </a:spcBef>
              <a:buClrTx/>
              <a:buSzTx/>
              <a:buFontTx/>
              <a:buNone/>
            </a:pPr>
            <a:r>
              <a:rPr lang="en-US" altLang="it-IT" sz="1800" i="1">
                <a:latin typeface="Arial" charset="0"/>
              </a:rPr>
              <a:t>d</a:t>
            </a:r>
            <a:r>
              <a:rPr lang="en-US" altLang="it-IT" sz="1800" i="1" baseline="-25000">
                <a:latin typeface="Arial" charset="0"/>
              </a:rPr>
              <a:t>N</a:t>
            </a:r>
          </a:p>
        </p:txBody>
      </p:sp>
      <p:sp>
        <p:nvSpPr>
          <p:cNvPr id="241701" name="Text Box 37"/>
          <p:cNvSpPr txBox="1">
            <a:spLocks noChangeArrowheads="1"/>
          </p:cNvSpPr>
          <p:nvPr/>
        </p:nvSpPr>
        <p:spPr bwMode="auto">
          <a:xfrm>
            <a:off x="5081588" y="1295400"/>
            <a:ext cx="1011237" cy="366713"/>
          </a:xfrm>
          <a:prstGeom prst="rect">
            <a:avLst/>
          </a:prstGeom>
          <a:noFill/>
          <a:ln w="9525">
            <a:noFill/>
            <a:miter lim="800000"/>
            <a:headEnd/>
            <a:tailEnd/>
          </a:ln>
          <a:effectLst/>
        </p:spPr>
        <p:txBody>
          <a:bodyPr>
            <a:spAutoFit/>
          </a:bodyPr>
          <a:lstStyle/>
          <a:p>
            <a:pPr algn="ctr" eaLnBrk="1" hangingPunct="1">
              <a:spcBef>
                <a:spcPct val="0"/>
              </a:spcBef>
              <a:buClrTx/>
              <a:buSzTx/>
              <a:buFontTx/>
              <a:buNone/>
            </a:pPr>
            <a:r>
              <a:rPr lang="en-US" altLang="it-IT" sz="1800"/>
              <a:t>Server</a:t>
            </a:r>
            <a:endParaRPr lang="en-US" altLang="it-IT" sz="1800" baseline="-25000"/>
          </a:p>
        </p:txBody>
      </p:sp>
      <p:sp>
        <p:nvSpPr>
          <p:cNvPr id="241702" name="Text Box 38"/>
          <p:cNvSpPr txBox="1">
            <a:spLocks noChangeArrowheads="1"/>
          </p:cNvSpPr>
          <p:nvPr/>
        </p:nvSpPr>
        <p:spPr bwMode="auto">
          <a:xfrm>
            <a:off x="5889625" y="2625725"/>
            <a:ext cx="2371725" cy="730250"/>
          </a:xfrm>
          <a:prstGeom prst="rect">
            <a:avLst/>
          </a:prstGeom>
          <a:noFill/>
          <a:ln w="9525">
            <a:noFill/>
            <a:miter lim="800000"/>
            <a:headEnd/>
            <a:tailEnd/>
          </a:ln>
          <a:effectLst/>
        </p:spPr>
        <p:txBody>
          <a:bodyPr wrap="none">
            <a:spAutoFit/>
          </a:bodyPr>
          <a:lstStyle/>
          <a:p>
            <a:pPr eaLnBrk="1" hangingPunct="1">
              <a:spcBef>
                <a:spcPct val="0"/>
              </a:spcBef>
              <a:buClrTx/>
              <a:buSzTx/>
              <a:buFontTx/>
              <a:buNone/>
            </a:pPr>
            <a:r>
              <a:rPr lang="en-US" altLang="it-IT" sz="1800" b="1"/>
              <a:t>Rete</a:t>
            </a:r>
            <a:r>
              <a:rPr lang="en-US" altLang="it-IT" sz="1800"/>
              <a:t> </a:t>
            </a:r>
            <a:r>
              <a:rPr lang="en-US" altLang="it-IT" sz="1600"/>
              <a:t>(con abbondante </a:t>
            </a:r>
          </a:p>
          <a:p>
            <a:pPr eaLnBrk="1" hangingPunct="1">
              <a:spcBef>
                <a:spcPct val="0"/>
              </a:spcBef>
              <a:buClrTx/>
              <a:buSzTx/>
              <a:buFontTx/>
              <a:buNone/>
            </a:pPr>
            <a:r>
              <a:rPr lang="en-US" altLang="it-IT" sz="1600"/>
              <a:t>ampiezza di banda</a:t>
            </a:r>
            <a:r>
              <a:rPr lang="en-US" altLang="it-IT" sz="1800"/>
              <a:t>)</a:t>
            </a:r>
          </a:p>
        </p:txBody>
      </p:sp>
      <p:sp>
        <p:nvSpPr>
          <p:cNvPr id="241703" name="AutoShape 39"/>
          <p:cNvSpPr>
            <a:spLocks noChangeArrowheads="1"/>
          </p:cNvSpPr>
          <p:nvPr/>
        </p:nvSpPr>
        <p:spPr bwMode="auto">
          <a:xfrm>
            <a:off x="4832350" y="1647825"/>
            <a:ext cx="347663" cy="644525"/>
          </a:xfrm>
          <a:prstGeom prst="can">
            <a:avLst>
              <a:gd name="adj" fmla="val 46347"/>
            </a:avLst>
          </a:prstGeom>
          <a:solidFill>
            <a:srgbClr val="009900"/>
          </a:solidFill>
          <a:ln w="9525">
            <a:solidFill>
              <a:schemeClr val="tx1"/>
            </a:solidFill>
            <a:round/>
            <a:headEnd/>
            <a:tailEnd/>
          </a:ln>
          <a:effectLst/>
        </p:spPr>
        <p:txBody>
          <a:bodyPr wrap="none" anchor="ctr"/>
          <a:lstStyle/>
          <a:p>
            <a:endParaRPr lang="en-US"/>
          </a:p>
        </p:txBody>
      </p:sp>
      <p:sp>
        <p:nvSpPr>
          <p:cNvPr id="241704" name="Text Box 40"/>
          <p:cNvSpPr txBox="1">
            <a:spLocks noChangeArrowheads="1"/>
          </p:cNvSpPr>
          <p:nvPr/>
        </p:nvSpPr>
        <p:spPr bwMode="auto">
          <a:xfrm>
            <a:off x="4779963" y="1828800"/>
            <a:ext cx="411162" cy="366713"/>
          </a:xfrm>
          <a:prstGeom prst="rect">
            <a:avLst/>
          </a:prstGeom>
          <a:noFill/>
          <a:ln w="9525">
            <a:noFill/>
            <a:miter lim="800000"/>
            <a:headEnd/>
            <a:tailEnd/>
          </a:ln>
          <a:effectLst/>
        </p:spPr>
        <p:txBody>
          <a:bodyPr>
            <a:spAutoFit/>
          </a:bodyPr>
          <a:lstStyle/>
          <a:p>
            <a:pPr algn="ctr" eaLnBrk="1" hangingPunct="1">
              <a:spcBef>
                <a:spcPct val="0"/>
              </a:spcBef>
              <a:buClrTx/>
              <a:buSzTx/>
              <a:buFontTx/>
              <a:buNone/>
            </a:pPr>
            <a:r>
              <a:rPr lang="en-US" altLang="it-IT" sz="1800" i="1">
                <a:solidFill>
                  <a:schemeClr val="bg1"/>
                </a:solidFill>
              </a:rPr>
              <a:t>F</a:t>
            </a:r>
            <a:endParaRPr lang="en-US" altLang="it-IT" sz="1800" i="1" baseline="-25000">
              <a:solidFill>
                <a:schemeClr val="bg1"/>
              </a:solidFill>
            </a:endParaRPr>
          </a:p>
        </p:txBody>
      </p:sp>
      <p:sp>
        <p:nvSpPr>
          <p:cNvPr id="241705" name="Rectangle 41"/>
          <p:cNvSpPr>
            <a:spLocks noChangeArrowheads="1"/>
          </p:cNvSpPr>
          <p:nvPr/>
        </p:nvSpPr>
        <p:spPr bwMode="auto">
          <a:xfrm>
            <a:off x="385763" y="1614488"/>
            <a:ext cx="3760787" cy="4648200"/>
          </a:xfrm>
          <a:prstGeom prst="rect">
            <a:avLst/>
          </a:prstGeom>
          <a:noFill/>
          <a:ln w="9525">
            <a:noFill/>
            <a:miter lim="800000"/>
            <a:headEnd/>
            <a:tailEnd/>
          </a:ln>
          <a:effectLst/>
        </p:spPr>
        <p:txBody>
          <a:bodyPr/>
          <a:lstStyle/>
          <a:p>
            <a:pPr marL="342900" indent="-342900">
              <a:buFont typeface="Wingdings" pitchFamily="64" charset="2"/>
              <a:buChar char="r"/>
            </a:pPr>
            <a:r>
              <a:rPr lang="en-US" altLang="it-IT" sz="2300"/>
              <a:t>Il server invia in sequenza </a:t>
            </a:r>
            <a:r>
              <a:rPr lang="en-US" altLang="it-IT" sz="2300" i="1"/>
              <a:t>N</a:t>
            </a:r>
            <a:r>
              <a:rPr lang="en-US" altLang="it-IT" sz="2300"/>
              <a:t> copie:</a:t>
            </a:r>
          </a:p>
          <a:p>
            <a:pPr marL="742950" lvl="1" indent="-285750">
              <a:buSzPct val="75000"/>
              <a:buFont typeface="Wingdings" pitchFamily="64" charset="2"/>
              <a:buChar char="v"/>
            </a:pPr>
            <a:r>
              <a:rPr lang="en-US" altLang="it-IT" sz="2300" i="1"/>
              <a:t>Tempo = NF/u</a:t>
            </a:r>
            <a:r>
              <a:rPr lang="en-US" altLang="it-IT" sz="2300" i="1" baseline="-25000"/>
              <a:t>s</a:t>
            </a:r>
            <a:endParaRPr lang="en-US" altLang="it-IT" sz="2300"/>
          </a:p>
          <a:p>
            <a:pPr marL="342900" indent="-342900">
              <a:buFont typeface="Wingdings" pitchFamily="64" charset="2"/>
              <a:buChar char="r"/>
            </a:pPr>
            <a:r>
              <a:rPr lang="en-US" altLang="it-IT" sz="2300"/>
              <a:t>Il client i impiega il tempo F/d</a:t>
            </a:r>
            <a:r>
              <a:rPr lang="en-US" altLang="it-IT" sz="2300" baseline="-25000"/>
              <a:t>i </a:t>
            </a:r>
            <a:r>
              <a:rPr lang="en-US" altLang="it-IT" sz="2300"/>
              <a:t>per scaricare</a:t>
            </a:r>
            <a:endParaRPr lang="en-US" altLang="it-IT" sz="2800"/>
          </a:p>
        </p:txBody>
      </p:sp>
      <p:sp>
        <p:nvSpPr>
          <p:cNvPr id="241706" name="Line 42"/>
          <p:cNvSpPr>
            <a:spLocks noChangeShapeType="1"/>
          </p:cNvSpPr>
          <p:nvPr/>
        </p:nvSpPr>
        <p:spPr bwMode="auto">
          <a:xfrm flipV="1">
            <a:off x="4986338" y="5334000"/>
            <a:ext cx="430212" cy="692150"/>
          </a:xfrm>
          <a:prstGeom prst="line">
            <a:avLst/>
          </a:prstGeom>
          <a:noFill/>
          <a:ln w="9525">
            <a:solidFill>
              <a:schemeClr val="tx1"/>
            </a:solidFill>
            <a:round/>
            <a:headEnd/>
            <a:tailEnd/>
          </a:ln>
          <a:effectLst/>
        </p:spPr>
        <p:txBody>
          <a:bodyPr/>
          <a:lstStyle/>
          <a:p>
            <a:endParaRPr lang="en-US"/>
          </a:p>
        </p:txBody>
      </p:sp>
      <p:sp>
        <p:nvSpPr>
          <p:cNvPr id="241707" name="Text Box 43"/>
          <p:cNvSpPr txBox="1">
            <a:spLocks noChangeArrowheads="1"/>
          </p:cNvSpPr>
          <p:nvPr/>
        </p:nvSpPr>
        <p:spPr bwMode="auto">
          <a:xfrm>
            <a:off x="4506913" y="5969000"/>
            <a:ext cx="4151312" cy="374650"/>
          </a:xfrm>
          <a:prstGeom prst="rect">
            <a:avLst/>
          </a:prstGeom>
          <a:noFill/>
          <a:ln w="9525">
            <a:noFill/>
            <a:miter lim="800000"/>
            <a:headEnd/>
            <a:tailEnd/>
          </a:ln>
          <a:effectLst/>
        </p:spPr>
        <p:txBody>
          <a:bodyPr>
            <a:spAutoFit/>
          </a:bodyPr>
          <a:lstStyle/>
          <a:p>
            <a:pPr marL="342900" indent="-342900">
              <a:lnSpc>
                <a:spcPct val="80000"/>
              </a:lnSpc>
            </a:pPr>
            <a:r>
              <a:rPr lang="en-US" altLang="it-IT" sz="2000"/>
              <a:t>aumenta linearmente con </a:t>
            </a:r>
            <a:r>
              <a:rPr lang="en-US" altLang="it-IT" sz="2000" i="1"/>
              <a:t>N</a:t>
            </a:r>
            <a:r>
              <a:rPr lang="en-US" altLang="it-IT" sz="2000"/>
              <a:t> peer</a:t>
            </a:r>
            <a:endParaRPr lang="en-US" altLang="it-IT"/>
          </a:p>
        </p:txBody>
      </p:sp>
      <p:grpSp>
        <p:nvGrpSpPr>
          <p:cNvPr id="241708" name="Group 44"/>
          <p:cNvGrpSpPr>
            <a:grpSpLocks/>
          </p:cNvGrpSpPr>
          <p:nvPr/>
        </p:nvGrpSpPr>
        <p:grpSpPr bwMode="auto">
          <a:xfrm>
            <a:off x="331788" y="4048125"/>
            <a:ext cx="8369300" cy="1819275"/>
            <a:chOff x="209" y="2550"/>
            <a:chExt cx="5272" cy="1146"/>
          </a:xfrm>
        </p:grpSpPr>
        <p:sp>
          <p:nvSpPr>
            <p:cNvPr id="241709" name="Oval 45"/>
            <p:cNvSpPr>
              <a:spLocks noChangeArrowheads="1"/>
            </p:cNvSpPr>
            <p:nvPr/>
          </p:nvSpPr>
          <p:spPr bwMode="auto">
            <a:xfrm>
              <a:off x="4566" y="2550"/>
              <a:ext cx="47" cy="61"/>
            </a:xfrm>
            <a:prstGeom prst="ellipse">
              <a:avLst/>
            </a:prstGeom>
            <a:solidFill>
              <a:schemeClr val="tx1"/>
            </a:solidFill>
            <a:ln w="9525">
              <a:solidFill>
                <a:schemeClr val="tx1"/>
              </a:solidFill>
              <a:round/>
              <a:headEnd/>
              <a:tailEnd/>
            </a:ln>
            <a:effectLst/>
          </p:spPr>
          <p:txBody>
            <a:bodyPr wrap="none" anchor="ctr"/>
            <a:lstStyle/>
            <a:p>
              <a:endParaRPr lang="en-US"/>
            </a:p>
          </p:txBody>
        </p:sp>
        <p:sp>
          <p:nvSpPr>
            <p:cNvPr id="241710" name="Oval 46"/>
            <p:cNvSpPr>
              <a:spLocks noChangeArrowheads="1"/>
            </p:cNvSpPr>
            <p:nvPr/>
          </p:nvSpPr>
          <p:spPr bwMode="auto">
            <a:xfrm>
              <a:off x="4942" y="2593"/>
              <a:ext cx="47" cy="61"/>
            </a:xfrm>
            <a:prstGeom prst="ellipse">
              <a:avLst/>
            </a:prstGeom>
            <a:solidFill>
              <a:schemeClr val="tx1"/>
            </a:solidFill>
            <a:ln w="9525">
              <a:solidFill>
                <a:schemeClr val="tx1"/>
              </a:solidFill>
              <a:round/>
              <a:headEnd/>
              <a:tailEnd/>
            </a:ln>
            <a:effectLst/>
          </p:spPr>
          <p:txBody>
            <a:bodyPr wrap="none" anchor="ctr"/>
            <a:lstStyle/>
            <a:p>
              <a:endParaRPr lang="en-US"/>
            </a:p>
          </p:txBody>
        </p:sp>
        <p:grpSp>
          <p:nvGrpSpPr>
            <p:cNvPr id="241711" name="Group 47"/>
            <p:cNvGrpSpPr>
              <a:grpSpLocks/>
            </p:cNvGrpSpPr>
            <p:nvPr/>
          </p:nvGrpSpPr>
          <p:grpSpPr bwMode="auto">
            <a:xfrm>
              <a:off x="2473" y="3048"/>
              <a:ext cx="2867" cy="450"/>
              <a:chOff x="693" y="3074"/>
              <a:chExt cx="2867" cy="450"/>
            </a:xfrm>
          </p:grpSpPr>
          <p:sp>
            <p:nvSpPr>
              <p:cNvPr id="241712" name="Text Box 48"/>
              <p:cNvSpPr txBox="1">
                <a:spLocks noChangeArrowheads="1"/>
              </p:cNvSpPr>
              <p:nvPr/>
            </p:nvSpPr>
            <p:spPr bwMode="auto">
              <a:xfrm>
                <a:off x="693" y="3074"/>
                <a:ext cx="2867" cy="327"/>
              </a:xfrm>
              <a:prstGeom prst="rect">
                <a:avLst/>
              </a:prstGeom>
              <a:noFill/>
              <a:ln w="9525">
                <a:noFill/>
                <a:miter lim="800000"/>
                <a:headEnd/>
                <a:tailEnd/>
              </a:ln>
              <a:effectLst/>
            </p:spPr>
            <p:txBody>
              <a:bodyPr wrap="none">
                <a:spAutoFit/>
              </a:bodyPr>
              <a:lstStyle/>
              <a:p>
                <a:pPr marL="342900" indent="-342900"/>
                <a:r>
                  <a:rPr lang="en-US" altLang="it-IT"/>
                  <a:t>= d</a:t>
                </a:r>
                <a:r>
                  <a:rPr lang="en-US" altLang="it-IT" baseline="-25000"/>
                  <a:t>cs</a:t>
                </a:r>
                <a:r>
                  <a:rPr lang="en-US" altLang="it-IT"/>
                  <a:t> = max </a:t>
                </a:r>
                <a:r>
                  <a:rPr lang="en-US" altLang="it-IT" sz="2800"/>
                  <a:t>{</a:t>
                </a:r>
                <a:r>
                  <a:rPr lang="en-US" altLang="it-IT"/>
                  <a:t> </a:t>
                </a:r>
                <a:r>
                  <a:rPr lang="en-US" altLang="it-IT" i="1"/>
                  <a:t>NF/u</a:t>
                </a:r>
                <a:r>
                  <a:rPr lang="en-US" altLang="it-IT" i="1" baseline="-25000"/>
                  <a:t>s</a:t>
                </a:r>
                <a:r>
                  <a:rPr lang="en-US" altLang="it-IT" i="1"/>
                  <a:t>, F/min(d</a:t>
                </a:r>
                <a:r>
                  <a:rPr lang="en-US" altLang="it-IT" i="1" baseline="-25000"/>
                  <a:t>i</a:t>
                </a:r>
                <a:r>
                  <a:rPr lang="en-US" altLang="it-IT" i="1"/>
                  <a:t>)</a:t>
                </a:r>
                <a:r>
                  <a:rPr lang="en-US" altLang="it-IT"/>
                  <a:t> </a:t>
                </a:r>
                <a:r>
                  <a:rPr lang="en-US" altLang="it-IT" sz="2800"/>
                  <a:t>}</a:t>
                </a:r>
              </a:p>
            </p:txBody>
          </p:sp>
          <p:sp>
            <p:nvSpPr>
              <p:cNvPr id="241713" name="Text Box 49"/>
              <p:cNvSpPr txBox="1">
                <a:spLocks noChangeArrowheads="1"/>
              </p:cNvSpPr>
              <p:nvPr/>
            </p:nvSpPr>
            <p:spPr bwMode="auto">
              <a:xfrm>
                <a:off x="2863" y="3274"/>
                <a:ext cx="161" cy="250"/>
              </a:xfrm>
              <a:prstGeom prst="rect">
                <a:avLst/>
              </a:prstGeom>
              <a:noFill/>
              <a:ln w="9525">
                <a:noFill/>
                <a:miter lim="800000"/>
                <a:headEnd/>
                <a:tailEnd/>
              </a:ln>
              <a:effectLst/>
            </p:spPr>
            <p:txBody>
              <a:bodyPr wrap="none">
                <a:spAutoFit/>
              </a:bodyPr>
              <a:lstStyle/>
              <a:p>
                <a:pPr marL="342900" indent="-342900"/>
                <a:r>
                  <a:rPr lang="en-US" altLang="it-IT" sz="2000" i="1"/>
                  <a:t>i</a:t>
                </a:r>
              </a:p>
            </p:txBody>
          </p:sp>
        </p:grpSp>
        <p:sp>
          <p:nvSpPr>
            <p:cNvPr id="241714" name="Text Box 50"/>
            <p:cNvSpPr txBox="1">
              <a:spLocks noChangeArrowheads="1"/>
            </p:cNvSpPr>
            <p:nvPr/>
          </p:nvSpPr>
          <p:spPr bwMode="auto">
            <a:xfrm>
              <a:off x="225" y="2888"/>
              <a:ext cx="2311" cy="808"/>
            </a:xfrm>
            <a:prstGeom prst="rect">
              <a:avLst/>
            </a:prstGeom>
            <a:noFill/>
            <a:ln w="9525">
              <a:noFill/>
              <a:miter lim="800000"/>
              <a:headEnd/>
              <a:tailEnd/>
            </a:ln>
            <a:effectLst/>
          </p:spPr>
          <p:txBody>
            <a:bodyPr wrap="none">
              <a:spAutoFit/>
            </a:bodyPr>
            <a:lstStyle/>
            <a:p>
              <a:pPr marL="342900" indent="-342900" algn="r">
                <a:lnSpc>
                  <a:spcPct val="80000"/>
                </a:lnSpc>
              </a:pPr>
              <a:r>
                <a:rPr lang="en-US" altLang="it-IT"/>
                <a:t>Tempo per distribuire </a:t>
              </a:r>
              <a:r>
                <a:rPr lang="en-US" altLang="it-IT" i="1"/>
                <a:t>F</a:t>
              </a:r>
              <a:r>
                <a:rPr lang="en-US" altLang="it-IT"/>
                <a:t> </a:t>
              </a:r>
            </a:p>
            <a:p>
              <a:pPr marL="342900" indent="-342900" algn="r">
                <a:lnSpc>
                  <a:spcPct val="80000"/>
                </a:lnSpc>
              </a:pPr>
              <a:r>
                <a:rPr lang="en-US" altLang="it-IT"/>
                <a:t>a </a:t>
              </a:r>
              <a:r>
                <a:rPr lang="en-US" altLang="it-IT" i="1"/>
                <a:t>N</a:t>
              </a:r>
              <a:r>
                <a:rPr lang="en-US" altLang="it-IT"/>
                <a:t> client usando </a:t>
              </a:r>
            </a:p>
            <a:p>
              <a:pPr marL="342900" indent="-342900" algn="r">
                <a:lnSpc>
                  <a:spcPct val="80000"/>
                </a:lnSpc>
              </a:pPr>
              <a:r>
                <a:rPr lang="en-US" altLang="it-IT"/>
                <a:t>l’approccio client/server</a:t>
              </a:r>
              <a:endParaRPr lang="en-US" altLang="it-IT" sz="2800"/>
            </a:p>
          </p:txBody>
        </p:sp>
        <p:sp>
          <p:nvSpPr>
            <p:cNvPr id="241715" name="Rectangle 51"/>
            <p:cNvSpPr>
              <a:spLocks noChangeArrowheads="1"/>
            </p:cNvSpPr>
            <p:nvPr/>
          </p:nvSpPr>
          <p:spPr bwMode="auto">
            <a:xfrm>
              <a:off x="209" y="2740"/>
              <a:ext cx="5272" cy="943"/>
            </a:xfrm>
            <a:prstGeom prst="rect">
              <a:avLst/>
            </a:prstGeom>
            <a:noFill/>
            <a:ln w="9525">
              <a:solidFill>
                <a:srgbClr val="FF3300"/>
              </a:solidFill>
              <a:miter lim="800000"/>
              <a:headEnd/>
              <a:tailEnd/>
            </a:ln>
            <a:effectLst/>
          </p:spPr>
          <p:txBody>
            <a:bodyPr wrap="none" anchor="ctr"/>
            <a:lstStyle/>
            <a:p>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24170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241707"/>
                                        </p:tgtEl>
                                        <p:attrNameLst>
                                          <p:attrName>style.visibility</p:attrName>
                                        </p:attrNameLst>
                                      </p:cBhvr>
                                      <p:to>
                                        <p:strVal val="visible"/>
                                      </p:to>
                                    </p:set>
                                  </p:childTnLst>
                                </p:cTn>
                              </p:par>
                            </p:childTnLst>
                          </p:cTn>
                        </p:par>
                        <p:par>
                          <p:cTn id="11" fill="hold">
                            <p:stCondLst>
                              <p:cond delay="500"/>
                            </p:stCondLst>
                            <p:childTnLst>
                              <p:par>
                                <p:cTn id="12" presetID="1" presetClass="entr" presetSubtype="0" fill="hold" grpId="0" nodeType="afterEffect">
                                  <p:stCondLst>
                                    <p:cond delay="0"/>
                                  </p:stCondLst>
                                  <p:childTnLst>
                                    <p:set>
                                      <p:cBhvr>
                                        <p:cTn id="13" dur="1" fill="hold">
                                          <p:stCondLst>
                                            <p:cond delay="499"/>
                                          </p:stCondLst>
                                        </p:cTn>
                                        <p:tgtEl>
                                          <p:spTgt spid="24170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1706" grpId="0" animBg="1"/>
      <p:bldP spid="241707" grpId="0" autoUpdateAnimBg="0"/>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Segnaposto numero diapositiva 3"/>
          <p:cNvSpPr>
            <a:spLocks noGrp="1"/>
          </p:cNvSpPr>
          <p:nvPr>
            <p:ph type="sldNum" sz="quarter" idx="12"/>
          </p:nvPr>
        </p:nvSpPr>
        <p:spPr/>
        <p:txBody>
          <a:bodyPr/>
          <a:lstStyle/>
          <a:p>
            <a:r>
              <a:rPr lang="en-US" altLang="it-IT"/>
              <a:t>2-</a:t>
            </a:r>
            <a:fld id="{58B5AF67-F814-45FE-8646-A72B11D3BB4F}" type="slidenum">
              <a:rPr lang="en-US" altLang="it-IT"/>
              <a:pPr/>
              <a:t>79</a:t>
            </a:fld>
            <a:endParaRPr lang="en-US" altLang="it-IT"/>
          </a:p>
        </p:txBody>
      </p:sp>
      <p:sp>
        <p:nvSpPr>
          <p:cNvPr id="242690" name="Rectangle 2"/>
          <p:cNvSpPr>
            <a:spLocks noChangeArrowheads="1"/>
          </p:cNvSpPr>
          <p:nvPr/>
        </p:nvSpPr>
        <p:spPr bwMode="auto">
          <a:xfrm>
            <a:off x="298450" y="228600"/>
            <a:ext cx="8520113" cy="1143000"/>
          </a:xfrm>
          <a:prstGeom prst="rect">
            <a:avLst/>
          </a:prstGeom>
          <a:noFill/>
          <a:ln w="9525">
            <a:noFill/>
            <a:miter lim="800000"/>
            <a:headEnd/>
            <a:tailEnd/>
          </a:ln>
          <a:effectLst/>
        </p:spPr>
        <p:txBody>
          <a:bodyPr anchor="ctr"/>
          <a:lstStyle/>
          <a:p>
            <a:pPr>
              <a:spcBef>
                <a:spcPct val="0"/>
              </a:spcBef>
              <a:buClrTx/>
              <a:buSzTx/>
              <a:buFontTx/>
              <a:buNone/>
            </a:pPr>
            <a:r>
              <a:rPr lang="en-US" altLang="it-IT" sz="3200" u="sng">
                <a:solidFill>
                  <a:schemeClr val="accent2"/>
                </a:solidFill>
              </a:rPr>
              <a:t>Distribuzione di file: P2P</a:t>
            </a:r>
          </a:p>
        </p:txBody>
      </p:sp>
      <p:sp>
        <p:nvSpPr>
          <p:cNvPr id="242691" name="Freeform 3"/>
          <p:cNvSpPr>
            <a:spLocks/>
          </p:cNvSpPr>
          <p:nvPr/>
        </p:nvSpPr>
        <p:spPr bwMode="auto">
          <a:xfrm>
            <a:off x="5807075" y="2316163"/>
            <a:ext cx="2497138" cy="1677987"/>
          </a:xfrm>
          <a:custGeom>
            <a:avLst/>
            <a:gdLst/>
            <a:ahLst/>
            <a:cxnLst>
              <a:cxn ang="0">
                <a:pos x="239" y="7"/>
              </a:cxn>
              <a:cxn ang="0">
                <a:pos x="35" y="157"/>
              </a:cxn>
              <a:cxn ang="0">
                <a:pos x="29" y="523"/>
              </a:cxn>
              <a:cxn ang="0">
                <a:pos x="53" y="829"/>
              </a:cxn>
              <a:cxn ang="0">
                <a:pos x="245" y="871"/>
              </a:cxn>
              <a:cxn ang="0">
                <a:pos x="647" y="1129"/>
              </a:cxn>
              <a:cxn ang="0">
                <a:pos x="995" y="1237"/>
              </a:cxn>
              <a:cxn ang="0">
                <a:pos x="1199" y="1021"/>
              </a:cxn>
              <a:cxn ang="0">
                <a:pos x="1271" y="445"/>
              </a:cxn>
              <a:cxn ang="0">
                <a:pos x="1205" y="211"/>
              </a:cxn>
              <a:cxn ang="0">
                <a:pos x="749" y="115"/>
              </a:cxn>
              <a:cxn ang="0">
                <a:pos x="239" y="7"/>
              </a:cxn>
            </a:cxnLst>
            <a:rect l="0" t="0" r="r" b="b"/>
            <a:pathLst>
              <a:path w="1292" h="1255">
                <a:moveTo>
                  <a:pt x="239" y="7"/>
                </a:moveTo>
                <a:cubicBezTo>
                  <a:pt x="120" y="14"/>
                  <a:pt x="70" y="71"/>
                  <a:pt x="35" y="157"/>
                </a:cubicBezTo>
                <a:cubicBezTo>
                  <a:pt x="0" y="243"/>
                  <a:pt x="26" y="411"/>
                  <a:pt x="29" y="523"/>
                </a:cubicBezTo>
                <a:cubicBezTo>
                  <a:pt x="32" y="635"/>
                  <a:pt x="17" y="771"/>
                  <a:pt x="53" y="829"/>
                </a:cubicBezTo>
                <a:cubicBezTo>
                  <a:pt x="89" y="887"/>
                  <a:pt x="146" y="821"/>
                  <a:pt x="245" y="871"/>
                </a:cubicBezTo>
                <a:cubicBezTo>
                  <a:pt x="344" y="921"/>
                  <a:pt x="522" y="1068"/>
                  <a:pt x="647" y="1129"/>
                </a:cubicBezTo>
                <a:cubicBezTo>
                  <a:pt x="772" y="1190"/>
                  <a:pt x="903" y="1255"/>
                  <a:pt x="995" y="1237"/>
                </a:cubicBezTo>
                <a:cubicBezTo>
                  <a:pt x="1087" y="1219"/>
                  <a:pt x="1153" y="1153"/>
                  <a:pt x="1199" y="1021"/>
                </a:cubicBezTo>
                <a:cubicBezTo>
                  <a:pt x="1245" y="889"/>
                  <a:pt x="1270" y="580"/>
                  <a:pt x="1271" y="445"/>
                </a:cubicBezTo>
                <a:cubicBezTo>
                  <a:pt x="1272" y="310"/>
                  <a:pt x="1292" y="266"/>
                  <a:pt x="1205" y="211"/>
                </a:cubicBezTo>
                <a:cubicBezTo>
                  <a:pt x="1118" y="156"/>
                  <a:pt x="908" y="150"/>
                  <a:pt x="749" y="115"/>
                </a:cubicBezTo>
                <a:cubicBezTo>
                  <a:pt x="590" y="80"/>
                  <a:pt x="358" y="0"/>
                  <a:pt x="239" y="7"/>
                </a:cubicBezTo>
                <a:close/>
              </a:path>
            </a:pathLst>
          </a:custGeom>
          <a:solidFill>
            <a:srgbClr val="00FFFF"/>
          </a:solidFill>
          <a:ln w="9525">
            <a:noFill/>
            <a:round/>
            <a:headEnd/>
            <a:tailEnd/>
          </a:ln>
          <a:effectLst/>
        </p:spPr>
        <p:txBody>
          <a:bodyPr wrap="none" anchor="ctr"/>
          <a:lstStyle/>
          <a:p>
            <a:endParaRPr lang="en-US"/>
          </a:p>
        </p:txBody>
      </p:sp>
      <p:grpSp>
        <p:nvGrpSpPr>
          <p:cNvPr id="242692" name="Group 4"/>
          <p:cNvGrpSpPr>
            <a:grpSpLocks/>
          </p:cNvGrpSpPr>
          <p:nvPr/>
        </p:nvGrpSpPr>
        <p:grpSpPr bwMode="auto">
          <a:xfrm>
            <a:off x="5264150" y="1651000"/>
            <a:ext cx="355600" cy="692150"/>
            <a:chOff x="4180" y="783"/>
            <a:chExt cx="150" cy="307"/>
          </a:xfrm>
        </p:grpSpPr>
        <p:sp>
          <p:nvSpPr>
            <p:cNvPr id="242693" name="AutoShape 5"/>
            <p:cNvSpPr>
              <a:spLocks noChangeArrowheads="1"/>
            </p:cNvSpPr>
            <p:nvPr/>
          </p:nvSpPr>
          <p:spPr bwMode="auto">
            <a:xfrm>
              <a:off x="4180" y="1019"/>
              <a:ext cx="150" cy="71"/>
            </a:xfrm>
            <a:prstGeom prst="parallelogram">
              <a:avLst>
                <a:gd name="adj" fmla="val 81387"/>
              </a:avLst>
            </a:prstGeom>
            <a:solidFill>
              <a:srgbClr val="33CCCC"/>
            </a:solidFill>
            <a:ln w="9525">
              <a:noFill/>
              <a:miter lim="800000"/>
              <a:headEnd/>
              <a:tailEnd/>
            </a:ln>
            <a:effectLst/>
          </p:spPr>
          <p:txBody>
            <a:bodyPr wrap="none" anchor="ctr"/>
            <a:lstStyle/>
            <a:p>
              <a:endParaRPr lang="en-US"/>
            </a:p>
          </p:txBody>
        </p:sp>
        <p:sp>
          <p:nvSpPr>
            <p:cNvPr id="242694" name="Rectangle 6"/>
            <p:cNvSpPr>
              <a:spLocks noChangeArrowheads="1"/>
            </p:cNvSpPr>
            <p:nvPr/>
          </p:nvSpPr>
          <p:spPr bwMode="auto">
            <a:xfrm>
              <a:off x="4256" y="785"/>
              <a:ext cx="69" cy="236"/>
            </a:xfrm>
            <a:prstGeom prst="rect">
              <a:avLst/>
            </a:prstGeom>
            <a:solidFill>
              <a:srgbClr val="33CCCC"/>
            </a:solidFill>
            <a:ln w="9525">
              <a:noFill/>
              <a:miter lim="800000"/>
              <a:headEnd/>
              <a:tailEnd/>
            </a:ln>
            <a:effectLst/>
          </p:spPr>
          <p:txBody>
            <a:bodyPr wrap="none" anchor="ctr"/>
            <a:lstStyle/>
            <a:p>
              <a:endParaRPr lang="en-US"/>
            </a:p>
          </p:txBody>
        </p:sp>
        <p:sp>
          <p:nvSpPr>
            <p:cNvPr id="242695" name="Rectangle 7"/>
            <p:cNvSpPr>
              <a:spLocks noChangeArrowheads="1"/>
            </p:cNvSpPr>
            <p:nvPr/>
          </p:nvSpPr>
          <p:spPr bwMode="auto">
            <a:xfrm>
              <a:off x="4181" y="852"/>
              <a:ext cx="95" cy="236"/>
            </a:xfrm>
            <a:prstGeom prst="rect">
              <a:avLst/>
            </a:prstGeom>
            <a:solidFill>
              <a:srgbClr val="33CCCC"/>
            </a:solidFill>
            <a:ln w="9525">
              <a:solidFill>
                <a:schemeClr val="tx1"/>
              </a:solidFill>
              <a:miter lim="800000"/>
              <a:headEnd/>
              <a:tailEnd/>
            </a:ln>
            <a:effectLst/>
          </p:spPr>
          <p:txBody>
            <a:bodyPr wrap="none" anchor="ctr"/>
            <a:lstStyle/>
            <a:p>
              <a:endParaRPr lang="en-US"/>
            </a:p>
          </p:txBody>
        </p:sp>
        <p:sp>
          <p:nvSpPr>
            <p:cNvPr id="242696" name="AutoShape 8"/>
            <p:cNvSpPr>
              <a:spLocks noChangeArrowheads="1"/>
            </p:cNvSpPr>
            <p:nvPr/>
          </p:nvSpPr>
          <p:spPr bwMode="auto">
            <a:xfrm>
              <a:off x="4180" y="783"/>
              <a:ext cx="150" cy="71"/>
            </a:xfrm>
            <a:prstGeom prst="parallelogram">
              <a:avLst>
                <a:gd name="adj" fmla="val 81387"/>
              </a:avLst>
            </a:prstGeom>
            <a:solidFill>
              <a:srgbClr val="33CCCC"/>
            </a:solidFill>
            <a:ln w="9525">
              <a:solidFill>
                <a:schemeClr val="tx1"/>
              </a:solidFill>
              <a:miter lim="800000"/>
              <a:headEnd/>
              <a:tailEnd/>
            </a:ln>
            <a:effectLst/>
          </p:spPr>
          <p:txBody>
            <a:bodyPr wrap="none" anchor="ctr"/>
            <a:lstStyle/>
            <a:p>
              <a:endParaRPr lang="en-US"/>
            </a:p>
          </p:txBody>
        </p:sp>
        <p:sp>
          <p:nvSpPr>
            <p:cNvPr id="242697" name="Line 9"/>
            <p:cNvSpPr>
              <a:spLocks noChangeShapeType="1"/>
            </p:cNvSpPr>
            <p:nvPr/>
          </p:nvSpPr>
          <p:spPr bwMode="auto">
            <a:xfrm>
              <a:off x="4330" y="788"/>
              <a:ext cx="0" cy="231"/>
            </a:xfrm>
            <a:prstGeom prst="line">
              <a:avLst/>
            </a:prstGeom>
            <a:noFill/>
            <a:ln w="9525">
              <a:solidFill>
                <a:schemeClr val="tx1"/>
              </a:solidFill>
              <a:round/>
              <a:headEnd/>
              <a:tailEnd/>
            </a:ln>
            <a:effectLst/>
          </p:spPr>
          <p:txBody>
            <a:bodyPr wrap="none" anchor="ctr"/>
            <a:lstStyle/>
            <a:p>
              <a:endParaRPr lang="en-US"/>
            </a:p>
          </p:txBody>
        </p:sp>
        <p:sp>
          <p:nvSpPr>
            <p:cNvPr id="242698" name="Line 10"/>
            <p:cNvSpPr>
              <a:spLocks noChangeShapeType="1"/>
            </p:cNvSpPr>
            <p:nvPr/>
          </p:nvSpPr>
          <p:spPr bwMode="auto">
            <a:xfrm flipH="1">
              <a:off x="4276" y="1019"/>
              <a:ext cx="54" cy="69"/>
            </a:xfrm>
            <a:prstGeom prst="line">
              <a:avLst/>
            </a:prstGeom>
            <a:noFill/>
            <a:ln w="9525">
              <a:solidFill>
                <a:schemeClr val="tx1"/>
              </a:solidFill>
              <a:round/>
              <a:headEnd/>
              <a:tailEnd/>
            </a:ln>
            <a:effectLst/>
          </p:spPr>
          <p:txBody>
            <a:bodyPr wrap="none" anchor="ctr"/>
            <a:lstStyle/>
            <a:p>
              <a:endParaRPr lang="en-US"/>
            </a:p>
          </p:txBody>
        </p:sp>
        <p:sp>
          <p:nvSpPr>
            <p:cNvPr id="242699" name="Rectangle 11"/>
            <p:cNvSpPr>
              <a:spLocks noChangeArrowheads="1"/>
            </p:cNvSpPr>
            <p:nvPr/>
          </p:nvSpPr>
          <p:spPr bwMode="auto">
            <a:xfrm>
              <a:off x="4193" y="883"/>
              <a:ext cx="63" cy="136"/>
            </a:xfrm>
            <a:prstGeom prst="rect">
              <a:avLst/>
            </a:prstGeom>
            <a:solidFill>
              <a:schemeClr val="accent2"/>
            </a:solidFill>
            <a:ln w="9525">
              <a:solidFill>
                <a:schemeClr val="tx1"/>
              </a:solidFill>
              <a:miter lim="800000"/>
              <a:headEnd/>
              <a:tailEnd/>
            </a:ln>
            <a:effectLst/>
          </p:spPr>
          <p:txBody>
            <a:bodyPr wrap="none" anchor="ctr"/>
            <a:lstStyle/>
            <a:p>
              <a:endParaRPr lang="en-US"/>
            </a:p>
          </p:txBody>
        </p:sp>
        <p:sp>
          <p:nvSpPr>
            <p:cNvPr id="242700" name="Rectangle 12"/>
            <p:cNvSpPr>
              <a:spLocks noChangeArrowheads="1"/>
            </p:cNvSpPr>
            <p:nvPr/>
          </p:nvSpPr>
          <p:spPr bwMode="auto">
            <a:xfrm>
              <a:off x="4202" y="924"/>
              <a:ext cx="48" cy="48"/>
            </a:xfrm>
            <a:prstGeom prst="rect">
              <a:avLst/>
            </a:prstGeom>
            <a:solidFill>
              <a:schemeClr val="bg1"/>
            </a:solidFill>
            <a:ln w="9525">
              <a:noFill/>
              <a:miter lim="800000"/>
              <a:headEnd/>
              <a:tailEnd/>
            </a:ln>
            <a:effectLst/>
          </p:spPr>
          <p:txBody>
            <a:bodyPr wrap="none" anchor="ctr"/>
            <a:lstStyle/>
            <a:p>
              <a:endParaRPr lang="en-US"/>
            </a:p>
          </p:txBody>
        </p:sp>
      </p:grpSp>
      <p:sp>
        <p:nvSpPr>
          <p:cNvPr id="242701" name="Line 13"/>
          <p:cNvSpPr>
            <a:spLocks noChangeShapeType="1"/>
          </p:cNvSpPr>
          <p:nvPr/>
        </p:nvSpPr>
        <p:spPr bwMode="auto">
          <a:xfrm>
            <a:off x="5440363" y="2332038"/>
            <a:ext cx="531812" cy="242887"/>
          </a:xfrm>
          <a:prstGeom prst="line">
            <a:avLst/>
          </a:prstGeom>
          <a:noFill/>
          <a:ln w="9525">
            <a:solidFill>
              <a:schemeClr val="tx1"/>
            </a:solidFill>
            <a:round/>
            <a:headEnd/>
            <a:tailEnd type="triangle" w="med" len="med"/>
          </a:ln>
          <a:effectLst/>
        </p:spPr>
        <p:txBody>
          <a:bodyPr/>
          <a:lstStyle/>
          <a:p>
            <a:endParaRPr lang="en-US"/>
          </a:p>
        </p:txBody>
      </p:sp>
      <p:sp>
        <p:nvSpPr>
          <p:cNvPr id="242702" name="Text Box 14"/>
          <p:cNvSpPr txBox="1">
            <a:spLocks noChangeArrowheads="1"/>
          </p:cNvSpPr>
          <p:nvPr/>
        </p:nvSpPr>
        <p:spPr bwMode="auto">
          <a:xfrm>
            <a:off x="5678488" y="2071688"/>
            <a:ext cx="387350" cy="366712"/>
          </a:xfrm>
          <a:prstGeom prst="rect">
            <a:avLst/>
          </a:prstGeom>
          <a:noFill/>
          <a:ln w="9525">
            <a:noFill/>
            <a:miter lim="800000"/>
            <a:headEnd/>
            <a:tailEnd/>
          </a:ln>
          <a:effectLst/>
        </p:spPr>
        <p:txBody>
          <a:bodyPr wrap="none">
            <a:spAutoFit/>
          </a:bodyPr>
          <a:lstStyle/>
          <a:p>
            <a:pPr eaLnBrk="1" hangingPunct="1">
              <a:spcBef>
                <a:spcPct val="0"/>
              </a:spcBef>
              <a:buClrTx/>
              <a:buSzTx/>
              <a:buFontTx/>
              <a:buNone/>
            </a:pPr>
            <a:r>
              <a:rPr lang="en-US" altLang="it-IT" sz="1800">
                <a:latin typeface="Arial" charset="0"/>
              </a:rPr>
              <a:t>u</a:t>
            </a:r>
            <a:r>
              <a:rPr lang="en-US" altLang="it-IT" sz="1800" baseline="-25000">
                <a:latin typeface="Arial" charset="0"/>
              </a:rPr>
              <a:t>s</a:t>
            </a:r>
          </a:p>
        </p:txBody>
      </p:sp>
      <p:graphicFrame>
        <p:nvGraphicFramePr>
          <p:cNvPr id="242703" name="Object 15"/>
          <p:cNvGraphicFramePr>
            <a:graphicFrameLocks noChangeAspect="1"/>
          </p:cNvGraphicFramePr>
          <p:nvPr/>
        </p:nvGraphicFramePr>
        <p:xfrm>
          <a:off x="6346825" y="1366838"/>
          <a:ext cx="363538" cy="365125"/>
        </p:xfrm>
        <a:graphic>
          <a:graphicData uri="http://schemas.openxmlformats.org/presentationml/2006/ole">
            <p:oleObj spid="_x0000_s242703" name="Clip" r:id="rId4" imgW="1305000" imgH="1085760" progId="MS_ClipArt_Gallery.2">
              <p:embed/>
            </p:oleObj>
          </a:graphicData>
        </a:graphic>
      </p:graphicFrame>
      <p:sp>
        <p:nvSpPr>
          <p:cNvPr id="242704" name="Line 16"/>
          <p:cNvSpPr>
            <a:spLocks noChangeShapeType="1"/>
          </p:cNvSpPr>
          <p:nvPr/>
        </p:nvSpPr>
        <p:spPr bwMode="auto">
          <a:xfrm>
            <a:off x="6586538" y="1677988"/>
            <a:ext cx="150812" cy="714375"/>
          </a:xfrm>
          <a:prstGeom prst="line">
            <a:avLst/>
          </a:prstGeom>
          <a:noFill/>
          <a:ln w="9525">
            <a:solidFill>
              <a:schemeClr val="tx1"/>
            </a:solidFill>
            <a:round/>
            <a:headEnd type="triangle" w="med" len="med"/>
            <a:tailEnd/>
          </a:ln>
          <a:effectLst/>
        </p:spPr>
        <p:txBody>
          <a:bodyPr/>
          <a:lstStyle/>
          <a:p>
            <a:endParaRPr lang="en-US"/>
          </a:p>
        </p:txBody>
      </p:sp>
      <p:sp>
        <p:nvSpPr>
          <p:cNvPr id="242705" name="Line 17"/>
          <p:cNvSpPr>
            <a:spLocks noChangeShapeType="1"/>
          </p:cNvSpPr>
          <p:nvPr/>
        </p:nvSpPr>
        <p:spPr bwMode="auto">
          <a:xfrm flipH="1" flipV="1">
            <a:off x="6451600" y="1670050"/>
            <a:ext cx="150813" cy="695325"/>
          </a:xfrm>
          <a:prstGeom prst="line">
            <a:avLst/>
          </a:prstGeom>
          <a:noFill/>
          <a:ln w="9525">
            <a:solidFill>
              <a:schemeClr val="tx1"/>
            </a:solidFill>
            <a:round/>
            <a:headEnd type="triangle" w="med" len="med"/>
            <a:tailEnd/>
          </a:ln>
          <a:effectLst/>
        </p:spPr>
        <p:txBody>
          <a:bodyPr/>
          <a:lstStyle/>
          <a:p>
            <a:endParaRPr lang="en-US"/>
          </a:p>
        </p:txBody>
      </p:sp>
      <p:sp>
        <p:nvSpPr>
          <p:cNvPr id="242706" name="Text Box 18"/>
          <p:cNvSpPr txBox="1">
            <a:spLocks noChangeArrowheads="1"/>
          </p:cNvSpPr>
          <p:nvPr/>
        </p:nvSpPr>
        <p:spPr bwMode="auto">
          <a:xfrm>
            <a:off x="6938963" y="1797050"/>
            <a:ext cx="555625" cy="366713"/>
          </a:xfrm>
          <a:prstGeom prst="rect">
            <a:avLst/>
          </a:prstGeom>
          <a:noFill/>
          <a:ln w="9525">
            <a:noFill/>
            <a:miter lim="800000"/>
            <a:headEnd/>
            <a:tailEnd/>
          </a:ln>
          <a:effectLst/>
        </p:spPr>
        <p:txBody>
          <a:bodyPr>
            <a:spAutoFit/>
          </a:bodyPr>
          <a:lstStyle/>
          <a:p>
            <a:pPr eaLnBrk="1" hangingPunct="1">
              <a:spcBef>
                <a:spcPct val="0"/>
              </a:spcBef>
              <a:buClrTx/>
              <a:buSzTx/>
              <a:buFontTx/>
              <a:buNone/>
            </a:pPr>
            <a:r>
              <a:rPr lang="en-US" altLang="it-IT" sz="1800" i="1">
                <a:latin typeface="Arial" charset="0"/>
              </a:rPr>
              <a:t>u</a:t>
            </a:r>
            <a:r>
              <a:rPr lang="en-US" altLang="it-IT" sz="1800" i="1" baseline="-25000">
                <a:latin typeface="Arial" charset="0"/>
              </a:rPr>
              <a:t>2</a:t>
            </a:r>
          </a:p>
        </p:txBody>
      </p:sp>
      <p:sp>
        <p:nvSpPr>
          <p:cNvPr id="242707" name="Text Box 19"/>
          <p:cNvSpPr txBox="1">
            <a:spLocks noChangeArrowheads="1"/>
          </p:cNvSpPr>
          <p:nvPr/>
        </p:nvSpPr>
        <p:spPr bwMode="auto">
          <a:xfrm>
            <a:off x="6613525" y="1881188"/>
            <a:ext cx="403225" cy="366712"/>
          </a:xfrm>
          <a:prstGeom prst="rect">
            <a:avLst/>
          </a:prstGeom>
          <a:noFill/>
          <a:ln w="9525">
            <a:noFill/>
            <a:miter lim="800000"/>
            <a:headEnd/>
            <a:tailEnd/>
          </a:ln>
          <a:effectLst/>
        </p:spPr>
        <p:txBody>
          <a:bodyPr>
            <a:spAutoFit/>
          </a:bodyPr>
          <a:lstStyle/>
          <a:p>
            <a:pPr eaLnBrk="1" hangingPunct="1">
              <a:spcBef>
                <a:spcPct val="0"/>
              </a:spcBef>
              <a:buClrTx/>
              <a:buSzTx/>
              <a:buFontTx/>
              <a:buNone/>
            </a:pPr>
            <a:r>
              <a:rPr lang="en-US" altLang="it-IT" sz="1800" i="1">
                <a:latin typeface="Arial" charset="0"/>
              </a:rPr>
              <a:t>d</a:t>
            </a:r>
            <a:r>
              <a:rPr lang="en-US" altLang="it-IT" sz="1800" i="1" baseline="-25000">
                <a:latin typeface="Arial" charset="0"/>
              </a:rPr>
              <a:t>1</a:t>
            </a:r>
          </a:p>
        </p:txBody>
      </p:sp>
      <p:graphicFrame>
        <p:nvGraphicFramePr>
          <p:cNvPr id="242708" name="Object 20"/>
          <p:cNvGraphicFramePr>
            <a:graphicFrameLocks noChangeAspect="1"/>
          </p:cNvGraphicFramePr>
          <p:nvPr/>
        </p:nvGraphicFramePr>
        <p:xfrm>
          <a:off x="7289800" y="1341438"/>
          <a:ext cx="379413" cy="382587"/>
        </p:xfrm>
        <a:graphic>
          <a:graphicData uri="http://schemas.openxmlformats.org/presentationml/2006/ole">
            <p:oleObj spid="_x0000_s242708" name="Clip" r:id="rId5" imgW="1305000" imgH="1085760" progId="MS_ClipArt_Gallery.2">
              <p:embed/>
            </p:oleObj>
          </a:graphicData>
        </a:graphic>
      </p:graphicFrame>
      <p:sp>
        <p:nvSpPr>
          <p:cNvPr id="242709" name="Line 21"/>
          <p:cNvSpPr>
            <a:spLocks noChangeShapeType="1"/>
          </p:cNvSpPr>
          <p:nvPr/>
        </p:nvSpPr>
        <p:spPr bwMode="auto">
          <a:xfrm flipV="1">
            <a:off x="7145338" y="1700213"/>
            <a:ext cx="211137" cy="814387"/>
          </a:xfrm>
          <a:prstGeom prst="line">
            <a:avLst/>
          </a:prstGeom>
          <a:noFill/>
          <a:ln w="9525">
            <a:solidFill>
              <a:schemeClr val="tx1"/>
            </a:solidFill>
            <a:round/>
            <a:headEnd type="triangle" w="med" len="med"/>
            <a:tailEnd/>
          </a:ln>
          <a:effectLst/>
        </p:spPr>
        <p:txBody>
          <a:bodyPr/>
          <a:lstStyle/>
          <a:p>
            <a:endParaRPr lang="en-US"/>
          </a:p>
        </p:txBody>
      </p:sp>
      <p:sp>
        <p:nvSpPr>
          <p:cNvPr id="242710" name="Line 22"/>
          <p:cNvSpPr>
            <a:spLocks noChangeShapeType="1"/>
          </p:cNvSpPr>
          <p:nvPr/>
        </p:nvSpPr>
        <p:spPr bwMode="auto">
          <a:xfrm flipH="1">
            <a:off x="7272338" y="1762125"/>
            <a:ext cx="219075" cy="822325"/>
          </a:xfrm>
          <a:prstGeom prst="line">
            <a:avLst/>
          </a:prstGeom>
          <a:noFill/>
          <a:ln w="9525">
            <a:solidFill>
              <a:schemeClr val="tx1"/>
            </a:solidFill>
            <a:round/>
            <a:headEnd type="triangle" w="med" len="med"/>
            <a:tailEnd/>
          </a:ln>
          <a:effectLst/>
        </p:spPr>
        <p:txBody>
          <a:bodyPr/>
          <a:lstStyle/>
          <a:p>
            <a:endParaRPr lang="en-US"/>
          </a:p>
        </p:txBody>
      </p:sp>
      <p:sp>
        <p:nvSpPr>
          <p:cNvPr id="242711" name="Text Box 23"/>
          <p:cNvSpPr txBox="1">
            <a:spLocks noChangeArrowheads="1"/>
          </p:cNvSpPr>
          <p:nvPr/>
        </p:nvSpPr>
        <p:spPr bwMode="auto">
          <a:xfrm>
            <a:off x="7361238" y="1998663"/>
            <a:ext cx="403225" cy="366712"/>
          </a:xfrm>
          <a:prstGeom prst="rect">
            <a:avLst/>
          </a:prstGeom>
          <a:noFill/>
          <a:ln w="9525">
            <a:noFill/>
            <a:miter lim="800000"/>
            <a:headEnd/>
            <a:tailEnd/>
          </a:ln>
          <a:effectLst/>
        </p:spPr>
        <p:txBody>
          <a:bodyPr>
            <a:spAutoFit/>
          </a:bodyPr>
          <a:lstStyle/>
          <a:p>
            <a:pPr eaLnBrk="1" hangingPunct="1">
              <a:spcBef>
                <a:spcPct val="0"/>
              </a:spcBef>
              <a:buClrTx/>
              <a:buSzTx/>
              <a:buFontTx/>
              <a:buNone/>
            </a:pPr>
            <a:r>
              <a:rPr lang="en-US" altLang="it-IT" sz="1800" i="1">
                <a:latin typeface="Arial" charset="0"/>
              </a:rPr>
              <a:t>d</a:t>
            </a:r>
            <a:r>
              <a:rPr lang="en-US" altLang="it-IT" sz="1800" i="1" baseline="-25000">
                <a:latin typeface="Arial" charset="0"/>
              </a:rPr>
              <a:t>2</a:t>
            </a:r>
          </a:p>
        </p:txBody>
      </p:sp>
      <p:sp>
        <p:nvSpPr>
          <p:cNvPr id="242712" name="Text Box 24"/>
          <p:cNvSpPr txBox="1">
            <a:spLocks noChangeArrowheads="1"/>
          </p:cNvSpPr>
          <p:nvPr/>
        </p:nvSpPr>
        <p:spPr bwMode="auto">
          <a:xfrm>
            <a:off x="6203950" y="1881188"/>
            <a:ext cx="512763" cy="366712"/>
          </a:xfrm>
          <a:prstGeom prst="rect">
            <a:avLst/>
          </a:prstGeom>
          <a:noFill/>
          <a:ln w="9525">
            <a:noFill/>
            <a:miter lim="800000"/>
            <a:headEnd/>
            <a:tailEnd/>
          </a:ln>
          <a:effectLst/>
        </p:spPr>
        <p:txBody>
          <a:bodyPr>
            <a:spAutoFit/>
          </a:bodyPr>
          <a:lstStyle/>
          <a:p>
            <a:pPr eaLnBrk="1" hangingPunct="1">
              <a:spcBef>
                <a:spcPct val="0"/>
              </a:spcBef>
              <a:buClrTx/>
              <a:buSzTx/>
              <a:buFontTx/>
              <a:buNone/>
            </a:pPr>
            <a:r>
              <a:rPr lang="en-US" altLang="it-IT" sz="1800" i="1">
                <a:latin typeface="Arial" charset="0"/>
              </a:rPr>
              <a:t>u</a:t>
            </a:r>
            <a:r>
              <a:rPr lang="en-US" altLang="it-IT" sz="1800" i="1" baseline="-25000">
                <a:latin typeface="Arial" charset="0"/>
              </a:rPr>
              <a:t>1</a:t>
            </a:r>
          </a:p>
        </p:txBody>
      </p:sp>
      <p:sp>
        <p:nvSpPr>
          <p:cNvPr id="242713" name="Oval 25"/>
          <p:cNvSpPr>
            <a:spLocks noChangeArrowheads="1"/>
          </p:cNvSpPr>
          <p:nvPr/>
        </p:nvSpPr>
        <p:spPr bwMode="auto">
          <a:xfrm>
            <a:off x="5994400" y="3548063"/>
            <a:ext cx="74613" cy="96837"/>
          </a:xfrm>
          <a:prstGeom prst="ellipse">
            <a:avLst/>
          </a:prstGeom>
          <a:solidFill>
            <a:schemeClr val="tx1"/>
          </a:solidFill>
          <a:ln w="9525">
            <a:solidFill>
              <a:schemeClr val="tx1"/>
            </a:solidFill>
            <a:round/>
            <a:headEnd/>
            <a:tailEnd/>
          </a:ln>
          <a:effectLst/>
        </p:spPr>
        <p:txBody>
          <a:bodyPr wrap="none" anchor="ctr"/>
          <a:lstStyle/>
          <a:p>
            <a:endParaRPr lang="en-US"/>
          </a:p>
        </p:txBody>
      </p:sp>
      <p:sp>
        <p:nvSpPr>
          <p:cNvPr id="242714" name="Oval 26"/>
          <p:cNvSpPr>
            <a:spLocks noChangeArrowheads="1"/>
          </p:cNvSpPr>
          <p:nvPr/>
        </p:nvSpPr>
        <p:spPr bwMode="auto">
          <a:xfrm>
            <a:off x="6459538" y="3794125"/>
            <a:ext cx="74612" cy="96838"/>
          </a:xfrm>
          <a:prstGeom prst="ellipse">
            <a:avLst/>
          </a:prstGeom>
          <a:solidFill>
            <a:schemeClr val="tx1"/>
          </a:solidFill>
          <a:ln w="9525">
            <a:solidFill>
              <a:schemeClr val="tx1"/>
            </a:solidFill>
            <a:round/>
            <a:headEnd/>
            <a:tailEnd/>
          </a:ln>
          <a:effectLst/>
        </p:spPr>
        <p:txBody>
          <a:bodyPr wrap="none" anchor="ctr"/>
          <a:lstStyle/>
          <a:p>
            <a:endParaRPr lang="en-US"/>
          </a:p>
        </p:txBody>
      </p:sp>
      <p:sp>
        <p:nvSpPr>
          <p:cNvPr id="242715" name="Oval 27"/>
          <p:cNvSpPr>
            <a:spLocks noChangeArrowheads="1"/>
          </p:cNvSpPr>
          <p:nvPr/>
        </p:nvSpPr>
        <p:spPr bwMode="auto">
          <a:xfrm>
            <a:off x="6773863" y="3956050"/>
            <a:ext cx="73025" cy="96838"/>
          </a:xfrm>
          <a:prstGeom prst="ellipse">
            <a:avLst/>
          </a:prstGeom>
          <a:solidFill>
            <a:schemeClr val="tx1"/>
          </a:solidFill>
          <a:ln w="9525">
            <a:solidFill>
              <a:schemeClr val="tx1"/>
            </a:solidFill>
            <a:round/>
            <a:headEnd/>
            <a:tailEnd/>
          </a:ln>
          <a:effectLst/>
        </p:spPr>
        <p:txBody>
          <a:bodyPr wrap="none" anchor="ctr"/>
          <a:lstStyle/>
          <a:p>
            <a:endParaRPr lang="en-US"/>
          </a:p>
        </p:txBody>
      </p:sp>
      <p:sp>
        <p:nvSpPr>
          <p:cNvPr id="242716" name="Oval 28"/>
          <p:cNvSpPr>
            <a:spLocks noChangeArrowheads="1"/>
          </p:cNvSpPr>
          <p:nvPr/>
        </p:nvSpPr>
        <p:spPr bwMode="auto">
          <a:xfrm>
            <a:off x="7248525" y="4048125"/>
            <a:ext cx="74613" cy="96838"/>
          </a:xfrm>
          <a:prstGeom prst="ellipse">
            <a:avLst/>
          </a:prstGeom>
          <a:solidFill>
            <a:schemeClr val="tx1"/>
          </a:solidFill>
          <a:ln w="9525">
            <a:solidFill>
              <a:schemeClr val="tx1"/>
            </a:solidFill>
            <a:round/>
            <a:headEnd/>
            <a:tailEnd/>
          </a:ln>
          <a:effectLst/>
        </p:spPr>
        <p:txBody>
          <a:bodyPr wrap="none" anchor="ctr"/>
          <a:lstStyle/>
          <a:p>
            <a:endParaRPr lang="en-US"/>
          </a:p>
        </p:txBody>
      </p:sp>
      <p:sp>
        <p:nvSpPr>
          <p:cNvPr id="242717" name="Oval 29"/>
          <p:cNvSpPr>
            <a:spLocks noChangeArrowheads="1"/>
          </p:cNvSpPr>
          <p:nvPr/>
        </p:nvSpPr>
        <p:spPr bwMode="auto">
          <a:xfrm>
            <a:off x="7845425" y="4116388"/>
            <a:ext cx="74613" cy="96837"/>
          </a:xfrm>
          <a:prstGeom prst="ellipse">
            <a:avLst/>
          </a:prstGeom>
          <a:solidFill>
            <a:schemeClr val="tx1"/>
          </a:solidFill>
          <a:ln w="9525">
            <a:solidFill>
              <a:schemeClr val="tx1"/>
            </a:solidFill>
            <a:round/>
            <a:headEnd/>
            <a:tailEnd/>
          </a:ln>
          <a:effectLst/>
        </p:spPr>
        <p:txBody>
          <a:bodyPr wrap="none" anchor="ctr"/>
          <a:lstStyle/>
          <a:p>
            <a:endParaRPr lang="en-US"/>
          </a:p>
        </p:txBody>
      </p:sp>
      <p:sp>
        <p:nvSpPr>
          <p:cNvPr id="242718" name="Oval 30"/>
          <p:cNvSpPr>
            <a:spLocks noChangeArrowheads="1"/>
          </p:cNvSpPr>
          <p:nvPr/>
        </p:nvSpPr>
        <p:spPr bwMode="auto">
          <a:xfrm>
            <a:off x="8245475" y="3924300"/>
            <a:ext cx="74613" cy="96838"/>
          </a:xfrm>
          <a:prstGeom prst="ellipse">
            <a:avLst/>
          </a:prstGeom>
          <a:solidFill>
            <a:schemeClr val="tx1"/>
          </a:solidFill>
          <a:ln w="9525">
            <a:solidFill>
              <a:schemeClr val="tx1"/>
            </a:solidFill>
            <a:round/>
            <a:headEnd/>
            <a:tailEnd/>
          </a:ln>
          <a:effectLst/>
        </p:spPr>
        <p:txBody>
          <a:bodyPr wrap="none" anchor="ctr"/>
          <a:lstStyle/>
          <a:p>
            <a:endParaRPr lang="en-US"/>
          </a:p>
        </p:txBody>
      </p:sp>
      <p:sp>
        <p:nvSpPr>
          <p:cNvPr id="242719" name="Oval 31"/>
          <p:cNvSpPr>
            <a:spLocks noChangeArrowheads="1"/>
          </p:cNvSpPr>
          <p:nvPr/>
        </p:nvSpPr>
        <p:spPr bwMode="auto">
          <a:xfrm>
            <a:off x="7842250" y="2281238"/>
            <a:ext cx="74613" cy="95250"/>
          </a:xfrm>
          <a:prstGeom prst="ellipse">
            <a:avLst/>
          </a:prstGeom>
          <a:solidFill>
            <a:schemeClr val="tx1"/>
          </a:solidFill>
          <a:ln w="9525">
            <a:solidFill>
              <a:schemeClr val="tx1"/>
            </a:solidFill>
            <a:round/>
            <a:headEnd/>
            <a:tailEnd/>
          </a:ln>
          <a:effectLst/>
        </p:spPr>
        <p:txBody>
          <a:bodyPr wrap="none" anchor="ctr"/>
          <a:lstStyle/>
          <a:p>
            <a:endParaRPr lang="en-US"/>
          </a:p>
        </p:txBody>
      </p:sp>
      <p:graphicFrame>
        <p:nvGraphicFramePr>
          <p:cNvPr id="242720" name="Object 32"/>
          <p:cNvGraphicFramePr>
            <a:graphicFrameLocks noChangeAspect="1"/>
          </p:cNvGraphicFramePr>
          <p:nvPr/>
        </p:nvGraphicFramePr>
        <p:xfrm>
          <a:off x="4795838" y="2865438"/>
          <a:ext cx="374650" cy="376237"/>
        </p:xfrm>
        <a:graphic>
          <a:graphicData uri="http://schemas.openxmlformats.org/presentationml/2006/ole">
            <p:oleObj spid="_x0000_s242720" name="Clip" r:id="rId6" imgW="1305000" imgH="1085760" progId="MS_ClipArt_Gallery.2">
              <p:embed/>
            </p:oleObj>
          </a:graphicData>
        </a:graphic>
      </p:graphicFrame>
      <p:sp>
        <p:nvSpPr>
          <p:cNvPr id="242721" name="Line 33"/>
          <p:cNvSpPr>
            <a:spLocks noChangeShapeType="1"/>
          </p:cNvSpPr>
          <p:nvPr/>
        </p:nvSpPr>
        <p:spPr bwMode="auto">
          <a:xfrm>
            <a:off x="5146675" y="3043238"/>
            <a:ext cx="673100" cy="0"/>
          </a:xfrm>
          <a:prstGeom prst="line">
            <a:avLst/>
          </a:prstGeom>
          <a:noFill/>
          <a:ln w="9525">
            <a:solidFill>
              <a:schemeClr val="tx1"/>
            </a:solidFill>
            <a:round/>
            <a:headEnd/>
            <a:tailEnd type="triangle" w="med" len="med"/>
          </a:ln>
          <a:effectLst/>
        </p:spPr>
        <p:txBody>
          <a:bodyPr/>
          <a:lstStyle/>
          <a:p>
            <a:endParaRPr lang="en-US"/>
          </a:p>
        </p:txBody>
      </p:sp>
      <p:sp>
        <p:nvSpPr>
          <p:cNvPr id="242722" name="Line 34"/>
          <p:cNvSpPr>
            <a:spLocks noChangeShapeType="1"/>
          </p:cNvSpPr>
          <p:nvPr/>
        </p:nvSpPr>
        <p:spPr bwMode="auto">
          <a:xfrm flipH="1">
            <a:off x="5183188" y="3159125"/>
            <a:ext cx="663575" cy="0"/>
          </a:xfrm>
          <a:prstGeom prst="line">
            <a:avLst/>
          </a:prstGeom>
          <a:noFill/>
          <a:ln w="9525">
            <a:solidFill>
              <a:schemeClr val="tx1"/>
            </a:solidFill>
            <a:round/>
            <a:headEnd/>
            <a:tailEnd type="triangle" w="med" len="med"/>
          </a:ln>
          <a:effectLst/>
        </p:spPr>
        <p:txBody>
          <a:bodyPr/>
          <a:lstStyle/>
          <a:p>
            <a:endParaRPr lang="en-US"/>
          </a:p>
        </p:txBody>
      </p:sp>
      <p:sp>
        <p:nvSpPr>
          <p:cNvPr id="242723" name="Text Box 35"/>
          <p:cNvSpPr txBox="1">
            <a:spLocks noChangeArrowheads="1"/>
          </p:cNvSpPr>
          <p:nvPr/>
        </p:nvSpPr>
        <p:spPr bwMode="auto">
          <a:xfrm>
            <a:off x="5272088" y="3157538"/>
            <a:ext cx="514350" cy="366712"/>
          </a:xfrm>
          <a:prstGeom prst="rect">
            <a:avLst/>
          </a:prstGeom>
          <a:noFill/>
          <a:ln w="9525">
            <a:noFill/>
            <a:miter lim="800000"/>
            <a:headEnd/>
            <a:tailEnd/>
          </a:ln>
          <a:effectLst/>
        </p:spPr>
        <p:txBody>
          <a:bodyPr>
            <a:spAutoFit/>
          </a:bodyPr>
          <a:lstStyle/>
          <a:p>
            <a:pPr eaLnBrk="1" hangingPunct="1">
              <a:spcBef>
                <a:spcPct val="0"/>
              </a:spcBef>
              <a:buClrTx/>
              <a:buSzTx/>
              <a:buFontTx/>
              <a:buNone/>
            </a:pPr>
            <a:r>
              <a:rPr lang="en-US" altLang="it-IT" sz="1800" i="1">
                <a:latin typeface="Arial" charset="0"/>
              </a:rPr>
              <a:t>u</a:t>
            </a:r>
            <a:r>
              <a:rPr lang="en-US" altLang="it-IT" sz="1800" i="1" baseline="-25000">
                <a:latin typeface="Arial" charset="0"/>
              </a:rPr>
              <a:t>N</a:t>
            </a:r>
          </a:p>
        </p:txBody>
      </p:sp>
      <p:sp>
        <p:nvSpPr>
          <p:cNvPr id="242724" name="Text Box 36"/>
          <p:cNvSpPr txBox="1">
            <a:spLocks noChangeArrowheads="1"/>
          </p:cNvSpPr>
          <p:nvPr/>
        </p:nvSpPr>
        <p:spPr bwMode="auto">
          <a:xfrm>
            <a:off x="5273675" y="2690813"/>
            <a:ext cx="528638" cy="366712"/>
          </a:xfrm>
          <a:prstGeom prst="rect">
            <a:avLst/>
          </a:prstGeom>
          <a:noFill/>
          <a:ln w="9525">
            <a:noFill/>
            <a:miter lim="800000"/>
            <a:headEnd/>
            <a:tailEnd/>
          </a:ln>
          <a:effectLst/>
        </p:spPr>
        <p:txBody>
          <a:bodyPr>
            <a:spAutoFit/>
          </a:bodyPr>
          <a:lstStyle/>
          <a:p>
            <a:pPr eaLnBrk="1" hangingPunct="1">
              <a:spcBef>
                <a:spcPct val="0"/>
              </a:spcBef>
              <a:buClrTx/>
              <a:buSzTx/>
              <a:buFontTx/>
              <a:buNone/>
            </a:pPr>
            <a:r>
              <a:rPr lang="en-US" altLang="it-IT" sz="1800" i="1">
                <a:latin typeface="Arial" charset="0"/>
              </a:rPr>
              <a:t>d</a:t>
            </a:r>
            <a:r>
              <a:rPr lang="en-US" altLang="it-IT" sz="1800" i="1" baseline="-25000">
                <a:latin typeface="Arial" charset="0"/>
              </a:rPr>
              <a:t>N</a:t>
            </a:r>
          </a:p>
        </p:txBody>
      </p:sp>
      <p:sp>
        <p:nvSpPr>
          <p:cNvPr id="242725" name="Text Box 37"/>
          <p:cNvSpPr txBox="1">
            <a:spLocks noChangeArrowheads="1"/>
          </p:cNvSpPr>
          <p:nvPr/>
        </p:nvSpPr>
        <p:spPr bwMode="auto">
          <a:xfrm>
            <a:off x="5081588" y="1295400"/>
            <a:ext cx="1011237" cy="366713"/>
          </a:xfrm>
          <a:prstGeom prst="rect">
            <a:avLst/>
          </a:prstGeom>
          <a:noFill/>
          <a:ln w="9525">
            <a:noFill/>
            <a:miter lim="800000"/>
            <a:headEnd/>
            <a:tailEnd/>
          </a:ln>
          <a:effectLst/>
        </p:spPr>
        <p:txBody>
          <a:bodyPr>
            <a:spAutoFit/>
          </a:bodyPr>
          <a:lstStyle/>
          <a:p>
            <a:pPr algn="ctr" eaLnBrk="1" hangingPunct="1">
              <a:spcBef>
                <a:spcPct val="0"/>
              </a:spcBef>
              <a:buClrTx/>
              <a:buSzTx/>
              <a:buFontTx/>
              <a:buNone/>
            </a:pPr>
            <a:r>
              <a:rPr lang="en-US" altLang="it-IT" sz="1800"/>
              <a:t>Server</a:t>
            </a:r>
            <a:endParaRPr lang="en-US" altLang="it-IT" sz="1800" baseline="-25000"/>
          </a:p>
        </p:txBody>
      </p:sp>
      <p:sp>
        <p:nvSpPr>
          <p:cNvPr id="242726" name="Text Box 38"/>
          <p:cNvSpPr txBox="1">
            <a:spLocks noChangeArrowheads="1"/>
          </p:cNvSpPr>
          <p:nvPr/>
        </p:nvSpPr>
        <p:spPr bwMode="auto">
          <a:xfrm>
            <a:off x="5889625" y="2625725"/>
            <a:ext cx="2371725" cy="730250"/>
          </a:xfrm>
          <a:prstGeom prst="rect">
            <a:avLst/>
          </a:prstGeom>
          <a:noFill/>
          <a:ln w="9525">
            <a:noFill/>
            <a:miter lim="800000"/>
            <a:headEnd/>
            <a:tailEnd/>
          </a:ln>
          <a:effectLst/>
        </p:spPr>
        <p:txBody>
          <a:bodyPr wrap="none">
            <a:spAutoFit/>
          </a:bodyPr>
          <a:lstStyle/>
          <a:p>
            <a:pPr eaLnBrk="1" hangingPunct="1">
              <a:spcBef>
                <a:spcPct val="0"/>
              </a:spcBef>
              <a:buClrTx/>
              <a:buSzTx/>
              <a:buFontTx/>
              <a:buNone/>
            </a:pPr>
            <a:r>
              <a:rPr lang="en-US" altLang="it-IT" sz="1800" b="1"/>
              <a:t>Rete</a:t>
            </a:r>
            <a:r>
              <a:rPr lang="en-US" altLang="it-IT" sz="1800"/>
              <a:t> </a:t>
            </a:r>
            <a:r>
              <a:rPr lang="en-US" altLang="it-IT" sz="1600"/>
              <a:t>(con abbondante </a:t>
            </a:r>
          </a:p>
          <a:p>
            <a:pPr eaLnBrk="1" hangingPunct="1">
              <a:spcBef>
                <a:spcPct val="0"/>
              </a:spcBef>
              <a:buClrTx/>
              <a:buSzTx/>
              <a:buFontTx/>
              <a:buNone/>
            </a:pPr>
            <a:r>
              <a:rPr lang="en-US" altLang="it-IT" sz="1600"/>
              <a:t>ampiezza di banda</a:t>
            </a:r>
            <a:r>
              <a:rPr lang="en-US" altLang="it-IT" sz="1800"/>
              <a:t>))</a:t>
            </a:r>
          </a:p>
        </p:txBody>
      </p:sp>
      <p:sp>
        <p:nvSpPr>
          <p:cNvPr id="242727" name="AutoShape 39"/>
          <p:cNvSpPr>
            <a:spLocks noChangeArrowheads="1"/>
          </p:cNvSpPr>
          <p:nvPr/>
        </p:nvSpPr>
        <p:spPr bwMode="auto">
          <a:xfrm>
            <a:off x="4832350" y="1647825"/>
            <a:ext cx="347663" cy="644525"/>
          </a:xfrm>
          <a:prstGeom prst="can">
            <a:avLst>
              <a:gd name="adj" fmla="val 46347"/>
            </a:avLst>
          </a:prstGeom>
          <a:solidFill>
            <a:srgbClr val="009900"/>
          </a:solidFill>
          <a:ln w="9525">
            <a:solidFill>
              <a:schemeClr val="tx1"/>
            </a:solidFill>
            <a:round/>
            <a:headEnd/>
            <a:tailEnd/>
          </a:ln>
          <a:effectLst/>
        </p:spPr>
        <p:txBody>
          <a:bodyPr wrap="none" anchor="ctr"/>
          <a:lstStyle/>
          <a:p>
            <a:endParaRPr lang="en-US"/>
          </a:p>
        </p:txBody>
      </p:sp>
      <p:sp>
        <p:nvSpPr>
          <p:cNvPr id="242728" name="Text Box 40"/>
          <p:cNvSpPr txBox="1">
            <a:spLocks noChangeArrowheads="1"/>
          </p:cNvSpPr>
          <p:nvPr/>
        </p:nvSpPr>
        <p:spPr bwMode="auto">
          <a:xfrm>
            <a:off x="4779963" y="1828800"/>
            <a:ext cx="411162" cy="366713"/>
          </a:xfrm>
          <a:prstGeom prst="rect">
            <a:avLst/>
          </a:prstGeom>
          <a:noFill/>
          <a:ln w="9525">
            <a:noFill/>
            <a:miter lim="800000"/>
            <a:headEnd/>
            <a:tailEnd/>
          </a:ln>
          <a:effectLst/>
        </p:spPr>
        <p:txBody>
          <a:bodyPr>
            <a:spAutoFit/>
          </a:bodyPr>
          <a:lstStyle/>
          <a:p>
            <a:pPr algn="ctr" eaLnBrk="1" hangingPunct="1">
              <a:spcBef>
                <a:spcPct val="0"/>
              </a:spcBef>
              <a:buClrTx/>
              <a:buSzTx/>
              <a:buFontTx/>
              <a:buNone/>
            </a:pPr>
            <a:r>
              <a:rPr lang="en-US" altLang="it-IT" sz="1800" i="1">
                <a:solidFill>
                  <a:schemeClr val="bg1"/>
                </a:solidFill>
              </a:rPr>
              <a:t>F</a:t>
            </a:r>
            <a:endParaRPr lang="en-US" altLang="it-IT" sz="1800" i="1" baseline="-25000">
              <a:solidFill>
                <a:schemeClr val="bg1"/>
              </a:solidFill>
            </a:endParaRPr>
          </a:p>
        </p:txBody>
      </p:sp>
      <p:sp>
        <p:nvSpPr>
          <p:cNvPr id="242729" name="Rectangle 41"/>
          <p:cNvSpPr>
            <a:spLocks noChangeArrowheads="1"/>
          </p:cNvSpPr>
          <p:nvPr/>
        </p:nvSpPr>
        <p:spPr bwMode="auto">
          <a:xfrm>
            <a:off x="385763" y="1614488"/>
            <a:ext cx="3968750" cy="2832100"/>
          </a:xfrm>
          <a:prstGeom prst="rect">
            <a:avLst/>
          </a:prstGeom>
          <a:noFill/>
          <a:ln w="9525">
            <a:noFill/>
            <a:miter lim="800000"/>
            <a:headEnd/>
            <a:tailEnd/>
          </a:ln>
          <a:effectLst/>
        </p:spPr>
        <p:txBody>
          <a:bodyPr/>
          <a:lstStyle/>
          <a:p>
            <a:pPr marL="342900" indent="-342900">
              <a:buFont typeface="ZapfDingbats" pitchFamily="82" charset="2"/>
              <a:buChar char="r"/>
            </a:pPr>
            <a:r>
              <a:rPr lang="en-US" altLang="it-IT" sz="2000"/>
              <a:t>il server deve inviare una copia mel tempo F</a:t>
            </a:r>
            <a:r>
              <a:rPr lang="en-US" altLang="it-IT" sz="2000" i="1"/>
              <a:t>/u</a:t>
            </a:r>
            <a:r>
              <a:rPr lang="en-US" altLang="it-IT" sz="2000" i="1" baseline="-25000"/>
              <a:t>s</a:t>
            </a:r>
            <a:endParaRPr lang="en-US" altLang="it-IT" sz="2000"/>
          </a:p>
          <a:p>
            <a:pPr marL="342900" indent="-342900">
              <a:buFont typeface="ZapfDingbats" pitchFamily="82" charset="2"/>
              <a:buChar char="r"/>
            </a:pPr>
            <a:r>
              <a:rPr lang="en-US" altLang="it-IT" sz="2000"/>
              <a:t>il client i impiega il tempo F/d</a:t>
            </a:r>
            <a:r>
              <a:rPr lang="en-US" altLang="it-IT" sz="2000" baseline="-25000"/>
              <a:t>i </a:t>
            </a:r>
            <a:r>
              <a:rPr lang="en-US" altLang="it-IT" sz="2000"/>
              <a:t>per il download</a:t>
            </a:r>
          </a:p>
          <a:p>
            <a:pPr marL="342900" indent="-342900">
              <a:buFont typeface="ZapfDingbats" pitchFamily="82" charset="2"/>
              <a:buChar char="r"/>
            </a:pPr>
            <a:r>
              <a:rPr lang="en-US" altLang="it-IT" sz="2000"/>
              <a:t>Devono essere scaricati NF bit</a:t>
            </a:r>
          </a:p>
          <a:p>
            <a:pPr marL="342900" indent="-342900">
              <a:lnSpc>
                <a:spcPct val="75000"/>
              </a:lnSpc>
              <a:buFont typeface="ZapfDingbats" pitchFamily="82" charset="2"/>
              <a:buChar char="r"/>
            </a:pPr>
            <a:r>
              <a:rPr lang="en-US" altLang="it-IT"/>
              <a:t>Il più veloce tasso di upload è: u</a:t>
            </a:r>
            <a:r>
              <a:rPr lang="en-US" altLang="it-IT" baseline="-25000"/>
              <a:t>s</a:t>
            </a:r>
            <a:r>
              <a:rPr lang="en-US" altLang="it-IT"/>
              <a:t> + </a:t>
            </a:r>
            <a:r>
              <a:rPr lang="en-US" altLang="it-IT" sz="3200">
                <a:latin typeface="Symbol" pitchFamily="64" charset="2"/>
              </a:rPr>
              <a:t>S</a:t>
            </a:r>
            <a:r>
              <a:rPr lang="en-US" altLang="it-IT"/>
              <a:t>u</a:t>
            </a:r>
            <a:r>
              <a:rPr lang="en-US" altLang="it-IT" baseline="-25000"/>
              <a:t>i</a:t>
            </a:r>
          </a:p>
          <a:p>
            <a:pPr marL="342900" indent="-342900">
              <a:buFont typeface="ZapfDingbats" pitchFamily="82" charset="2"/>
              <a:buChar char="r"/>
            </a:pPr>
            <a:endParaRPr lang="en-US" altLang="it-IT" sz="2000"/>
          </a:p>
        </p:txBody>
      </p:sp>
      <p:grpSp>
        <p:nvGrpSpPr>
          <p:cNvPr id="242731" name="Group 43"/>
          <p:cNvGrpSpPr>
            <a:grpSpLocks/>
          </p:cNvGrpSpPr>
          <p:nvPr/>
        </p:nvGrpSpPr>
        <p:grpSpPr bwMode="auto">
          <a:xfrm>
            <a:off x="1150938" y="5318125"/>
            <a:ext cx="7423150" cy="1095375"/>
            <a:chOff x="454" y="3185"/>
            <a:chExt cx="4676" cy="690"/>
          </a:xfrm>
        </p:grpSpPr>
        <p:sp>
          <p:nvSpPr>
            <p:cNvPr id="242732" name="Text Box 44"/>
            <p:cNvSpPr txBox="1">
              <a:spLocks noChangeArrowheads="1"/>
            </p:cNvSpPr>
            <p:nvPr/>
          </p:nvSpPr>
          <p:spPr bwMode="auto">
            <a:xfrm>
              <a:off x="619" y="3303"/>
              <a:ext cx="4511" cy="365"/>
            </a:xfrm>
            <a:prstGeom prst="rect">
              <a:avLst/>
            </a:prstGeom>
            <a:noFill/>
            <a:ln w="9525">
              <a:noFill/>
              <a:miter lim="800000"/>
              <a:headEnd/>
              <a:tailEnd/>
            </a:ln>
            <a:effectLst/>
          </p:spPr>
          <p:txBody>
            <a:bodyPr>
              <a:spAutoFit/>
            </a:bodyPr>
            <a:lstStyle/>
            <a:p>
              <a:pPr marL="342900" indent="-342900"/>
              <a:r>
                <a:rPr lang="en-US" altLang="it-IT"/>
                <a:t>d</a:t>
              </a:r>
              <a:r>
                <a:rPr lang="en-US" altLang="it-IT" baseline="-25000"/>
                <a:t>P2P</a:t>
              </a:r>
              <a:r>
                <a:rPr lang="en-US" altLang="it-IT"/>
                <a:t> = max </a:t>
              </a:r>
              <a:r>
                <a:rPr lang="en-US" altLang="it-IT" sz="2800"/>
                <a:t>{</a:t>
              </a:r>
              <a:r>
                <a:rPr lang="en-US" altLang="it-IT"/>
                <a:t> </a:t>
              </a:r>
              <a:r>
                <a:rPr lang="en-US" altLang="it-IT" i="1"/>
                <a:t>F/u</a:t>
              </a:r>
              <a:r>
                <a:rPr lang="en-US" altLang="it-IT" i="1" baseline="-25000"/>
                <a:t>s</a:t>
              </a:r>
              <a:r>
                <a:rPr lang="en-US" altLang="it-IT" i="1"/>
                <a:t>, F/min(d</a:t>
              </a:r>
              <a:r>
                <a:rPr lang="en-US" altLang="it-IT" i="1" baseline="-25000"/>
                <a:t>i</a:t>
              </a:r>
              <a:r>
                <a:rPr lang="en-US" altLang="it-IT" i="1"/>
                <a:t>)</a:t>
              </a:r>
              <a:r>
                <a:rPr lang="en-US" altLang="it-IT"/>
                <a:t> , NF/(u</a:t>
              </a:r>
              <a:r>
                <a:rPr lang="en-US" altLang="it-IT" baseline="-25000"/>
                <a:t>s</a:t>
              </a:r>
              <a:r>
                <a:rPr lang="en-US" altLang="it-IT"/>
                <a:t> + </a:t>
              </a:r>
              <a:r>
                <a:rPr lang="en-US" altLang="it-IT" sz="3200">
                  <a:latin typeface="Symbol" pitchFamily="64" charset="2"/>
                </a:rPr>
                <a:t>S</a:t>
              </a:r>
              <a:r>
                <a:rPr lang="en-US" altLang="it-IT"/>
                <a:t>u</a:t>
              </a:r>
              <a:r>
                <a:rPr lang="en-US" altLang="it-IT" baseline="-25000"/>
                <a:t>i</a:t>
              </a:r>
              <a:r>
                <a:rPr lang="en-US" altLang="it-IT"/>
                <a:t>)</a:t>
              </a:r>
              <a:r>
                <a:rPr lang="en-US" altLang="it-IT" baseline="-25000"/>
                <a:t> </a:t>
              </a:r>
              <a:r>
                <a:rPr lang="en-US" altLang="it-IT" sz="2800"/>
                <a:t>}</a:t>
              </a:r>
            </a:p>
          </p:txBody>
        </p:sp>
        <p:sp>
          <p:nvSpPr>
            <p:cNvPr id="242733" name="Text Box 45"/>
            <p:cNvSpPr txBox="1">
              <a:spLocks noChangeArrowheads="1"/>
            </p:cNvSpPr>
            <p:nvPr/>
          </p:nvSpPr>
          <p:spPr bwMode="auto">
            <a:xfrm>
              <a:off x="3013" y="3535"/>
              <a:ext cx="161" cy="250"/>
            </a:xfrm>
            <a:prstGeom prst="rect">
              <a:avLst/>
            </a:prstGeom>
            <a:noFill/>
            <a:ln w="9525">
              <a:noFill/>
              <a:miter lim="800000"/>
              <a:headEnd/>
              <a:tailEnd/>
            </a:ln>
            <a:effectLst/>
          </p:spPr>
          <p:txBody>
            <a:bodyPr wrap="none">
              <a:spAutoFit/>
            </a:bodyPr>
            <a:lstStyle/>
            <a:p>
              <a:pPr marL="342900" indent="-342900"/>
              <a:r>
                <a:rPr lang="en-US" altLang="it-IT" sz="2000" i="1"/>
                <a:t>i</a:t>
              </a:r>
            </a:p>
          </p:txBody>
        </p:sp>
        <p:sp>
          <p:nvSpPr>
            <p:cNvPr id="242734" name="Text Box 46"/>
            <p:cNvSpPr txBox="1">
              <a:spLocks noChangeArrowheads="1"/>
            </p:cNvSpPr>
            <p:nvPr/>
          </p:nvSpPr>
          <p:spPr bwMode="auto">
            <a:xfrm>
              <a:off x="3921" y="3559"/>
              <a:ext cx="116" cy="212"/>
            </a:xfrm>
            <a:prstGeom prst="rect">
              <a:avLst/>
            </a:prstGeom>
            <a:noFill/>
            <a:ln w="9525">
              <a:noFill/>
              <a:miter lim="800000"/>
              <a:headEnd/>
              <a:tailEnd/>
            </a:ln>
            <a:effectLst/>
          </p:spPr>
          <p:txBody>
            <a:bodyPr wrap="none">
              <a:spAutoFit/>
            </a:bodyPr>
            <a:lstStyle/>
            <a:p>
              <a:pPr marL="342900" indent="-342900"/>
              <a:endParaRPr lang="it-IT" sz="1600" i="1"/>
            </a:p>
          </p:txBody>
        </p:sp>
        <p:sp>
          <p:nvSpPr>
            <p:cNvPr id="242735" name="Rectangle 47"/>
            <p:cNvSpPr>
              <a:spLocks noChangeArrowheads="1"/>
            </p:cNvSpPr>
            <p:nvPr/>
          </p:nvSpPr>
          <p:spPr bwMode="auto">
            <a:xfrm>
              <a:off x="454" y="3185"/>
              <a:ext cx="4302" cy="690"/>
            </a:xfrm>
            <a:prstGeom prst="rect">
              <a:avLst/>
            </a:prstGeom>
            <a:noFill/>
            <a:ln w="9525">
              <a:solidFill>
                <a:srgbClr val="FF3300"/>
              </a:solidFill>
              <a:miter lim="800000"/>
              <a:headEnd/>
              <a:tailEnd/>
            </a:ln>
            <a:effectLst/>
          </p:spPr>
          <p:txBody>
            <a:bodyPr wrap="none" anchor="ctr"/>
            <a:lstStyle/>
            <a:p>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2427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6" name="Segnaposto numero diapositiva 6"/>
          <p:cNvSpPr>
            <a:spLocks noGrp="1"/>
          </p:cNvSpPr>
          <p:nvPr>
            <p:ph type="sldNum" sz="quarter" idx="12"/>
          </p:nvPr>
        </p:nvSpPr>
        <p:spPr/>
        <p:txBody>
          <a:bodyPr/>
          <a:lstStyle/>
          <a:p>
            <a:r>
              <a:rPr lang="en-US" altLang="it-IT"/>
              <a:t>2-</a:t>
            </a:r>
            <a:fld id="{79167BF3-2A10-441A-BD2C-28767175CD07}" type="slidenum">
              <a:rPr lang="en-US" altLang="it-IT"/>
              <a:pPr/>
              <a:t>8</a:t>
            </a:fld>
            <a:endParaRPr lang="en-US" altLang="it-IT"/>
          </a:p>
        </p:txBody>
      </p:sp>
      <p:sp>
        <p:nvSpPr>
          <p:cNvPr id="181252" name="Rectangle 4"/>
          <p:cNvSpPr>
            <a:spLocks noGrp="1" noChangeArrowheads="1"/>
          </p:cNvSpPr>
          <p:nvPr>
            <p:ph type="title"/>
          </p:nvPr>
        </p:nvSpPr>
        <p:spPr>
          <a:xfrm>
            <a:off x="533400" y="228600"/>
            <a:ext cx="7772400" cy="985838"/>
          </a:xfrm>
        </p:spPr>
        <p:txBody>
          <a:bodyPr/>
          <a:lstStyle/>
          <a:p>
            <a:r>
              <a:rPr lang="it-IT"/>
              <a:t>Architettura client-server</a:t>
            </a:r>
            <a:endParaRPr lang="en-US"/>
          </a:p>
        </p:txBody>
      </p:sp>
      <p:sp>
        <p:nvSpPr>
          <p:cNvPr id="181708" name="Rectangle 460"/>
          <p:cNvSpPr>
            <a:spLocks noGrp="1" noChangeArrowheads="1"/>
          </p:cNvSpPr>
          <p:nvPr>
            <p:ph type="body" sz="half" idx="2"/>
          </p:nvPr>
        </p:nvSpPr>
        <p:spPr>
          <a:xfrm>
            <a:off x="4664075" y="1416050"/>
            <a:ext cx="3810000" cy="4648200"/>
          </a:xfrm>
        </p:spPr>
        <p:txBody>
          <a:bodyPr/>
          <a:lstStyle/>
          <a:p>
            <a:pPr>
              <a:lnSpc>
                <a:spcPct val="90000"/>
              </a:lnSpc>
              <a:buFont typeface="ZapfDingbats" pitchFamily="82" charset="2"/>
              <a:buNone/>
            </a:pPr>
            <a:r>
              <a:rPr lang="it-IT" sz="2400">
                <a:solidFill>
                  <a:srgbClr val="FF0000"/>
                </a:solidFill>
              </a:rPr>
              <a:t>server:</a:t>
            </a:r>
            <a:r>
              <a:rPr lang="it-IT" sz="2400"/>
              <a:t> </a:t>
            </a:r>
          </a:p>
          <a:p>
            <a:pPr lvl="1">
              <a:lnSpc>
                <a:spcPct val="90000"/>
              </a:lnSpc>
            </a:pPr>
            <a:r>
              <a:rPr lang="it-IT" sz="1800"/>
              <a:t>host sempre attivo</a:t>
            </a:r>
          </a:p>
          <a:p>
            <a:pPr lvl="1">
              <a:lnSpc>
                <a:spcPct val="90000"/>
              </a:lnSpc>
            </a:pPr>
            <a:r>
              <a:rPr lang="it-IT" sz="1800"/>
              <a:t>indirizzo IP fisso</a:t>
            </a:r>
          </a:p>
          <a:p>
            <a:pPr lvl="1">
              <a:lnSpc>
                <a:spcPct val="90000"/>
              </a:lnSpc>
            </a:pPr>
            <a:r>
              <a:rPr lang="it-IT" sz="1800"/>
              <a:t>server farm per creare un potente server virtuale</a:t>
            </a:r>
            <a:endParaRPr lang="it-IT" sz="2000"/>
          </a:p>
          <a:p>
            <a:pPr>
              <a:lnSpc>
                <a:spcPct val="90000"/>
              </a:lnSpc>
              <a:buFont typeface="ZapfDingbats" pitchFamily="82" charset="2"/>
              <a:buNone/>
            </a:pPr>
            <a:r>
              <a:rPr lang="it-IT" sz="2400">
                <a:solidFill>
                  <a:srgbClr val="FF0000"/>
                </a:solidFill>
              </a:rPr>
              <a:t>client:</a:t>
            </a:r>
          </a:p>
          <a:p>
            <a:pPr lvl="1">
              <a:lnSpc>
                <a:spcPct val="90000"/>
              </a:lnSpc>
            </a:pPr>
            <a:r>
              <a:rPr lang="it-IT" sz="1800"/>
              <a:t>comunica con il server</a:t>
            </a:r>
          </a:p>
          <a:p>
            <a:pPr lvl="1">
              <a:lnSpc>
                <a:spcPct val="90000"/>
              </a:lnSpc>
            </a:pPr>
            <a:r>
              <a:rPr lang="it-IT" sz="1800"/>
              <a:t>può contattare il server in qualunque momento</a:t>
            </a:r>
          </a:p>
          <a:p>
            <a:pPr lvl="1">
              <a:lnSpc>
                <a:spcPct val="90000"/>
              </a:lnSpc>
            </a:pPr>
            <a:r>
              <a:rPr lang="it-IT" sz="1800"/>
              <a:t>può avere indirizzi IP dinamici</a:t>
            </a:r>
          </a:p>
          <a:p>
            <a:pPr lvl="1">
              <a:lnSpc>
                <a:spcPct val="90000"/>
              </a:lnSpc>
            </a:pPr>
            <a:r>
              <a:rPr lang="it-IT" sz="1800"/>
              <a:t>non comunica direttamente con gli altri client</a:t>
            </a:r>
            <a:endParaRPr lang="it-IT" sz="2000"/>
          </a:p>
        </p:txBody>
      </p:sp>
      <p:sp>
        <p:nvSpPr>
          <p:cNvPr id="181710" name="Freeform 462"/>
          <p:cNvSpPr>
            <a:spLocks/>
          </p:cNvSpPr>
          <p:nvPr/>
        </p:nvSpPr>
        <p:spPr bwMode="auto">
          <a:xfrm>
            <a:off x="2771775" y="3540125"/>
            <a:ext cx="1314450" cy="674688"/>
          </a:xfrm>
          <a:custGeom>
            <a:avLst/>
            <a:gdLst/>
            <a:ahLst/>
            <a:cxnLst>
              <a:cxn ang="0">
                <a:pos x="382" y="30"/>
              </a:cxn>
              <a:cxn ang="0">
                <a:pos x="370" y="30"/>
              </a:cxn>
              <a:cxn ang="0">
                <a:pos x="126" y="32"/>
              </a:cxn>
              <a:cxn ang="0">
                <a:pos x="6" y="126"/>
              </a:cxn>
              <a:cxn ang="0">
                <a:pos x="92" y="274"/>
              </a:cxn>
              <a:cxn ang="0">
                <a:pos x="292" y="384"/>
              </a:cxn>
              <a:cxn ang="0">
                <a:pos x="540" y="416"/>
              </a:cxn>
              <a:cxn ang="0">
                <a:pos x="698" y="330"/>
              </a:cxn>
              <a:cxn ang="0">
                <a:pos x="776" y="170"/>
              </a:cxn>
              <a:cxn ang="0">
                <a:pos x="792" y="22"/>
              </a:cxn>
              <a:cxn ang="0">
                <a:pos x="560" y="38"/>
              </a:cxn>
              <a:cxn ang="0">
                <a:pos x="382" y="30"/>
              </a:cxn>
            </a:cxnLst>
            <a:rect l="0" t="0" r="r" b="b"/>
            <a:pathLst>
              <a:path w="828" h="425">
                <a:moveTo>
                  <a:pt x="382" y="30"/>
                </a:moveTo>
                <a:cubicBezTo>
                  <a:pt x="350" y="29"/>
                  <a:pt x="413" y="30"/>
                  <a:pt x="370" y="30"/>
                </a:cubicBezTo>
                <a:cubicBezTo>
                  <a:pt x="327" y="30"/>
                  <a:pt x="187" y="16"/>
                  <a:pt x="126" y="32"/>
                </a:cubicBezTo>
                <a:cubicBezTo>
                  <a:pt x="65" y="48"/>
                  <a:pt x="12" y="86"/>
                  <a:pt x="6" y="126"/>
                </a:cubicBezTo>
                <a:cubicBezTo>
                  <a:pt x="0" y="166"/>
                  <a:pt x="44" y="231"/>
                  <a:pt x="92" y="274"/>
                </a:cubicBezTo>
                <a:cubicBezTo>
                  <a:pt x="140" y="317"/>
                  <a:pt x="217" y="360"/>
                  <a:pt x="292" y="384"/>
                </a:cubicBezTo>
                <a:cubicBezTo>
                  <a:pt x="367" y="408"/>
                  <a:pt x="472" y="425"/>
                  <a:pt x="540" y="416"/>
                </a:cubicBezTo>
                <a:cubicBezTo>
                  <a:pt x="608" y="407"/>
                  <a:pt x="659" y="371"/>
                  <a:pt x="698" y="330"/>
                </a:cubicBezTo>
                <a:cubicBezTo>
                  <a:pt x="737" y="289"/>
                  <a:pt x="760" y="221"/>
                  <a:pt x="776" y="170"/>
                </a:cubicBezTo>
                <a:cubicBezTo>
                  <a:pt x="792" y="119"/>
                  <a:pt x="828" y="44"/>
                  <a:pt x="792" y="22"/>
                </a:cubicBezTo>
                <a:cubicBezTo>
                  <a:pt x="756" y="0"/>
                  <a:pt x="630" y="37"/>
                  <a:pt x="560" y="38"/>
                </a:cubicBezTo>
                <a:cubicBezTo>
                  <a:pt x="490" y="39"/>
                  <a:pt x="414" y="31"/>
                  <a:pt x="382" y="30"/>
                </a:cubicBezTo>
                <a:close/>
              </a:path>
            </a:pathLst>
          </a:custGeom>
          <a:solidFill>
            <a:srgbClr val="DDDDDD"/>
          </a:solidFill>
          <a:ln w="9525">
            <a:noFill/>
            <a:round/>
            <a:headEnd/>
            <a:tailEnd/>
          </a:ln>
          <a:effectLst/>
        </p:spPr>
        <p:txBody>
          <a:bodyPr/>
          <a:lstStyle/>
          <a:p>
            <a:endParaRPr lang="en-US"/>
          </a:p>
        </p:txBody>
      </p:sp>
      <p:sp>
        <p:nvSpPr>
          <p:cNvPr id="181711" name="Freeform 463"/>
          <p:cNvSpPr>
            <a:spLocks/>
          </p:cNvSpPr>
          <p:nvPr/>
        </p:nvSpPr>
        <p:spPr bwMode="auto">
          <a:xfrm>
            <a:off x="2790825" y="2014538"/>
            <a:ext cx="1730375" cy="1044575"/>
          </a:xfrm>
          <a:custGeom>
            <a:avLst/>
            <a:gdLst/>
            <a:ahLst/>
            <a:cxnLst>
              <a:cxn ang="0">
                <a:pos x="424" y="10"/>
              </a:cxn>
              <a:cxn ang="0">
                <a:pos x="288" y="70"/>
              </a:cxn>
              <a:cxn ang="0">
                <a:pos x="96" y="100"/>
              </a:cxn>
              <a:cxn ang="0">
                <a:pos x="14" y="336"/>
              </a:cxn>
              <a:cxn ang="0">
                <a:pos x="180" y="444"/>
              </a:cxn>
              <a:cxn ang="0">
                <a:pos x="346" y="426"/>
              </a:cxn>
              <a:cxn ang="0">
                <a:pos x="584" y="444"/>
              </a:cxn>
              <a:cxn ang="0">
                <a:pos x="698" y="434"/>
              </a:cxn>
              <a:cxn ang="0">
                <a:pos x="752" y="372"/>
              </a:cxn>
              <a:cxn ang="0">
                <a:pos x="750" y="158"/>
              </a:cxn>
              <a:cxn ang="0">
                <a:pos x="662" y="34"/>
              </a:cxn>
              <a:cxn ang="0">
                <a:pos x="424" y="10"/>
              </a:cxn>
            </a:cxnLst>
            <a:rect l="0" t="0" r="r" b="b"/>
            <a:pathLst>
              <a:path w="765" h="459">
                <a:moveTo>
                  <a:pt x="424" y="10"/>
                </a:moveTo>
                <a:cubicBezTo>
                  <a:pt x="362" y="16"/>
                  <a:pt x="343" y="55"/>
                  <a:pt x="288" y="70"/>
                </a:cubicBezTo>
                <a:cubicBezTo>
                  <a:pt x="233" y="85"/>
                  <a:pt x="142" y="56"/>
                  <a:pt x="96" y="100"/>
                </a:cubicBezTo>
                <a:cubicBezTo>
                  <a:pt x="50" y="144"/>
                  <a:pt x="0" y="279"/>
                  <a:pt x="14" y="336"/>
                </a:cubicBezTo>
                <a:cubicBezTo>
                  <a:pt x="28" y="393"/>
                  <a:pt x="125" y="429"/>
                  <a:pt x="180" y="444"/>
                </a:cubicBezTo>
                <a:cubicBezTo>
                  <a:pt x="235" y="459"/>
                  <a:pt x="279" y="426"/>
                  <a:pt x="346" y="426"/>
                </a:cubicBezTo>
                <a:cubicBezTo>
                  <a:pt x="413" y="426"/>
                  <a:pt x="525" y="443"/>
                  <a:pt x="584" y="444"/>
                </a:cubicBezTo>
                <a:cubicBezTo>
                  <a:pt x="643" y="445"/>
                  <a:pt x="670" y="446"/>
                  <a:pt x="698" y="434"/>
                </a:cubicBezTo>
                <a:cubicBezTo>
                  <a:pt x="726" y="422"/>
                  <a:pt x="743" y="418"/>
                  <a:pt x="752" y="372"/>
                </a:cubicBezTo>
                <a:cubicBezTo>
                  <a:pt x="761" y="326"/>
                  <a:pt x="765" y="214"/>
                  <a:pt x="750" y="158"/>
                </a:cubicBezTo>
                <a:cubicBezTo>
                  <a:pt x="735" y="102"/>
                  <a:pt x="716" y="58"/>
                  <a:pt x="662" y="34"/>
                </a:cubicBezTo>
                <a:cubicBezTo>
                  <a:pt x="608" y="10"/>
                  <a:pt x="505" y="0"/>
                  <a:pt x="424" y="10"/>
                </a:cubicBezTo>
                <a:close/>
              </a:path>
            </a:pathLst>
          </a:custGeom>
          <a:gradFill rotWithShape="0">
            <a:gsLst>
              <a:gs pos="0">
                <a:srgbClr val="DDDDDD"/>
              </a:gs>
              <a:gs pos="100000">
                <a:schemeClr val="bg1"/>
              </a:gs>
            </a:gsLst>
            <a:lin ang="0" scaled="1"/>
          </a:gradFill>
          <a:ln w="9525">
            <a:noFill/>
            <a:round/>
            <a:headEnd/>
            <a:tailEnd/>
          </a:ln>
          <a:effectLst/>
        </p:spPr>
        <p:txBody>
          <a:bodyPr/>
          <a:lstStyle/>
          <a:p>
            <a:endParaRPr lang="en-US"/>
          </a:p>
        </p:txBody>
      </p:sp>
      <p:sp>
        <p:nvSpPr>
          <p:cNvPr id="181712" name="Freeform 464"/>
          <p:cNvSpPr>
            <a:spLocks/>
          </p:cNvSpPr>
          <p:nvPr/>
        </p:nvSpPr>
        <p:spPr bwMode="auto">
          <a:xfrm>
            <a:off x="1050925" y="1722438"/>
            <a:ext cx="1644650" cy="1071562"/>
          </a:xfrm>
          <a:custGeom>
            <a:avLst/>
            <a:gdLst/>
            <a:ahLst/>
            <a:cxnLst>
              <a:cxn ang="0">
                <a:pos x="648" y="11"/>
              </a:cxn>
              <a:cxn ang="0">
                <a:pos x="390" y="53"/>
              </a:cxn>
              <a:cxn ang="0">
                <a:pos x="206" y="129"/>
              </a:cxn>
              <a:cxn ang="0">
                <a:pos x="152" y="229"/>
              </a:cxn>
              <a:cxn ang="0">
                <a:pos x="22" y="297"/>
              </a:cxn>
              <a:cxn ang="0">
                <a:pos x="18" y="459"/>
              </a:cxn>
              <a:cxn ang="0">
                <a:pos x="132" y="489"/>
              </a:cxn>
              <a:cxn ang="0">
                <a:pos x="458" y="489"/>
              </a:cxn>
              <a:cxn ang="0">
                <a:pos x="598" y="555"/>
              </a:cxn>
              <a:cxn ang="0">
                <a:pos x="752" y="657"/>
              </a:cxn>
              <a:cxn ang="0">
                <a:pos x="870" y="661"/>
              </a:cxn>
              <a:cxn ang="0">
                <a:pos x="952" y="603"/>
              </a:cxn>
              <a:cxn ang="0">
                <a:pos x="992" y="445"/>
              </a:cxn>
              <a:cxn ang="0">
                <a:pos x="1018" y="291"/>
              </a:cxn>
              <a:cxn ang="0">
                <a:pos x="1022" y="107"/>
              </a:cxn>
              <a:cxn ang="0">
                <a:pos x="934" y="17"/>
              </a:cxn>
              <a:cxn ang="0">
                <a:pos x="776" y="3"/>
              </a:cxn>
              <a:cxn ang="0">
                <a:pos x="648" y="11"/>
              </a:cxn>
            </a:cxnLst>
            <a:rect l="0" t="0" r="r" b="b"/>
            <a:pathLst>
              <a:path w="1036" h="675">
                <a:moveTo>
                  <a:pt x="648" y="11"/>
                </a:moveTo>
                <a:cubicBezTo>
                  <a:pt x="584" y="19"/>
                  <a:pt x="464" y="33"/>
                  <a:pt x="390" y="53"/>
                </a:cubicBezTo>
                <a:cubicBezTo>
                  <a:pt x="316" y="73"/>
                  <a:pt x="246" y="100"/>
                  <a:pt x="206" y="129"/>
                </a:cubicBezTo>
                <a:cubicBezTo>
                  <a:pt x="166" y="158"/>
                  <a:pt x="183" y="201"/>
                  <a:pt x="152" y="229"/>
                </a:cubicBezTo>
                <a:cubicBezTo>
                  <a:pt x="121" y="257"/>
                  <a:pt x="44" y="259"/>
                  <a:pt x="22" y="297"/>
                </a:cubicBezTo>
                <a:cubicBezTo>
                  <a:pt x="0" y="335"/>
                  <a:pt x="0" y="427"/>
                  <a:pt x="18" y="459"/>
                </a:cubicBezTo>
                <a:cubicBezTo>
                  <a:pt x="36" y="491"/>
                  <a:pt x="59" y="484"/>
                  <a:pt x="132" y="489"/>
                </a:cubicBezTo>
                <a:cubicBezTo>
                  <a:pt x="205" y="494"/>
                  <a:pt x="380" y="478"/>
                  <a:pt x="458" y="489"/>
                </a:cubicBezTo>
                <a:cubicBezTo>
                  <a:pt x="536" y="500"/>
                  <a:pt x="549" y="527"/>
                  <a:pt x="598" y="555"/>
                </a:cubicBezTo>
                <a:cubicBezTo>
                  <a:pt x="647" y="583"/>
                  <a:pt x="707" y="639"/>
                  <a:pt x="752" y="657"/>
                </a:cubicBezTo>
                <a:cubicBezTo>
                  <a:pt x="797" y="675"/>
                  <a:pt x="837" y="670"/>
                  <a:pt x="870" y="661"/>
                </a:cubicBezTo>
                <a:cubicBezTo>
                  <a:pt x="903" y="652"/>
                  <a:pt x="932" y="639"/>
                  <a:pt x="952" y="603"/>
                </a:cubicBezTo>
                <a:cubicBezTo>
                  <a:pt x="972" y="567"/>
                  <a:pt x="981" y="497"/>
                  <a:pt x="992" y="445"/>
                </a:cubicBezTo>
                <a:cubicBezTo>
                  <a:pt x="1003" y="393"/>
                  <a:pt x="1013" y="347"/>
                  <a:pt x="1018" y="291"/>
                </a:cubicBezTo>
                <a:cubicBezTo>
                  <a:pt x="1023" y="235"/>
                  <a:pt x="1036" y="153"/>
                  <a:pt x="1022" y="107"/>
                </a:cubicBezTo>
                <a:cubicBezTo>
                  <a:pt x="1008" y="61"/>
                  <a:pt x="975" y="34"/>
                  <a:pt x="934" y="17"/>
                </a:cubicBezTo>
                <a:cubicBezTo>
                  <a:pt x="893" y="0"/>
                  <a:pt x="824" y="4"/>
                  <a:pt x="776" y="3"/>
                </a:cubicBezTo>
                <a:cubicBezTo>
                  <a:pt x="728" y="2"/>
                  <a:pt x="712" y="3"/>
                  <a:pt x="648" y="11"/>
                </a:cubicBezTo>
                <a:close/>
              </a:path>
            </a:pathLst>
          </a:custGeom>
          <a:solidFill>
            <a:srgbClr val="DDDDDD"/>
          </a:solidFill>
          <a:ln w="9525">
            <a:noFill/>
            <a:round/>
            <a:headEnd/>
            <a:tailEnd/>
          </a:ln>
          <a:effectLst/>
        </p:spPr>
        <p:txBody>
          <a:bodyPr/>
          <a:lstStyle/>
          <a:p>
            <a:endParaRPr lang="en-US"/>
          </a:p>
        </p:txBody>
      </p:sp>
      <p:grpSp>
        <p:nvGrpSpPr>
          <p:cNvPr id="181713" name="Group 465"/>
          <p:cNvGrpSpPr>
            <a:grpSpLocks/>
          </p:cNvGrpSpPr>
          <p:nvPr/>
        </p:nvGrpSpPr>
        <p:grpSpPr bwMode="auto">
          <a:xfrm>
            <a:off x="1138238" y="3057525"/>
            <a:ext cx="1458912" cy="933450"/>
            <a:chOff x="2889" y="1631"/>
            <a:chExt cx="980" cy="743"/>
          </a:xfrm>
        </p:grpSpPr>
        <p:sp>
          <p:nvSpPr>
            <p:cNvPr id="181714" name="Rectangle 466"/>
            <p:cNvSpPr>
              <a:spLocks noChangeArrowheads="1"/>
            </p:cNvSpPr>
            <p:nvPr/>
          </p:nvSpPr>
          <p:spPr bwMode="auto">
            <a:xfrm>
              <a:off x="3046" y="1841"/>
              <a:ext cx="663" cy="533"/>
            </a:xfrm>
            <a:prstGeom prst="rect">
              <a:avLst/>
            </a:prstGeom>
            <a:solidFill>
              <a:srgbClr val="DDDDDD"/>
            </a:solidFill>
            <a:ln w="9525">
              <a:noFill/>
              <a:miter lim="800000"/>
              <a:headEnd/>
              <a:tailEnd/>
            </a:ln>
            <a:effectLst/>
          </p:spPr>
          <p:txBody>
            <a:bodyPr wrap="none" anchor="ctr"/>
            <a:lstStyle/>
            <a:p>
              <a:endParaRPr lang="en-US"/>
            </a:p>
          </p:txBody>
        </p:sp>
        <p:sp>
          <p:nvSpPr>
            <p:cNvPr id="181715" name="AutoShape 467"/>
            <p:cNvSpPr>
              <a:spLocks noChangeArrowheads="1"/>
            </p:cNvSpPr>
            <p:nvPr/>
          </p:nvSpPr>
          <p:spPr bwMode="auto">
            <a:xfrm>
              <a:off x="2889" y="1631"/>
              <a:ext cx="980" cy="253"/>
            </a:xfrm>
            <a:prstGeom prst="triangle">
              <a:avLst>
                <a:gd name="adj" fmla="val 50000"/>
              </a:avLst>
            </a:prstGeom>
            <a:solidFill>
              <a:srgbClr val="DDDDDD"/>
            </a:solidFill>
            <a:ln w="9525">
              <a:noFill/>
              <a:miter lim="800000"/>
              <a:headEnd/>
              <a:tailEnd/>
            </a:ln>
            <a:effectLst/>
          </p:spPr>
          <p:txBody>
            <a:bodyPr wrap="none" anchor="ctr"/>
            <a:lstStyle/>
            <a:p>
              <a:pPr algn="ctr">
                <a:spcBef>
                  <a:spcPct val="0"/>
                </a:spcBef>
                <a:buClrTx/>
                <a:buSzTx/>
                <a:buFontTx/>
                <a:buNone/>
              </a:pPr>
              <a:endParaRPr lang="it-IT">
                <a:solidFill>
                  <a:srgbClr val="00CCFF"/>
                </a:solidFill>
                <a:latin typeface="Times New Roman" pitchFamily="64" charset="0"/>
              </a:endParaRPr>
            </a:p>
          </p:txBody>
        </p:sp>
      </p:grpSp>
      <p:grpSp>
        <p:nvGrpSpPr>
          <p:cNvPr id="181716" name="Group 468"/>
          <p:cNvGrpSpPr>
            <a:grpSpLocks/>
          </p:cNvGrpSpPr>
          <p:nvPr/>
        </p:nvGrpSpPr>
        <p:grpSpPr bwMode="auto">
          <a:xfrm>
            <a:off x="1839913" y="1914525"/>
            <a:ext cx="336550" cy="531813"/>
            <a:chOff x="3796" y="1043"/>
            <a:chExt cx="865" cy="1237"/>
          </a:xfrm>
        </p:grpSpPr>
        <p:sp>
          <p:nvSpPr>
            <p:cNvPr id="181717" name="Line 469"/>
            <p:cNvSpPr>
              <a:spLocks noChangeShapeType="1"/>
            </p:cNvSpPr>
            <p:nvPr/>
          </p:nvSpPr>
          <p:spPr bwMode="auto">
            <a:xfrm flipH="1">
              <a:off x="3992" y="1481"/>
              <a:ext cx="235" cy="724"/>
            </a:xfrm>
            <a:prstGeom prst="line">
              <a:avLst/>
            </a:prstGeom>
            <a:noFill/>
            <a:ln w="9525">
              <a:solidFill>
                <a:schemeClr val="bg2"/>
              </a:solidFill>
              <a:round/>
              <a:headEnd/>
              <a:tailEnd/>
            </a:ln>
            <a:effectLst/>
          </p:spPr>
          <p:txBody>
            <a:bodyPr wrap="none"/>
            <a:lstStyle/>
            <a:p>
              <a:endParaRPr lang="en-US"/>
            </a:p>
          </p:txBody>
        </p:sp>
        <p:sp>
          <p:nvSpPr>
            <p:cNvPr id="181718" name="Line 470"/>
            <p:cNvSpPr>
              <a:spLocks noChangeShapeType="1"/>
            </p:cNvSpPr>
            <p:nvPr/>
          </p:nvSpPr>
          <p:spPr bwMode="auto">
            <a:xfrm>
              <a:off x="4227" y="1481"/>
              <a:ext cx="236" cy="720"/>
            </a:xfrm>
            <a:prstGeom prst="line">
              <a:avLst/>
            </a:prstGeom>
            <a:noFill/>
            <a:ln w="9525">
              <a:solidFill>
                <a:schemeClr val="bg2"/>
              </a:solidFill>
              <a:round/>
              <a:headEnd/>
              <a:tailEnd/>
            </a:ln>
            <a:effectLst/>
          </p:spPr>
          <p:txBody>
            <a:bodyPr wrap="none"/>
            <a:lstStyle/>
            <a:p>
              <a:endParaRPr lang="en-US"/>
            </a:p>
          </p:txBody>
        </p:sp>
        <p:sp>
          <p:nvSpPr>
            <p:cNvPr id="181719" name="Line 471"/>
            <p:cNvSpPr>
              <a:spLocks noChangeShapeType="1"/>
            </p:cNvSpPr>
            <p:nvPr/>
          </p:nvSpPr>
          <p:spPr bwMode="auto">
            <a:xfrm>
              <a:off x="3992" y="2201"/>
              <a:ext cx="235" cy="79"/>
            </a:xfrm>
            <a:prstGeom prst="line">
              <a:avLst/>
            </a:prstGeom>
            <a:noFill/>
            <a:ln w="9525">
              <a:solidFill>
                <a:schemeClr val="bg2"/>
              </a:solidFill>
              <a:round/>
              <a:headEnd/>
              <a:tailEnd/>
            </a:ln>
            <a:effectLst/>
          </p:spPr>
          <p:txBody>
            <a:bodyPr wrap="none"/>
            <a:lstStyle/>
            <a:p>
              <a:endParaRPr lang="en-US"/>
            </a:p>
          </p:txBody>
        </p:sp>
        <p:sp>
          <p:nvSpPr>
            <p:cNvPr id="181720" name="Line 472"/>
            <p:cNvSpPr>
              <a:spLocks noChangeShapeType="1"/>
            </p:cNvSpPr>
            <p:nvPr/>
          </p:nvSpPr>
          <p:spPr bwMode="auto">
            <a:xfrm flipH="1">
              <a:off x="4227" y="2201"/>
              <a:ext cx="236" cy="79"/>
            </a:xfrm>
            <a:prstGeom prst="line">
              <a:avLst/>
            </a:prstGeom>
            <a:noFill/>
            <a:ln w="9525">
              <a:solidFill>
                <a:schemeClr val="bg2"/>
              </a:solidFill>
              <a:round/>
              <a:headEnd/>
              <a:tailEnd/>
            </a:ln>
            <a:effectLst/>
          </p:spPr>
          <p:txBody>
            <a:bodyPr wrap="none"/>
            <a:lstStyle/>
            <a:p>
              <a:endParaRPr lang="en-US"/>
            </a:p>
          </p:txBody>
        </p:sp>
        <p:sp>
          <p:nvSpPr>
            <p:cNvPr id="181721" name="Line 473"/>
            <p:cNvSpPr>
              <a:spLocks noChangeShapeType="1"/>
            </p:cNvSpPr>
            <p:nvPr/>
          </p:nvSpPr>
          <p:spPr bwMode="auto">
            <a:xfrm>
              <a:off x="4227" y="1497"/>
              <a:ext cx="0" cy="783"/>
            </a:xfrm>
            <a:prstGeom prst="line">
              <a:avLst/>
            </a:prstGeom>
            <a:noFill/>
            <a:ln w="9525">
              <a:solidFill>
                <a:schemeClr val="bg2"/>
              </a:solidFill>
              <a:round/>
              <a:headEnd/>
              <a:tailEnd/>
            </a:ln>
            <a:effectLst/>
          </p:spPr>
          <p:txBody>
            <a:bodyPr wrap="none"/>
            <a:lstStyle/>
            <a:p>
              <a:endParaRPr lang="en-US"/>
            </a:p>
          </p:txBody>
        </p:sp>
        <p:sp>
          <p:nvSpPr>
            <p:cNvPr id="181722" name="Line 474"/>
            <p:cNvSpPr>
              <a:spLocks noChangeShapeType="1"/>
            </p:cNvSpPr>
            <p:nvPr/>
          </p:nvSpPr>
          <p:spPr bwMode="auto">
            <a:xfrm flipV="1">
              <a:off x="3992" y="2127"/>
              <a:ext cx="235" cy="78"/>
            </a:xfrm>
            <a:prstGeom prst="line">
              <a:avLst/>
            </a:prstGeom>
            <a:noFill/>
            <a:ln w="9525">
              <a:solidFill>
                <a:schemeClr val="bg2"/>
              </a:solidFill>
              <a:round/>
              <a:headEnd/>
              <a:tailEnd/>
            </a:ln>
            <a:effectLst/>
          </p:spPr>
          <p:txBody>
            <a:bodyPr wrap="none"/>
            <a:lstStyle/>
            <a:p>
              <a:endParaRPr lang="en-US"/>
            </a:p>
          </p:txBody>
        </p:sp>
        <p:sp>
          <p:nvSpPr>
            <p:cNvPr id="181723" name="Line 475"/>
            <p:cNvSpPr>
              <a:spLocks noChangeShapeType="1"/>
            </p:cNvSpPr>
            <p:nvPr/>
          </p:nvSpPr>
          <p:spPr bwMode="auto">
            <a:xfrm flipH="1" flipV="1">
              <a:off x="4227" y="2127"/>
              <a:ext cx="236" cy="74"/>
            </a:xfrm>
            <a:prstGeom prst="line">
              <a:avLst/>
            </a:prstGeom>
            <a:noFill/>
            <a:ln w="9525">
              <a:solidFill>
                <a:schemeClr val="bg2"/>
              </a:solidFill>
              <a:round/>
              <a:headEnd/>
              <a:tailEnd/>
            </a:ln>
            <a:effectLst/>
          </p:spPr>
          <p:txBody>
            <a:bodyPr wrap="none"/>
            <a:lstStyle/>
            <a:p>
              <a:endParaRPr lang="en-US"/>
            </a:p>
          </p:txBody>
        </p:sp>
        <p:sp>
          <p:nvSpPr>
            <p:cNvPr id="181724" name="Line 476"/>
            <p:cNvSpPr>
              <a:spLocks noChangeShapeType="1"/>
            </p:cNvSpPr>
            <p:nvPr/>
          </p:nvSpPr>
          <p:spPr bwMode="auto">
            <a:xfrm>
              <a:off x="4092" y="1890"/>
              <a:ext cx="135" cy="60"/>
            </a:xfrm>
            <a:prstGeom prst="line">
              <a:avLst/>
            </a:prstGeom>
            <a:noFill/>
            <a:ln w="9525">
              <a:solidFill>
                <a:schemeClr val="bg2"/>
              </a:solidFill>
              <a:round/>
              <a:headEnd/>
              <a:tailEnd/>
            </a:ln>
            <a:effectLst/>
          </p:spPr>
          <p:txBody>
            <a:bodyPr wrap="none"/>
            <a:lstStyle/>
            <a:p>
              <a:endParaRPr lang="en-US"/>
            </a:p>
          </p:txBody>
        </p:sp>
        <p:sp>
          <p:nvSpPr>
            <p:cNvPr id="181725" name="Line 477"/>
            <p:cNvSpPr>
              <a:spLocks noChangeShapeType="1"/>
            </p:cNvSpPr>
            <p:nvPr/>
          </p:nvSpPr>
          <p:spPr bwMode="auto">
            <a:xfrm flipV="1">
              <a:off x="4227" y="1890"/>
              <a:ext cx="143" cy="60"/>
            </a:xfrm>
            <a:prstGeom prst="line">
              <a:avLst/>
            </a:prstGeom>
            <a:noFill/>
            <a:ln w="9525">
              <a:solidFill>
                <a:schemeClr val="bg2"/>
              </a:solidFill>
              <a:round/>
              <a:headEnd/>
              <a:tailEnd/>
            </a:ln>
            <a:effectLst/>
          </p:spPr>
          <p:txBody>
            <a:bodyPr wrap="none"/>
            <a:lstStyle/>
            <a:p>
              <a:endParaRPr lang="en-US"/>
            </a:p>
          </p:txBody>
        </p:sp>
        <p:sp>
          <p:nvSpPr>
            <p:cNvPr id="181726" name="Line 478"/>
            <p:cNvSpPr>
              <a:spLocks noChangeShapeType="1"/>
            </p:cNvSpPr>
            <p:nvPr/>
          </p:nvSpPr>
          <p:spPr bwMode="auto">
            <a:xfrm>
              <a:off x="4047" y="1996"/>
              <a:ext cx="175" cy="81"/>
            </a:xfrm>
            <a:prstGeom prst="line">
              <a:avLst/>
            </a:prstGeom>
            <a:noFill/>
            <a:ln w="9525">
              <a:solidFill>
                <a:schemeClr val="bg2"/>
              </a:solidFill>
              <a:round/>
              <a:headEnd/>
              <a:tailEnd/>
            </a:ln>
            <a:effectLst/>
          </p:spPr>
          <p:txBody>
            <a:bodyPr wrap="none"/>
            <a:lstStyle/>
            <a:p>
              <a:endParaRPr lang="en-US"/>
            </a:p>
          </p:txBody>
        </p:sp>
        <p:sp>
          <p:nvSpPr>
            <p:cNvPr id="181727" name="Line 479"/>
            <p:cNvSpPr>
              <a:spLocks noChangeShapeType="1"/>
            </p:cNvSpPr>
            <p:nvPr/>
          </p:nvSpPr>
          <p:spPr bwMode="auto">
            <a:xfrm flipV="1">
              <a:off x="4227" y="2012"/>
              <a:ext cx="176" cy="71"/>
            </a:xfrm>
            <a:prstGeom prst="line">
              <a:avLst/>
            </a:prstGeom>
            <a:noFill/>
            <a:ln w="9525">
              <a:solidFill>
                <a:schemeClr val="bg2"/>
              </a:solidFill>
              <a:round/>
              <a:headEnd/>
              <a:tailEnd/>
            </a:ln>
            <a:effectLst/>
          </p:spPr>
          <p:txBody>
            <a:bodyPr wrap="none"/>
            <a:lstStyle/>
            <a:p>
              <a:endParaRPr lang="en-US"/>
            </a:p>
          </p:txBody>
        </p:sp>
        <p:sp>
          <p:nvSpPr>
            <p:cNvPr id="181728" name="Line 480"/>
            <p:cNvSpPr>
              <a:spLocks noChangeShapeType="1"/>
            </p:cNvSpPr>
            <p:nvPr/>
          </p:nvSpPr>
          <p:spPr bwMode="auto">
            <a:xfrm flipV="1">
              <a:off x="4227" y="1782"/>
              <a:ext cx="90" cy="29"/>
            </a:xfrm>
            <a:prstGeom prst="line">
              <a:avLst/>
            </a:prstGeom>
            <a:noFill/>
            <a:ln w="9525">
              <a:solidFill>
                <a:schemeClr val="bg2"/>
              </a:solidFill>
              <a:round/>
              <a:headEnd/>
              <a:tailEnd/>
            </a:ln>
            <a:effectLst/>
          </p:spPr>
          <p:txBody>
            <a:bodyPr wrap="none"/>
            <a:lstStyle/>
            <a:p>
              <a:endParaRPr lang="en-US"/>
            </a:p>
          </p:txBody>
        </p:sp>
        <p:sp>
          <p:nvSpPr>
            <p:cNvPr id="181729" name="Line 481"/>
            <p:cNvSpPr>
              <a:spLocks noChangeShapeType="1"/>
            </p:cNvSpPr>
            <p:nvPr/>
          </p:nvSpPr>
          <p:spPr bwMode="auto">
            <a:xfrm flipV="1">
              <a:off x="4227" y="1632"/>
              <a:ext cx="57" cy="22"/>
            </a:xfrm>
            <a:prstGeom prst="line">
              <a:avLst/>
            </a:prstGeom>
            <a:noFill/>
            <a:ln w="9525">
              <a:solidFill>
                <a:schemeClr val="bg2"/>
              </a:solidFill>
              <a:round/>
              <a:headEnd/>
              <a:tailEnd/>
            </a:ln>
            <a:effectLst/>
          </p:spPr>
          <p:txBody>
            <a:bodyPr wrap="none"/>
            <a:lstStyle/>
            <a:p>
              <a:endParaRPr lang="en-US"/>
            </a:p>
          </p:txBody>
        </p:sp>
        <p:sp>
          <p:nvSpPr>
            <p:cNvPr id="181730" name="Line 482"/>
            <p:cNvSpPr>
              <a:spLocks noChangeShapeType="1"/>
            </p:cNvSpPr>
            <p:nvPr/>
          </p:nvSpPr>
          <p:spPr bwMode="auto">
            <a:xfrm>
              <a:off x="4126" y="1772"/>
              <a:ext cx="109" cy="39"/>
            </a:xfrm>
            <a:prstGeom prst="line">
              <a:avLst/>
            </a:prstGeom>
            <a:noFill/>
            <a:ln w="9525">
              <a:solidFill>
                <a:schemeClr val="bg2"/>
              </a:solidFill>
              <a:round/>
              <a:headEnd/>
              <a:tailEnd/>
            </a:ln>
            <a:effectLst/>
          </p:spPr>
          <p:txBody>
            <a:bodyPr wrap="none"/>
            <a:lstStyle/>
            <a:p>
              <a:endParaRPr lang="en-US"/>
            </a:p>
          </p:txBody>
        </p:sp>
        <p:sp>
          <p:nvSpPr>
            <p:cNvPr id="181731" name="Line 483"/>
            <p:cNvSpPr>
              <a:spLocks noChangeShapeType="1"/>
            </p:cNvSpPr>
            <p:nvPr/>
          </p:nvSpPr>
          <p:spPr bwMode="auto">
            <a:xfrm>
              <a:off x="4175" y="1625"/>
              <a:ext cx="63" cy="39"/>
            </a:xfrm>
            <a:prstGeom prst="line">
              <a:avLst/>
            </a:prstGeom>
            <a:noFill/>
            <a:ln w="9525">
              <a:solidFill>
                <a:schemeClr val="bg2"/>
              </a:solidFill>
              <a:round/>
              <a:headEnd/>
              <a:tailEnd/>
            </a:ln>
            <a:effectLst/>
          </p:spPr>
          <p:txBody>
            <a:bodyPr wrap="none"/>
            <a:lstStyle/>
            <a:p>
              <a:endParaRPr lang="en-US"/>
            </a:p>
          </p:txBody>
        </p:sp>
        <p:grpSp>
          <p:nvGrpSpPr>
            <p:cNvPr id="181732" name="Group 484"/>
            <p:cNvGrpSpPr>
              <a:grpSpLocks/>
            </p:cNvGrpSpPr>
            <p:nvPr/>
          </p:nvGrpSpPr>
          <p:grpSpPr bwMode="auto">
            <a:xfrm>
              <a:off x="4269" y="1415"/>
              <a:ext cx="392" cy="137"/>
              <a:chOff x="4227" y="1360"/>
              <a:chExt cx="863" cy="270"/>
            </a:xfrm>
          </p:grpSpPr>
          <p:sp>
            <p:nvSpPr>
              <p:cNvPr id="181733" name="Line 485"/>
              <p:cNvSpPr>
                <a:spLocks noChangeShapeType="1"/>
              </p:cNvSpPr>
              <p:nvPr/>
            </p:nvSpPr>
            <p:spPr bwMode="auto">
              <a:xfrm>
                <a:off x="4227" y="1604"/>
                <a:ext cx="0" cy="0"/>
              </a:xfrm>
              <a:prstGeom prst="line">
                <a:avLst/>
              </a:prstGeom>
              <a:noFill/>
              <a:ln w="9525">
                <a:solidFill>
                  <a:schemeClr val="bg2"/>
                </a:solidFill>
                <a:round/>
                <a:headEnd/>
                <a:tailEnd/>
              </a:ln>
              <a:effectLst/>
            </p:spPr>
            <p:txBody>
              <a:bodyPr wrap="none"/>
              <a:lstStyle/>
              <a:p>
                <a:endParaRPr lang="en-US"/>
              </a:p>
            </p:txBody>
          </p:sp>
          <p:sp>
            <p:nvSpPr>
              <p:cNvPr id="181734" name="Line 486"/>
              <p:cNvSpPr>
                <a:spLocks noChangeShapeType="1"/>
              </p:cNvSpPr>
              <p:nvPr/>
            </p:nvSpPr>
            <p:spPr bwMode="auto">
              <a:xfrm rot="6361956" flipH="1" flipV="1">
                <a:off x="4464" y="1205"/>
                <a:ext cx="189" cy="500"/>
              </a:xfrm>
              <a:prstGeom prst="line">
                <a:avLst/>
              </a:prstGeom>
              <a:noFill/>
              <a:ln w="31750">
                <a:solidFill>
                  <a:schemeClr val="bg2"/>
                </a:solidFill>
                <a:round/>
                <a:headEnd/>
                <a:tailEnd/>
              </a:ln>
              <a:effectLst/>
            </p:spPr>
            <p:txBody>
              <a:bodyPr wrap="none"/>
              <a:lstStyle/>
              <a:p>
                <a:endParaRPr lang="en-US"/>
              </a:p>
            </p:txBody>
          </p:sp>
          <p:sp>
            <p:nvSpPr>
              <p:cNvPr id="181735" name="Line 487"/>
              <p:cNvSpPr>
                <a:spLocks noChangeShapeType="1"/>
              </p:cNvSpPr>
              <p:nvPr/>
            </p:nvSpPr>
            <p:spPr bwMode="auto">
              <a:xfrm rot="6361956">
                <a:off x="4602" y="1393"/>
                <a:ext cx="189" cy="203"/>
              </a:xfrm>
              <a:prstGeom prst="line">
                <a:avLst/>
              </a:prstGeom>
              <a:noFill/>
              <a:ln w="31750">
                <a:solidFill>
                  <a:schemeClr val="bg2"/>
                </a:solidFill>
                <a:round/>
                <a:headEnd/>
                <a:tailEnd/>
              </a:ln>
              <a:effectLst/>
            </p:spPr>
            <p:txBody>
              <a:bodyPr wrap="none"/>
              <a:lstStyle/>
              <a:p>
                <a:endParaRPr lang="en-US"/>
              </a:p>
            </p:txBody>
          </p:sp>
          <p:sp>
            <p:nvSpPr>
              <p:cNvPr id="181736" name="Line 488"/>
              <p:cNvSpPr>
                <a:spLocks noChangeShapeType="1"/>
              </p:cNvSpPr>
              <p:nvPr/>
            </p:nvSpPr>
            <p:spPr bwMode="auto">
              <a:xfrm rot="6361956" flipH="1" flipV="1">
                <a:off x="4745" y="1286"/>
                <a:ext cx="189" cy="500"/>
              </a:xfrm>
              <a:prstGeom prst="line">
                <a:avLst/>
              </a:prstGeom>
              <a:noFill/>
              <a:ln w="31750">
                <a:solidFill>
                  <a:schemeClr val="bg2"/>
                </a:solidFill>
                <a:round/>
                <a:headEnd/>
                <a:tailEnd/>
              </a:ln>
              <a:effectLst/>
            </p:spPr>
            <p:txBody>
              <a:bodyPr wrap="none"/>
              <a:lstStyle/>
              <a:p>
                <a:endParaRPr lang="en-US"/>
              </a:p>
            </p:txBody>
          </p:sp>
        </p:grpSp>
        <p:grpSp>
          <p:nvGrpSpPr>
            <p:cNvPr id="181737" name="Group 489"/>
            <p:cNvGrpSpPr>
              <a:grpSpLocks/>
            </p:cNvGrpSpPr>
            <p:nvPr/>
          </p:nvGrpSpPr>
          <p:grpSpPr bwMode="auto">
            <a:xfrm rot="5700496">
              <a:off x="4053" y="1170"/>
              <a:ext cx="392" cy="137"/>
              <a:chOff x="4227" y="1360"/>
              <a:chExt cx="863" cy="270"/>
            </a:xfrm>
          </p:grpSpPr>
          <p:sp>
            <p:nvSpPr>
              <p:cNvPr id="181738" name="Line 490"/>
              <p:cNvSpPr>
                <a:spLocks noChangeShapeType="1"/>
              </p:cNvSpPr>
              <p:nvPr/>
            </p:nvSpPr>
            <p:spPr bwMode="auto">
              <a:xfrm>
                <a:off x="4227" y="1604"/>
                <a:ext cx="0" cy="0"/>
              </a:xfrm>
              <a:prstGeom prst="line">
                <a:avLst/>
              </a:prstGeom>
              <a:noFill/>
              <a:ln w="9525">
                <a:solidFill>
                  <a:schemeClr val="bg2"/>
                </a:solidFill>
                <a:round/>
                <a:headEnd/>
                <a:tailEnd/>
              </a:ln>
              <a:effectLst/>
            </p:spPr>
            <p:txBody>
              <a:bodyPr wrap="none"/>
              <a:lstStyle/>
              <a:p>
                <a:endParaRPr lang="en-US"/>
              </a:p>
            </p:txBody>
          </p:sp>
          <p:sp>
            <p:nvSpPr>
              <p:cNvPr id="181739" name="Line 491"/>
              <p:cNvSpPr>
                <a:spLocks noChangeShapeType="1"/>
              </p:cNvSpPr>
              <p:nvPr/>
            </p:nvSpPr>
            <p:spPr bwMode="auto">
              <a:xfrm rot="6361956" flipH="1" flipV="1">
                <a:off x="4464" y="1205"/>
                <a:ext cx="189" cy="500"/>
              </a:xfrm>
              <a:prstGeom prst="line">
                <a:avLst/>
              </a:prstGeom>
              <a:noFill/>
              <a:ln w="31750">
                <a:solidFill>
                  <a:schemeClr val="bg2"/>
                </a:solidFill>
                <a:round/>
                <a:headEnd/>
                <a:tailEnd/>
              </a:ln>
              <a:effectLst/>
            </p:spPr>
            <p:txBody>
              <a:bodyPr wrap="none"/>
              <a:lstStyle/>
              <a:p>
                <a:endParaRPr lang="en-US"/>
              </a:p>
            </p:txBody>
          </p:sp>
          <p:sp>
            <p:nvSpPr>
              <p:cNvPr id="181740" name="Line 492"/>
              <p:cNvSpPr>
                <a:spLocks noChangeShapeType="1"/>
              </p:cNvSpPr>
              <p:nvPr/>
            </p:nvSpPr>
            <p:spPr bwMode="auto">
              <a:xfrm rot="6361956">
                <a:off x="4602" y="1393"/>
                <a:ext cx="189" cy="203"/>
              </a:xfrm>
              <a:prstGeom prst="line">
                <a:avLst/>
              </a:prstGeom>
              <a:noFill/>
              <a:ln w="31750">
                <a:solidFill>
                  <a:schemeClr val="bg2"/>
                </a:solidFill>
                <a:round/>
                <a:headEnd/>
                <a:tailEnd/>
              </a:ln>
              <a:effectLst/>
            </p:spPr>
            <p:txBody>
              <a:bodyPr wrap="none"/>
              <a:lstStyle/>
              <a:p>
                <a:endParaRPr lang="en-US"/>
              </a:p>
            </p:txBody>
          </p:sp>
          <p:sp>
            <p:nvSpPr>
              <p:cNvPr id="181741" name="Line 493"/>
              <p:cNvSpPr>
                <a:spLocks noChangeShapeType="1"/>
              </p:cNvSpPr>
              <p:nvPr/>
            </p:nvSpPr>
            <p:spPr bwMode="auto">
              <a:xfrm rot="6361956" flipH="1" flipV="1">
                <a:off x="4745" y="1286"/>
                <a:ext cx="189" cy="500"/>
              </a:xfrm>
              <a:prstGeom prst="line">
                <a:avLst/>
              </a:prstGeom>
              <a:noFill/>
              <a:ln w="31750">
                <a:solidFill>
                  <a:schemeClr val="bg2"/>
                </a:solidFill>
                <a:round/>
                <a:headEnd/>
                <a:tailEnd/>
              </a:ln>
              <a:effectLst/>
            </p:spPr>
            <p:txBody>
              <a:bodyPr wrap="none"/>
              <a:lstStyle/>
              <a:p>
                <a:endParaRPr lang="en-US"/>
              </a:p>
            </p:txBody>
          </p:sp>
        </p:grpSp>
        <p:grpSp>
          <p:nvGrpSpPr>
            <p:cNvPr id="181742" name="Group 494"/>
            <p:cNvGrpSpPr>
              <a:grpSpLocks/>
            </p:cNvGrpSpPr>
            <p:nvPr/>
          </p:nvGrpSpPr>
          <p:grpSpPr bwMode="auto">
            <a:xfrm rot="10800000">
              <a:off x="3796" y="1402"/>
              <a:ext cx="392" cy="137"/>
              <a:chOff x="4227" y="1360"/>
              <a:chExt cx="863" cy="270"/>
            </a:xfrm>
          </p:grpSpPr>
          <p:sp>
            <p:nvSpPr>
              <p:cNvPr id="181743" name="Line 495"/>
              <p:cNvSpPr>
                <a:spLocks noChangeShapeType="1"/>
              </p:cNvSpPr>
              <p:nvPr/>
            </p:nvSpPr>
            <p:spPr bwMode="auto">
              <a:xfrm>
                <a:off x="4227" y="1604"/>
                <a:ext cx="0" cy="0"/>
              </a:xfrm>
              <a:prstGeom prst="line">
                <a:avLst/>
              </a:prstGeom>
              <a:noFill/>
              <a:ln w="9525">
                <a:solidFill>
                  <a:schemeClr val="bg2"/>
                </a:solidFill>
                <a:round/>
                <a:headEnd/>
                <a:tailEnd/>
              </a:ln>
              <a:effectLst/>
            </p:spPr>
            <p:txBody>
              <a:bodyPr wrap="none"/>
              <a:lstStyle/>
              <a:p>
                <a:endParaRPr lang="en-US"/>
              </a:p>
            </p:txBody>
          </p:sp>
          <p:sp>
            <p:nvSpPr>
              <p:cNvPr id="181744" name="Line 496"/>
              <p:cNvSpPr>
                <a:spLocks noChangeShapeType="1"/>
              </p:cNvSpPr>
              <p:nvPr/>
            </p:nvSpPr>
            <p:spPr bwMode="auto">
              <a:xfrm rot="6361956" flipH="1" flipV="1">
                <a:off x="4464" y="1205"/>
                <a:ext cx="189" cy="500"/>
              </a:xfrm>
              <a:prstGeom prst="line">
                <a:avLst/>
              </a:prstGeom>
              <a:noFill/>
              <a:ln w="31750">
                <a:solidFill>
                  <a:schemeClr val="bg2"/>
                </a:solidFill>
                <a:round/>
                <a:headEnd/>
                <a:tailEnd/>
              </a:ln>
              <a:effectLst/>
            </p:spPr>
            <p:txBody>
              <a:bodyPr wrap="none"/>
              <a:lstStyle/>
              <a:p>
                <a:endParaRPr lang="en-US"/>
              </a:p>
            </p:txBody>
          </p:sp>
          <p:sp>
            <p:nvSpPr>
              <p:cNvPr id="181745" name="Line 497"/>
              <p:cNvSpPr>
                <a:spLocks noChangeShapeType="1"/>
              </p:cNvSpPr>
              <p:nvPr/>
            </p:nvSpPr>
            <p:spPr bwMode="auto">
              <a:xfrm rot="6361956">
                <a:off x="4602" y="1393"/>
                <a:ext cx="189" cy="203"/>
              </a:xfrm>
              <a:prstGeom prst="line">
                <a:avLst/>
              </a:prstGeom>
              <a:noFill/>
              <a:ln w="31750">
                <a:solidFill>
                  <a:schemeClr val="bg2"/>
                </a:solidFill>
                <a:round/>
                <a:headEnd/>
                <a:tailEnd/>
              </a:ln>
              <a:effectLst/>
            </p:spPr>
            <p:txBody>
              <a:bodyPr wrap="none"/>
              <a:lstStyle/>
              <a:p>
                <a:endParaRPr lang="en-US"/>
              </a:p>
            </p:txBody>
          </p:sp>
          <p:sp>
            <p:nvSpPr>
              <p:cNvPr id="181746" name="Line 498"/>
              <p:cNvSpPr>
                <a:spLocks noChangeShapeType="1"/>
              </p:cNvSpPr>
              <p:nvPr/>
            </p:nvSpPr>
            <p:spPr bwMode="auto">
              <a:xfrm rot="6361956" flipH="1" flipV="1">
                <a:off x="4745" y="1286"/>
                <a:ext cx="189" cy="500"/>
              </a:xfrm>
              <a:prstGeom prst="line">
                <a:avLst/>
              </a:prstGeom>
              <a:noFill/>
              <a:ln w="31750">
                <a:solidFill>
                  <a:schemeClr val="bg2"/>
                </a:solidFill>
                <a:round/>
                <a:headEnd/>
                <a:tailEnd/>
              </a:ln>
              <a:effectLst/>
            </p:spPr>
            <p:txBody>
              <a:bodyPr wrap="none"/>
              <a:lstStyle/>
              <a:p>
                <a:endParaRPr lang="en-US"/>
              </a:p>
            </p:txBody>
          </p:sp>
        </p:grpSp>
      </p:grpSp>
      <p:sp>
        <p:nvSpPr>
          <p:cNvPr id="181747" name="Oval 499"/>
          <p:cNvSpPr>
            <a:spLocks noChangeArrowheads="1"/>
          </p:cNvSpPr>
          <p:nvPr/>
        </p:nvSpPr>
        <p:spPr bwMode="auto">
          <a:xfrm>
            <a:off x="2897188" y="3735388"/>
            <a:ext cx="358775" cy="95250"/>
          </a:xfrm>
          <a:prstGeom prst="ellipse">
            <a:avLst/>
          </a:prstGeom>
          <a:solidFill>
            <a:srgbClr val="DDDDDD"/>
          </a:solidFill>
          <a:ln w="12700">
            <a:solidFill>
              <a:schemeClr val="folHlink"/>
            </a:solidFill>
            <a:round/>
            <a:headEnd/>
            <a:tailEnd/>
          </a:ln>
          <a:effectLst/>
        </p:spPr>
        <p:txBody>
          <a:bodyPr wrap="none" anchor="ctr"/>
          <a:lstStyle/>
          <a:p>
            <a:endParaRPr lang="en-US"/>
          </a:p>
        </p:txBody>
      </p:sp>
      <p:sp>
        <p:nvSpPr>
          <p:cNvPr id="181748" name="Line 500"/>
          <p:cNvSpPr>
            <a:spLocks noChangeShapeType="1"/>
          </p:cNvSpPr>
          <p:nvPr/>
        </p:nvSpPr>
        <p:spPr bwMode="auto">
          <a:xfrm>
            <a:off x="2897188" y="3727450"/>
            <a:ext cx="0" cy="58738"/>
          </a:xfrm>
          <a:prstGeom prst="line">
            <a:avLst/>
          </a:prstGeom>
          <a:noFill/>
          <a:ln w="12700">
            <a:solidFill>
              <a:schemeClr val="folHlink"/>
            </a:solidFill>
            <a:round/>
            <a:headEnd/>
            <a:tailEnd/>
          </a:ln>
          <a:effectLst/>
        </p:spPr>
        <p:txBody>
          <a:bodyPr wrap="none" anchor="ctr"/>
          <a:lstStyle/>
          <a:p>
            <a:endParaRPr lang="en-US"/>
          </a:p>
        </p:txBody>
      </p:sp>
      <p:sp>
        <p:nvSpPr>
          <p:cNvPr id="181749" name="Line 501"/>
          <p:cNvSpPr>
            <a:spLocks noChangeShapeType="1"/>
          </p:cNvSpPr>
          <p:nvPr/>
        </p:nvSpPr>
        <p:spPr bwMode="auto">
          <a:xfrm>
            <a:off x="3255963" y="3727450"/>
            <a:ext cx="0" cy="58738"/>
          </a:xfrm>
          <a:prstGeom prst="line">
            <a:avLst/>
          </a:prstGeom>
          <a:noFill/>
          <a:ln w="12700">
            <a:solidFill>
              <a:schemeClr val="folHlink"/>
            </a:solidFill>
            <a:round/>
            <a:headEnd/>
            <a:tailEnd/>
          </a:ln>
          <a:effectLst/>
        </p:spPr>
        <p:txBody>
          <a:bodyPr wrap="none" anchor="ctr"/>
          <a:lstStyle/>
          <a:p>
            <a:endParaRPr lang="en-US"/>
          </a:p>
        </p:txBody>
      </p:sp>
      <p:sp>
        <p:nvSpPr>
          <p:cNvPr id="181750" name="Rectangle 502"/>
          <p:cNvSpPr>
            <a:spLocks noChangeArrowheads="1"/>
          </p:cNvSpPr>
          <p:nvPr/>
        </p:nvSpPr>
        <p:spPr bwMode="auto">
          <a:xfrm>
            <a:off x="2897188" y="3727450"/>
            <a:ext cx="355600" cy="58738"/>
          </a:xfrm>
          <a:prstGeom prst="rect">
            <a:avLst/>
          </a:prstGeom>
          <a:solidFill>
            <a:srgbClr val="DDDDDD"/>
          </a:solidFill>
          <a:ln w="12700">
            <a:noFill/>
            <a:miter lim="800000"/>
            <a:headEnd/>
            <a:tailEnd/>
          </a:ln>
          <a:effectLst/>
        </p:spPr>
        <p:txBody>
          <a:bodyPr wrap="none" anchor="ctr"/>
          <a:lstStyle/>
          <a:p>
            <a:pPr algn="ctr">
              <a:spcBef>
                <a:spcPct val="0"/>
              </a:spcBef>
              <a:buClrTx/>
              <a:buSzTx/>
              <a:buFontTx/>
              <a:buNone/>
            </a:pPr>
            <a:endParaRPr lang="it-IT">
              <a:latin typeface="Times New Roman" pitchFamily="64" charset="0"/>
            </a:endParaRPr>
          </a:p>
        </p:txBody>
      </p:sp>
      <p:sp>
        <p:nvSpPr>
          <p:cNvPr id="181751" name="Oval 503"/>
          <p:cNvSpPr>
            <a:spLocks noChangeArrowheads="1"/>
          </p:cNvSpPr>
          <p:nvPr/>
        </p:nvSpPr>
        <p:spPr bwMode="auto">
          <a:xfrm>
            <a:off x="2894013" y="3659188"/>
            <a:ext cx="358775" cy="111125"/>
          </a:xfrm>
          <a:prstGeom prst="ellipse">
            <a:avLst/>
          </a:prstGeom>
          <a:solidFill>
            <a:srgbClr val="DDDDDD"/>
          </a:solidFill>
          <a:ln w="12700">
            <a:solidFill>
              <a:schemeClr val="folHlink"/>
            </a:solidFill>
            <a:round/>
            <a:headEnd/>
            <a:tailEnd/>
          </a:ln>
          <a:effectLst/>
        </p:spPr>
        <p:txBody>
          <a:bodyPr wrap="none" anchor="ctr"/>
          <a:lstStyle/>
          <a:p>
            <a:endParaRPr lang="en-US"/>
          </a:p>
        </p:txBody>
      </p:sp>
      <p:grpSp>
        <p:nvGrpSpPr>
          <p:cNvPr id="181752" name="Group 504"/>
          <p:cNvGrpSpPr>
            <a:grpSpLocks/>
          </p:cNvGrpSpPr>
          <p:nvPr/>
        </p:nvGrpSpPr>
        <p:grpSpPr bwMode="auto">
          <a:xfrm>
            <a:off x="2979738" y="3683000"/>
            <a:ext cx="179387" cy="65088"/>
            <a:chOff x="2848" y="848"/>
            <a:chExt cx="140" cy="98"/>
          </a:xfrm>
        </p:grpSpPr>
        <p:sp>
          <p:nvSpPr>
            <p:cNvPr id="181753" name="Line 505"/>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181754" name="Line 506"/>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181755" name="Line 507"/>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grpSp>
        <p:nvGrpSpPr>
          <p:cNvPr id="181756" name="Group 508"/>
          <p:cNvGrpSpPr>
            <a:grpSpLocks/>
          </p:cNvGrpSpPr>
          <p:nvPr/>
        </p:nvGrpSpPr>
        <p:grpSpPr bwMode="auto">
          <a:xfrm flipV="1">
            <a:off x="2979738" y="3683000"/>
            <a:ext cx="179387" cy="65088"/>
            <a:chOff x="2848" y="848"/>
            <a:chExt cx="140" cy="98"/>
          </a:xfrm>
        </p:grpSpPr>
        <p:sp>
          <p:nvSpPr>
            <p:cNvPr id="181757" name="Line 509"/>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181758" name="Line 510"/>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181759" name="Line 511"/>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sp>
        <p:nvSpPr>
          <p:cNvPr id="181760" name="Oval 512"/>
          <p:cNvSpPr>
            <a:spLocks noChangeArrowheads="1"/>
          </p:cNvSpPr>
          <p:nvPr/>
        </p:nvSpPr>
        <p:spPr bwMode="auto">
          <a:xfrm>
            <a:off x="3252788" y="4014788"/>
            <a:ext cx="358775" cy="95250"/>
          </a:xfrm>
          <a:prstGeom prst="ellipse">
            <a:avLst/>
          </a:prstGeom>
          <a:solidFill>
            <a:srgbClr val="DDDDDD"/>
          </a:solidFill>
          <a:ln w="12700">
            <a:solidFill>
              <a:schemeClr val="folHlink"/>
            </a:solidFill>
            <a:round/>
            <a:headEnd/>
            <a:tailEnd/>
          </a:ln>
          <a:effectLst/>
        </p:spPr>
        <p:txBody>
          <a:bodyPr wrap="none" anchor="ctr"/>
          <a:lstStyle/>
          <a:p>
            <a:endParaRPr lang="en-US"/>
          </a:p>
        </p:txBody>
      </p:sp>
      <p:sp>
        <p:nvSpPr>
          <p:cNvPr id="181761" name="Line 513"/>
          <p:cNvSpPr>
            <a:spLocks noChangeShapeType="1"/>
          </p:cNvSpPr>
          <p:nvPr/>
        </p:nvSpPr>
        <p:spPr bwMode="auto">
          <a:xfrm>
            <a:off x="3252788" y="4006850"/>
            <a:ext cx="0" cy="58738"/>
          </a:xfrm>
          <a:prstGeom prst="line">
            <a:avLst/>
          </a:prstGeom>
          <a:noFill/>
          <a:ln w="12700">
            <a:solidFill>
              <a:schemeClr val="folHlink"/>
            </a:solidFill>
            <a:round/>
            <a:headEnd/>
            <a:tailEnd/>
          </a:ln>
          <a:effectLst/>
        </p:spPr>
        <p:txBody>
          <a:bodyPr wrap="none" anchor="ctr"/>
          <a:lstStyle/>
          <a:p>
            <a:endParaRPr lang="en-US"/>
          </a:p>
        </p:txBody>
      </p:sp>
      <p:sp>
        <p:nvSpPr>
          <p:cNvPr id="181762" name="Line 514"/>
          <p:cNvSpPr>
            <a:spLocks noChangeShapeType="1"/>
          </p:cNvSpPr>
          <p:nvPr/>
        </p:nvSpPr>
        <p:spPr bwMode="auto">
          <a:xfrm>
            <a:off x="3611563" y="4006850"/>
            <a:ext cx="0" cy="58738"/>
          </a:xfrm>
          <a:prstGeom prst="line">
            <a:avLst/>
          </a:prstGeom>
          <a:noFill/>
          <a:ln w="12700">
            <a:solidFill>
              <a:schemeClr val="folHlink"/>
            </a:solidFill>
            <a:round/>
            <a:headEnd/>
            <a:tailEnd/>
          </a:ln>
          <a:effectLst/>
        </p:spPr>
        <p:txBody>
          <a:bodyPr wrap="none" anchor="ctr"/>
          <a:lstStyle/>
          <a:p>
            <a:endParaRPr lang="en-US"/>
          </a:p>
        </p:txBody>
      </p:sp>
      <p:sp>
        <p:nvSpPr>
          <p:cNvPr id="181763" name="Rectangle 515"/>
          <p:cNvSpPr>
            <a:spLocks noChangeArrowheads="1"/>
          </p:cNvSpPr>
          <p:nvPr/>
        </p:nvSpPr>
        <p:spPr bwMode="auto">
          <a:xfrm>
            <a:off x="3252788" y="4006850"/>
            <a:ext cx="355600" cy="58738"/>
          </a:xfrm>
          <a:prstGeom prst="rect">
            <a:avLst/>
          </a:prstGeom>
          <a:solidFill>
            <a:srgbClr val="DDDDDD"/>
          </a:solidFill>
          <a:ln w="12700">
            <a:noFill/>
            <a:miter lim="800000"/>
            <a:headEnd/>
            <a:tailEnd/>
          </a:ln>
          <a:effectLst/>
        </p:spPr>
        <p:txBody>
          <a:bodyPr wrap="none" anchor="ctr"/>
          <a:lstStyle/>
          <a:p>
            <a:pPr algn="ctr">
              <a:spcBef>
                <a:spcPct val="0"/>
              </a:spcBef>
              <a:buClrTx/>
              <a:buSzTx/>
              <a:buFontTx/>
              <a:buNone/>
            </a:pPr>
            <a:endParaRPr lang="it-IT">
              <a:latin typeface="Times New Roman" pitchFamily="64" charset="0"/>
            </a:endParaRPr>
          </a:p>
        </p:txBody>
      </p:sp>
      <p:sp>
        <p:nvSpPr>
          <p:cNvPr id="181764" name="Oval 516"/>
          <p:cNvSpPr>
            <a:spLocks noChangeArrowheads="1"/>
          </p:cNvSpPr>
          <p:nvPr/>
        </p:nvSpPr>
        <p:spPr bwMode="auto">
          <a:xfrm>
            <a:off x="3249613" y="3938588"/>
            <a:ext cx="358775" cy="111125"/>
          </a:xfrm>
          <a:prstGeom prst="ellipse">
            <a:avLst/>
          </a:prstGeom>
          <a:solidFill>
            <a:srgbClr val="DDDDDD"/>
          </a:solidFill>
          <a:ln w="12700">
            <a:solidFill>
              <a:schemeClr val="folHlink"/>
            </a:solidFill>
            <a:round/>
            <a:headEnd/>
            <a:tailEnd/>
          </a:ln>
          <a:effectLst/>
        </p:spPr>
        <p:txBody>
          <a:bodyPr wrap="none" anchor="ctr"/>
          <a:lstStyle/>
          <a:p>
            <a:endParaRPr lang="en-US"/>
          </a:p>
        </p:txBody>
      </p:sp>
      <p:grpSp>
        <p:nvGrpSpPr>
          <p:cNvPr id="181765" name="Group 517"/>
          <p:cNvGrpSpPr>
            <a:grpSpLocks/>
          </p:cNvGrpSpPr>
          <p:nvPr/>
        </p:nvGrpSpPr>
        <p:grpSpPr bwMode="auto">
          <a:xfrm>
            <a:off x="3335338" y="3962400"/>
            <a:ext cx="179387" cy="65088"/>
            <a:chOff x="2848" y="848"/>
            <a:chExt cx="140" cy="98"/>
          </a:xfrm>
        </p:grpSpPr>
        <p:sp>
          <p:nvSpPr>
            <p:cNvPr id="181766" name="Line 518"/>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181767" name="Line 519"/>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181768" name="Line 520"/>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grpSp>
        <p:nvGrpSpPr>
          <p:cNvPr id="181769" name="Group 521"/>
          <p:cNvGrpSpPr>
            <a:grpSpLocks/>
          </p:cNvGrpSpPr>
          <p:nvPr/>
        </p:nvGrpSpPr>
        <p:grpSpPr bwMode="auto">
          <a:xfrm flipV="1">
            <a:off x="3335338" y="3962400"/>
            <a:ext cx="179387" cy="65088"/>
            <a:chOff x="2848" y="848"/>
            <a:chExt cx="140" cy="98"/>
          </a:xfrm>
        </p:grpSpPr>
        <p:sp>
          <p:nvSpPr>
            <p:cNvPr id="181770" name="Line 522"/>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181771" name="Line 523"/>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181772" name="Line 524"/>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sp>
        <p:nvSpPr>
          <p:cNvPr id="181773" name="Oval 525"/>
          <p:cNvSpPr>
            <a:spLocks noChangeArrowheads="1"/>
          </p:cNvSpPr>
          <p:nvPr/>
        </p:nvSpPr>
        <p:spPr bwMode="auto">
          <a:xfrm>
            <a:off x="3532188" y="3748088"/>
            <a:ext cx="358775" cy="95250"/>
          </a:xfrm>
          <a:prstGeom prst="ellipse">
            <a:avLst/>
          </a:prstGeom>
          <a:solidFill>
            <a:srgbClr val="DDDDDD"/>
          </a:solidFill>
          <a:ln w="12700">
            <a:solidFill>
              <a:schemeClr val="folHlink"/>
            </a:solidFill>
            <a:round/>
            <a:headEnd/>
            <a:tailEnd/>
          </a:ln>
          <a:effectLst/>
        </p:spPr>
        <p:txBody>
          <a:bodyPr wrap="none" anchor="ctr"/>
          <a:lstStyle/>
          <a:p>
            <a:endParaRPr lang="en-US"/>
          </a:p>
        </p:txBody>
      </p:sp>
      <p:sp>
        <p:nvSpPr>
          <p:cNvPr id="181774" name="Line 526"/>
          <p:cNvSpPr>
            <a:spLocks noChangeShapeType="1"/>
          </p:cNvSpPr>
          <p:nvPr/>
        </p:nvSpPr>
        <p:spPr bwMode="auto">
          <a:xfrm>
            <a:off x="3532188" y="3740150"/>
            <a:ext cx="0" cy="58738"/>
          </a:xfrm>
          <a:prstGeom prst="line">
            <a:avLst/>
          </a:prstGeom>
          <a:noFill/>
          <a:ln w="12700">
            <a:solidFill>
              <a:schemeClr val="folHlink"/>
            </a:solidFill>
            <a:round/>
            <a:headEnd/>
            <a:tailEnd/>
          </a:ln>
          <a:effectLst/>
        </p:spPr>
        <p:txBody>
          <a:bodyPr wrap="none" anchor="ctr"/>
          <a:lstStyle/>
          <a:p>
            <a:endParaRPr lang="en-US"/>
          </a:p>
        </p:txBody>
      </p:sp>
      <p:sp>
        <p:nvSpPr>
          <p:cNvPr id="181775" name="Line 527"/>
          <p:cNvSpPr>
            <a:spLocks noChangeShapeType="1"/>
          </p:cNvSpPr>
          <p:nvPr/>
        </p:nvSpPr>
        <p:spPr bwMode="auto">
          <a:xfrm>
            <a:off x="3890963" y="3740150"/>
            <a:ext cx="0" cy="58738"/>
          </a:xfrm>
          <a:prstGeom prst="line">
            <a:avLst/>
          </a:prstGeom>
          <a:noFill/>
          <a:ln w="12700">
            <a:solidFill>
              <a:schemeClr val="folHlink"/>
            </a:solidFill>
            <a:round/>
            <a:headEnd/>
            <a:tailEnd/>
          </a:ln>
          <a:effectLst/>
        </p:spPr>
        <p:txBody>
          <a:bodyPr wrap="none" anchor="ctr"/>
          <a:lstStyle/>
          <a:p>
            <a:endParaRPr lang="en-US"/>
          </a:p>
        </p:txBody>
      </p:sp>
      <p:sp>
        <p:nvSpPr>
          <p:cNvPr id="181776" name="Rectangle 528"/>
          <p:cNvSpPr>
            <a:spLocks noChangeArrowheads="1"/>
          </p:cNvSpPr>
          <p:nvPr/>
        </p:nvSpPr>
        <p:spPr bwMode="auto">
          <a:xfrm>
            <a:off x="3532188" y="3740150"/>
            <a:ext cx="355600" cy="58738"/>
          </a:xfrm>
          <a:prstGeom prst="rect">
            <a:avLst/>
          </a:prstGeom>
          <a:solidFill>
            <a:srgbClr val="DDDDDD"/>
          </a:solidFill>
          <a:ln w="12700">
            <a:noFill/>
            <a:miter lim="800000"/>
            <a:headEnd/>
            <a:tailEnd/>
          </a:ln>
          <a:effectLst/>
        </p:spPr>
        <p:txBody>
          <a:bodyPr wrap="none" anchor="ctr"/>
          <a:lstStyle/>
          <a:p>
            <a:pPr algn="ctr">
              <a:spcBef>
                <a:spcPct val="0"/>
              </a:spcBef>
              <a:buClrTx/>
              <a:buSzTx/>
              <a:buFontTx/>
              <a:buNone/>
            </a:pPr>
            <a:endParaRPr lang="it-IT">
              <a:latin typeface="Times New Roman" pitchFamily="64" charset="0"/>
            </a:endParaRPr>
          </a:p>
        </p:txBody>
      </p:sp>
      <p:sp>
        <p:nvSpPr>
          <p:cNvPr id="181777" name="Oval 529"/>
          <p:cNvSpPr>
            <a:spLocks noChangeArrowheads="1"/>
          </p:cNvSpPr>
          <p:nvPr/>
        </p:nvSpPr>
        <p:spPr bwMode="auto">
          <a:xfrm>
            <a:off x="3529013" y="3671888"/>
            <a:ext cx="358775" cy="111125"/>
          </a:xfrm>
          <a:prstGeom prst="ellipse">
            <a:avLst/>
          </a:prstGeom>
          <a:solidFill>
            <a:srgbClr val="DDDDDD"/>
          </a:solidFill>
          <a:ln w="12700">
            <a:solidFill>
              <a:schemeClr val="folHlink"/>
            </a:solidFill>
            <a:round/>
            <a:headEnd/>
            <a:tailEnd/>
          </a:ln>
          <a:effectLst/>
        </p:spPr>
        <p:txBody>
          <a:bodyPr wrap="none" anchor="ctr"/>
          <a:lstStyle/>
          <a:p>
            <a:endParaRPr lang="en-US"/>
          </a:p>
        </p:txBody>
      </p:sp>
      <p:grpSp>
        <p:nvGrpSpPr>
          <p:cNvPr id="181778" name="Group 530"/>
          <p:cNvGrpSpPr>
            <a:grpSpLocks/>
          </p:cNvGrpSpPr>
          <p:nvPr/>
        </p:nvGrpSpPr>
        <p:grpSpPr bwMode="auto">
          <a:xfrm>
            <a:off x="3614738" y="3695700"/>
            <a:ext cx="179387" cy="65088"/>
            <a:chOff x="2848" y="848"/>
            <a:chExt cx="140" cy="98"/>
          </a:xfrm>
        </p:grpSpPr>
        <p:sp>
          <p:nvSpPr>
            <p:cNvPr id="181779" name="Line 531"/>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181780" name="Line 532"/>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181781" name="Line 533"/>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grpSp>
        <p:nvGrpSpPr>
          <p:cNvPr id="181782" name="Group 534"/>
          <p:cNvGrpSpPr>
            <a:grpSpLocks/>
          </p:cNvGrpSpPr>
          <p:nvPr/>
        </p:nvGrpSpPr>
        <p:grpSpPr bwMode="auto">
          <a:xfrm flipV="1">
            <a:off x="3614738" y="3695700"/>
            <a:ext cx="179387" cy="65088"/>
            <a:chOff x="2848" y="848"/>
            <a:chExt cx="140" cy="98"/>
          </a:xfrm>
        </p:grpSpPr>
        <p:sp>
          <p:nvSpPr>
            <p:cNvPr id="181783" name="Line 535"/>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181784" name="Line 536"/>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181785" name="Line 537"/>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sp>
        <p:nvSpPr>
          <p:cNvPr id="181786" name="Oval 538"/>
          <p:cNvSpPr>
            <a:spLocks noChangeArrowheads="1"/>
          </p:cNvSpPr>
          <p:nvPr/>
        </p:nvSpPr>
        <p:spPr bwMode="auto">
          <a:xfrm>
            <a:off x="2997200" y="2586038"/>
            <a:ext cx="347663" cy="88900"/>
          </a:xfrm>
          <a:prstGeom prst="ellipse">
            <a:avLst/>
          </a:prstGeom>
          <a:solidFill>
            <a:srgbClr val="DDDDDD"/>
          </a:solidFill>
          <a:ln w="12700">
            <a:solidFill>
              <a:schemeClr val="folHlink"/>
            </a:solidFill>
            <a:round/>
            <a:headEnd/>
            <a:tailEnd/>
          </a:ln>
          <a:effectLst/>
        </p:spPr>
        <p:txBody>
          <a:bodyPr wrap="none" anchor="ctr"/>
          <a:lstStyle/>
          <a:p>
            <a:endParaRPr lang="en-US"/>
          </a:p>
        </p:txBody>
      </p:sp>
      <p:sp>
        <p:nvSpPr>
          <p:cNvPr id="181787" name="Line 539"/>
          <p:cNvSpPr>
            <a:spLocks noChangeShapeType="1"/>
          </p:cNvSpPr>
          <p:nvPr/>
        </p:nvSpPr>
        <p:spPr bwMode="auto">
          <a:xfrm>
            <a:off x="2997200" y="2578100"/>
            <a:ext cx="0" cy="55563"/>
          </a:xfrm>
          <a:prstGeom prst="line">
            <a:avLst/>
          </a:prstGeom>
          <a:noFill/>
          <a:ln w="12700">
            <a:solidFill>
              <a:schemeClr val="folHlink"/>
            </a:solidFill>
            <a:round/>
            <a:headEnd/>
            <a:tailEnd/>
          </a:ln>
          <a:effectLst/>
        </p:spPr>
        <p:txBody>
          <a:bodyPr wrap="none" anchor="ctr"/>
          <a:lstStyle/>
          <a:p>
            <a:endParaRPr lang="en-US"/>
          </a:p>
        </p:txBody>
      </p:sp>
      <p:sp>
        <p:nvSpPr>
          <p:cNvPr id="181788" name="Line 540"/>
          <p:cNvSpPr>
            <a:spLocks noChangeShapeType="1"/>
          </p:cNvSpPr>
          <p:nvPr/>
        </p:nvSpPr>
        <p:spPr bwMode="auto">
          <a:xfrm>
            <a:off x="3344863" y="2578100"/>
            <a:ext cx="0" cy="55563"/>
          </a:xfrm>
          <a:prstGeom prst="line">
            <a:avLst/>
          </a:prstGeom>
          <a:noFill/>
          <a:ln w="12700">
            <a:solidFill>
              <a:schemeClr val="folHlink"/>
            </a:solidFill>
            <a:round/>
            <a:headEnd/>
            <a:tailEnd/>
          </a:ln>
          <a:effectLst/>
        </p:spPr>
        <p:txBody>
          <a:bodyPr wrap="none" anchor="ctr"/>
          <a:lstStyle/>
          <a:p>
            <a:endParaRPr lang="en-US"/>
          </a:p>
        </p:txBody>
      </p:sp>
      <p:sp>
        <p:nvSpPr>
          <p:cNvPr id="181789" name="Rectangle 541"/>
          <p:cNvSpPr>
            <a:spLocks noChangeArrowheads="1"/>
          </p:cNvSpPr>
          <p:nvPr/>
        </p:nvSpPr>
        <p:spPr bwMode="auto">
          <a:xfrm>
            <a:off x="2997200" y="2578100"/>
            <a:ext cx="344488" cy="53975"/>
          </a:xfrm>
          <a:prstGeom prst="rect">
            <a:avLst/>
          </a:prstGeom>
          <a:solidFill>
            <a:srgbClr val="DDDDDD"/>
          </a:solidFill>
          <a:ln w="12700">
            <a:noFill/>
            <a:miter lim="800000"/>
            <a:headEnd/>
            <a:tailEnd/>
          </a:ln>
          <a:effectLst/>
        </p:spPr>
        <p:txBody>
          <a:bodyPr wrap="none" anchor="ctr"/>
          <a:lstStyle/>
          <a:p>
            <a:pPr algn="ctr">
              <a:spcBef>
                <a:spcPct val="0"/>
              </a:spcBef>
              <a:buClrTx/>
              <a:buSzTx/>
              <a:buFontTx/>
              <a:buNone/>
            </a:pPr>
            <a:endParaRPr lang="it-IT">
              <a:latin typeface="Times New Roman" pitchFamily="64" charset="0"/>
            </a:endParaRPr>
          </a:p>
        </p:txBody>
      </p:sp>
      <p:sp>
        <p:nvSpPr>
          <p:cNvPr id="181790" name="Oval 542"/>
          <p:cNvSpPr>
            <a:spLocks noChangeArrowheads="1"/>
          </p:cNvSpPr>
          <p:nvPr/>
        </p:nvSpPr>
        <p:spPr bwMode="auto">
          <a:xfrm>
            <a:off x="2994025" y="2514600"/>
            <a:ext cx="347663" cy="103188"/>
          </a:xfrm>
          <a:prstGeom prst="ellipse">
            <a:avLst/>
          </a:prstGeom>
          <a:solidFill>
            <a:srgbClr val="DDDDDD"/>
          </a:solidFill>
          <a:ln w="12700">
            <a:solidFill>
              <a:schemeClr val="folHlink"/>
            </a:solidFill>
            <a:round/>
            <a:headEnd/>
            <a:tailEnd/>
          </a:ln>
          <a:effectLst/>
        </p:spPr>
        <p:txBody>
          <a:bodyPr wrap="none" anchor="ctr"/>
          <a:lstStyle/>
          <a:p>
            <a:endParaRPr lang="en-US"/>
          </a:p>
        </p:txBody>
      </p:sp>
      <p:grpSp>
        <p:nvGrpSpPr>
          <p:cNvPr id="181791" name="Group 543"/>
          <p:cNvGrpSpPr>
            <a:grpSpLocks/>
          </p:cNvGrpSpPr>
          <p:nvPr/>
        </p:nvGrpSpPr>
        <p:grpSpPr bwMode="auto">
          <a:xfrm>
            <a:off x="3078163" y="2536825"/>
            <a:ext cx="171450" cy="61913"/>
            <a:chOff x="2848" y="848"/>
            <a:chExt cx="140" cy="98"/>
          </a:xfrm>
        </p:grpSpPr>
        <p:sp>
          <p:nvSpPr>
            <p:cNvPr id="181792" name="Line 544"/>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181793" name="Line 545"/>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181794" name="Line 546"/>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grpSp>
        <p:nvGrpSpPr>
          <p:cNvPr id="181795" name="Group 547"/>
          <p:cNvGrpSpPr>
            <a:grpSpLocks/>
          </p:cNvGrpSpPr>
          <p:nvPr/>
        </p:nvGrpSpPr>
        <p:grpSpPr bwMode="auto">
          <a:xfrm flipV="1">
            <a:off x="3078163" y="2536825"/>
            <a:ext cx="171450" cy="60325"/>
            <a:chOff x="2848" y="848"/>
            <a:chExt cx="140" cy="98"/>
          </a:xfrm>
        </p:grpSpPr>
        <p:sp>
          <p:nvSpPr>
            <p:cNvPr id="181796" name="Line 548"/>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181797" name="Line 549"/>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181798" name="Line 550"/>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sp>
        <p:nvSpPr>
          <p:cNvPr id="181799" name="Oval 551"/>
          <p:cNvSpPr>
            <a:spLocks noChangeArrowheads="1"/>
          </p:cNvSpPr>
          <p:nvPr/>
        </p:nvSpPr>
        <p:spPr bwMode="auto">
          <a:xfrm>
            <a:off x="2995613" y="2846388"/>
            <a:ext cx="358775" cy="95250"/>
          </a:xfrm>
          <a:prstGeom prst="ellipse">
            <a:avLst/>
          </a:prstGeom>
          <a:solidFill>
            <a:srgbClr val="DDDDDD"/>
          </a:solidFill>
          <a:ln w="12700">
            <a:solidFill>
              <a:schemeClr val="folHlink"/>
            </a:solidFill>
            <a:round/>
            <a:headEnd/>
            <a:tailEnd/>
          </a:ln>
          <a:effectLst/>
        </p:spPr>
        <p:txBody>
          <a:bodyPr wrap="none" anchor="ctr"/>
          <a:lstStyle/>
          <a:p>
            <a:endParaRPr lang="en-US"/>
          </a:p>
        </p:txBody>
      </p:sp>
      <p:sp>
        <p:nvSpPr>
          <p:cNvPr id="181800" name="Line 552"/>
          <p:cNvSpPr>
            <a:spLocks noChangeShapeType="1"/>
          </p:cNvSpPr>
          <p:nvPr/>
        </p:nvSpPr>
        <p:spPr bwMode="auto">
          <a:xfrm>
            <a:off x="2995613" y="2838450"/>
            <a:ext cx="0" cy="58738"/>
          </a:xfrm>
          <a:prstGeom prst="line">
            <a:avLst/>
          </a:prstGeom>
          <a:noFill/>
          <a:ln w="12700">
            <a:solidFill>
              <a:schemeClr val="folHlink"/>
            </a:solidFill>
            <a:round/>
            <a:headEnd/>
            <a:tailEnd/>
          </a:ln>
          <a:effectLst/>
        </p:spPr>
        <p:txBody>
          <a:bodyPr wrap="none" anchor="ctr"/>
          <a:lstStyle/>
          <a:p>
            <a:endParaRPr lang="en-US"/>
          </a:p>
        </p:txBody>
      </p:sp>
      <p:sp>
        <p:nvSpPr>
          <p:cNvPr id="181801" name="Line 553"/>
          <p:cNvSpPr>
            <a:spLocks noChangeShapeType="1"/>
          </p:cNvSpPr>
          <p:nvPr/>
        </p:nvSpPr>
        <p:spPr bwMode="auto">
          <a:xfrm>
            <a:off x="3354388" y="2838450"/>
            <a:ext cx="0" cy="58738"/>
          </a:xfrm>
          <a:prstGeom prst="line">
            <a:avLst/>
          </a:prstGeom>
          <a:noFill/>
          <a:ln w="12700">
            <a:solidFill>
              <a:schemeClr val="folHlink"/>
            </a:solidFill>
            <a:round/>
            <a:headEnd/>
            <a:tailEnd/>
          </a:ln>
          <a:effectLst/>
        </p:spPr>
        <p:txBody>
          <a:bodyPr wrap="none" anchor="ctr"/>
          <a:lstStyle/>
          <a:p>
            <a:endParaRPr lang="en-US"/>
          </a:p>
        </p:txBody>
      </p:sp>
      <p:sp>
        <p:nvSpPr>
          <p:cNvPr id="181802" name="Rectangle 554"/>
          <p:cNvSpPr>
            <a:spLocks noChangeArrowheads="1"/>
          </p:cNvSpPr>
          <p:nvPr/>
        </p:nvSpPr>
        <p:spPr bwMode="auto">
          <a:xfrm>
            <a:off x="2995613" y="2838450"/>
            <a:ext cx="355600" cy="58738"/>
          </a:xfrm>
          <a:prstGeom prst="rect">
            <a:avLst/>
          </a:prstGeom>
          <a:solidFill>
            <a:srgbClr val="DDDDDD"/>
          </a:solidFill>
          <a:ln w="12700">
            <a:noFill/>
            <a:miter lim="800000"/>
            <a:headEnd/>
            <a:tailEnd/>
          </a:ln>
          <a:effectLst/>
        </p:spPr>
        <p:txBody>
          <a:bodyPr wrap="none" anchor="ctr"/>
          <a:lstStyle/>
          <a:p>
            <a:pPr algn="ctr">
              <a:spcBef>
                <a:spcPct val="0"/>
              </a:spcBef>
              <a:buClrTx/>
              <a:buSzTx/>
              <a:buFontTx/>
              <a:buNone/>
            </a:pPr>
            <a:endParaRPr lang="it-IT">
              <a:latin typeface="Times New Roman" pitchFamily="64" charset="0"/>
            </a:endParaRPr>
          </a:p>
        </p:txBody>
      </p:sp>
      <p:sp>
        <p:nvSpPr>
          <p:cNvPr id="181803" name="Oval 555"/>
          <p:cNvSpPr>
            <a:spLocks noChangeArrowheads="1"/>
          </p:cNvSpPr>
          <p:nvPr/>
        </p:nvSpPr>
        <p:spPr bwMode="auto">
          <a:xfrm>
            <a:off x="2992438" y="2770188"/>
            <a:ext cx="358775" cy="111125"/>
          </a:xfrm>
          <a:prstGeom prst="ellipse">
            <a:avLst/>
          </a:prstGeom>
          <a:solidFill>
            <a:srgbClr val="DDDDDD"/>
          </a:solidFill>
          <a:ln w="12700">
            <a:solidFill>
              <a:schemeClr val="folHlink"/>
            </a:solidFill>
            <a:round/>
            <a:headEnd/>
            <a:tailEnd/>
          </a:ln>
          <a:effectLst/>
        </p:spPr>
        <p:txBody>
          <a:bodyPr wrap="none" anchor="ctr"/>
          <a:lstStyle/>
          <a:p>
            <a:endParaRPr lang="en-US"/>
          </a:p>
        </p:txBody>
      </p:sp>
      <p:grpSp>
        <p:nvGrpSpPr>
          <p:cNvPr id="181804" name="Group 556"/>
          <p:cNvGrpSpPr>
            <a:grpSpLocks/>
          </p:cNvGrpSpPr>
          <p:nvPr/>
        </p:nvGrpSpPr>
        <p:grpSpPr bwMode="auto">
          <a:xfrm>
            <a:off x="3078163" y="2794000"/>
            <a:ext cx="179387" cy="65088"/>
            <a:chOff x="2848" y="848"/>
            <a:chExt cx="140" cy="98"/>
          </a:xfrm>
        </p:grpSpPr>
        <p:sp>
          <p:nvSpPr>
            <p:cNvPr id="181805" name="Line 557"/>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181806" name="Line 558"/>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181807" name="Line 559"/>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grpSp>
        <p:nvGrpSpPr>
          <p:cNvPr id="181808" name="Group 560"/>
          <p:cNvGrpSpPr>
            <a:grpSpLocks/>
          </p:cNvGrpSpPr>
          <p:nvPr/>
        </p:nvGrpSpPr>
        <p:grpSpPr bwMode="auto">
          <a:xfrm flipV="1">
            <a:off x="3078163" y="2794000"/>
            <a:ext cx="179387" cy="65088"/>
            <a:chOff x="2848" y="848"/>
            <a:chExt cx="140" cy="98"/>
          </a:xfrm>
        </p:grpSpPr>
        <p:sp>
          <p:nvSpPr>
            <p:cNvPr id="181809" name="Line 561"/>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181810" name="Line 562"/>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181811" name="Line 563"/>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sp>
        <p:nvSpPr>
          <p:cNvPr id="181812" name="Oval 564"/>
          <p:cNvSpPr>
            <a:spLocks noChangeArrowheads="1"/>
          </p:cNvSpPr>
          <p:nvPr/>
        </p:nvSpPr>
        <p:spPr bwMode="auto">
          <a:xfrm>
            <a:off x="3471863" y="2487613"/>
            <a:ext cx="330200" cy="85725"/>
          </a:xfrm>
          <a:prstGeom prst="ellipse">
            <a:avLst/>
          </a:prstGeom>
          <a:solidFill>
            <a:srgbClr val="DDDDDD"/>
          </a:solidFill>
          <a:ln w="12700">
            <a:solidFill>
              <a:schemeClr val="folHlink"/>
            </a:solidFill>
            <a:round/>
            <a:headEnd/>
            <a:tailEnd/>
          </a:ln>
          <a:effectLst/>
        </p:spPr>
        <p:txBody>
          <a:bodyPr wrap="none" anchor="ctr"/>
          <a:lstStyle/>
          <a:p>
            <a:endParaRPr lang="en-US"/>
          </a:p>
        </p:txBody>
      </p:sp>
      <p:sp>
        <p:nvSpPr>
          <p:cNvPr id="181813" name="Line 565"/>
          <p:cNvSpPr>
            <a:spLocks noChangeShapeType="1"/>
          </p:cNvSpPr>
          <p:nvPr/>
        </p:nvSpPr>
        <p:spPr bwMode="auto">
          <a:xfrm>
            <a:off x="3471863" y="2481263"/>
            <a:ext cx="0" cy="52387"/>
          </a:xfrm>
          <a:prstGeom prst="line">
            <a:avLst/>
          </a:prstGeom>
          <a:noFill/>
          <a:ln w="12700">
            <a:solidFill>
              <a:schemeClr val="folHlink"/>
            </a:solidFill>
            <a:round/>
            <a:headEnd/>
            <a:tailEnd/>
          </a:ln>
          <a:effectLst/>
        </p:spPr>
        <p:txBody>
          <a:bodyPr wrap="none" anchor="ctr"/>
          <a:lstStyle/>
          <a:p>
            <a:endParaRPr lang="en-US"/>
          </a:p>
        </p:txBody>
      </p:sp>
      <p:sp>
        <p:nvSpPr>
          <p:cNvPr id="181814" name="Line 566"/>
          <p:cNvSpPr>
            <a:spLocks noChangeShapeType="1"/>
          </p:cNvSpPr>
          <p:nvPr/>
        </p:nvSpPr>
        <p:spPr bwMode="auto">
          <a:xfrm>
            <a:off x="3802063" y="2481263"/>
            <a:ext cx="0" cy="52387"/>
          </a:xfrm>
          <a:prstGeom prst="line">
            <a:avLst/>
          </a:prstGeom>
          <a:noFill/>
          <a:ln w="12700">
            <a:solidFill>
              <a:schemeClr val="folHlink"/>
            </a:solidFill>
            <a:round/>
            <a:headEnd/>
            <a:tailEnd/>
          </a:ln>
          <a:effectLst/>
        </p:spPr>
        <p:txBody>
          <a:bodyPr wrap="none" anchor="ctr"/>
          <a:lstStyle/>
          <a:p>
            <a:endParaRPr lang="en-US"/>
          </a:p>
        </p:txBody>
      </p:sp>
      <p:sp>
        <p:nvSpPr>
          <p:cNvPr id="181815" name="Rectangle 567"/>
          <p:cNvSpPr>
            <a:spLocks noChangeArrowheads="1"/>
          </p:cNvSpPr>
          <p:nvPr/>
        </p:nvSpPr>
        <p:spPr bwMode="auto">
          <a:xfrm>
            <a:off x="3471863" y="2481263"/>
            <a:ext cx="327025" cy="52387"/>
          </a:xfrm>
          <a:prstGeom prst="rect">
            <a:avLst/>
          </a:prstGeom>
          <a:solidFill>
            <a:srgbClr val="DDDDDD"/>
          </a:solidFill>
          <a:ln w="12700">
            <a:noFill/>
            <a:miter lim="800000"/>
            <a:headEnd/>
            <a:tailEnd/>
          </a:ln>
          <a:effectLst/>
        </p:spPr>
        <p:txBody>
          <a:bodyPr wrap="none" anchor="ctr"/>
          <a:lstStyle/>
          <a:p>
            <a:pPr algn="ctr">
              <a:spcBef>
                <a:spcPct val="0"/>
              </a:spcBef>
              <a:buClrTx/>
              <a:buSzTx/>
              <a:buFontTx/>
              <a:buNone/>
            </a:pPr>
            <a:endParaRPr lang="it-IT">
              <a:solidFill>
                <a:schemeClr val="bg2"/>
              </a:solidFill>
              <a:latin typeface="Times New Roman" pitchFamily="64" charset="0"/>
            </a:endParaRPr>
          </a:p>
        </p:txBody>
      </p:sp>
      <p:sp>
        <p:nvSpPr>
          <p:cNvPr id="181816" name="Oval 568"/>
          <p:cNvSpPr>
            <a:spLocks noChangeArrowheads="1"/>
          </p:cNvSpPr>
          <p:nvPr/>
        </p:nvSpPr>
        <p:spPr bwMode="auto">
          <a:xfrm>
            <a:off x="3468688" y="2419350"/>
            <a:ext cx="330200" cy="100013"/>
          </a:xfrm>
          <a:prstGeom prst="ellipse">
            <a:avLst/>
          </a:prstGeom>
          <a:solidFill>
            <a:srgbClr val="DDDDDD"/>
          </a:solidFill>
          <a:ln w="12700">
            <a:solidFill>
              <a:schemeClr val="folHlink"/>
            </a:solidFill>
            <a:round/>
            <a:headEnd/>
            <a:tailEnd/>
          </a:ln>
          <a:effectLst/>
        </p:spPr>
        <p:txBody>
          <a:bodyPr wrap="none" anchor="ctr"/>
          <a:lstStyle/>
          <a:p>
            <a:endParaRPr lang="en-US"/>
          </a:p>
        </p:txBody>
      </p:sp>
      <p:grpSp>
        <p:nvGrpSpPr>
          <p:cNvPr id="181817" name="Group 569"/>
          <p:cNvGrpSpPr>
            <a:grpSpLocks/>
          </p:cNvGrpSpPr>
          <p:nvPr/>
        </p:nvGrpSpPr>
        <p:grpSpPr bwMode="auto">
          <a:xfrm>
            <a:off x="3548063" y="2441575"/>
            <a:ext cx="163512" cy="57150"/>
            <a:chOff x="2848" y="848"/>
            <a:chExt cx="140" cy="98"/>
          </a:xfrm>
        </p:grpSpPr>
        <p:sp>
          <p:nvSpPr>
            <p:cNvPr id="181818" name="Line 570"/>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181819" name="Line 571"/>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181820" name="Line 572"/>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grpSp>
        <p:nvGrpSpPr>
          <p:cNvPr id="181821" name="Group 573"/>
          <p:cNvGrpSpPr>
            <a:grpSpLocks/>
          </p:cNvGrpSpPr>
          <p:nvPr/>
        </p:nvGrpSpPr>
        <p:grpSpPr bwMode="auto">
          <a:xfrm flipV="1">
            <a:off x="3548063" y="2439988"/>
            <a:ext cx="163512" cy="58737"/>
            <a:chOff x="2848" y="848"/>
            <a:chExt cx="140" cy="98"/>
          </a:xfrm>
        </p:grpSpPr>
        <p:sp>
          <p:nvSpPr>
            <p:cNvPr id="181822" name="Line 574"/>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181823" name="Line 575"/>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181824" name="Line 576"/>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sp>
        <p:nvSpPr>
          <p:cNvPr id="181825" name="Oval 577"/>
          <p:cNvSpPr>
            <a:spLocks noChangeArrowheads="1"/>
          </p:cNvSpPr>
          <p:nvPr/>
        </p:nvSpPr>
        <p:spPr bwMode="auto">
          <a:xfrm>
            <a:off x="3557588" y="2846388"/>
            <a:ext cx="358775" cy="95250"/>
          </a:xfrm>
          <a:prstGeom prst="ellipse">
            <a:avLst/>
          </a:prstGeom>
          <a:solidFill>
            <a:srgbClr val="DDDDDD"/>
          </a:solidFill>
          <a:ln w="12700">
            <a:solidFill>
              <a:schemeClr val="folHlink"/>
            </a:solidFill>
            <a:round/>
            <a:headEnd/>
            <a:tailEnd/>
          </a:ln>
          <a:effectLst/>
        </p:spPr>
        <p:txBody>
          <a:bodyPr wrap="none" anchor="ctr"/>
          <a:lstStyle/>
          <a:p>
            <a:endParaRPr lang="en-US"/>
          </a:p>
        </p:txBody>
      </p:sp>
      <p:sp>
        <p:nvSpPr>
          <p:cNvPr id="181826" name="Line 578"/>
          <p:cNvSpPr>
            <a:spLocks noChangeShapeType="1"/>
          </p:cNvSpPr>
          <p:nvPr/>
        </p:nvSpPr>
        <p:spPr bwMode="auto">
          <a:xfrm>
            <a:off x="3557588" y="2838450"/>
            <a:ext cx="0" cy="58738"/>
          </a:xfrm>
          <a:prstGeom prst="line">
            <a:avLst/>
          </a:prstGeom>
          <a:noFill/>
          <a:ln w="12700">
            <a:solidFill>
              <a:schemeClr val="folHlink"/>
            </a:solidFill>
            <a:round/>
            <a:headEnd/>
            <a:tailEnd/>
          </a:ln>
          <a:effectLst/>
        </p:spPr>
        <p:txBody>
          <a:bodyPr wrap="none" anchor="ctr"/>
          <a:lstStyle/>
          <a:p>
            <a:endParaRPr lang="en-US"/>
          </a:p>
        </p:txBody>
      </p:sp>
      <p:sp>
        <p:nvSpPr>
          <p:cNvPr id="181827" name="Line 579"/>
          <p:cNvSpPr>
            <a:spLocks noChangeShapeType="1"/>
          </p:cNvSpPr>
          <p:nvPr/>
        </p:nvSpPr>
        <p:spPr bwMode="auto">
          <a:xfrm>
            <a:off x="3916363" y="2838450"/>
            <a:ext cx="0" cy="58738"/>
          </a:xfrm>
          <a:prstGeom prst="line">
            <a:avLst/>
          </a:prstGeom>
          <a:noFill/>
          <a:ln w="12700">
            <a:solidFill>
              <a:schemeClr val="folHlink"/>
            </a:solidFill>
            <a:round/>
            <a:headEnd/>
            <a:tailEnd/>
          </a:ln>
          <a:effectLst/>
        </p:spPr>
        <p:txBody>
          <a:bodyPr wrap="none" anchor="ctr"/>
          <a:lstStyle/>
          <a:p>
            <a:endParaRPr lang="en-US"/>
          </a:p>
        </p:txBody>
      </p:sp>
      <p:sp>
        <p:nvSpPr>
          <p:cNvPr id="181828" name="Rectangle 580"/>
          <p:cNvSpPr>
            <a:spLocks noChangeArrowheads="1"/>
          </p:cNvSpPr>
          <p:nvPr/>
        </p:nvSpPr>
        <p:spPr bwMode="auto">
          <a:xfrm>
            <a:off x="3557588" y="2838450"/>
            <a:ext cx="355600" cy="58738"/>
          </a:xfrm>
          <a:prstGeom prst="rect">
            <a:avLst/>
          </a:prstGeom>
          <a:solidFill>
            <a:srgbClr val="DDDDDD"/>
          </a:solidFill>
          <a:ln w="12700">
            <a:noFill/>
            <a:miter lim="800000"/>
            <a:headEnd/>
            <a:tailEnd/>
          </a:ln>
          <a:effectLst/>
        </p:spPr>
        <p:txBody>
          <a:bodyPr wrap="none" anchor="ctr"/>
          <a:lstStyle/>
          <a:p>
            <a:pPr algn="ctr">
              <a:spcBef>
                <a:spcPct val="0"/>
              </a:spcBef>
              <a:buClrTx/>
              <a:buSzTx/>
              <a:buFontTx/>
              <a:buNone/>
            </a:pPr>
            <a:endParaRPr lang="it-IT">
              <a:latin typeface="Times New Roman" pitchFamily="64" charset="0"/>
            </a:endParaRPr>
          </a:p>
        </p:txBody>
      </p:sp>
      <p:sp>
        <p:nvSpPr>
          <p:cNvPr id="181829" name="Oval 581"/>
          <p:cNvSpPr>
            <a:spLocks noChangeArrowheads="1"/>
          </p:cNvSpPr>
          <p:nvPr/>
        </p:nvSpPr>
        <p:spPr bwMode="auto">
          <a:xfrm>
            <a:off x="3554413" y="2770188"/>
            <a:ext cx="358775" cy="111125"/>
          </a:xfrm>
          <a:prstGeom prst="ellipse">
            <a:avLst/>
          </a:prstGeom>
          <a:solidFill>
            <a:srgbClr val="DDDDDD"/>
          </a:solidFill>
          <a:ln w="12700">
            <a:solidFill>
              <a:schemeClr val="folHlink"/>
            </a:solidFill>
            <a:round/>
            <a:headEnd/>
            <a:tailEnd/>
          </a:ln>
          <a:effectLst/>
        </p:spPr>
        <p:txBody>
          <a:bodyPr wrap="none" anchor="ctr"/>
          <a:lstStyle/>
          <a:p>
            <a:endParaRPr lang="en-US"/>
          </a:p>
        </p:txBody>
      </p:sp>
      <p:grpSp>
        <p:nvGrpSpPr>
          <p:cNvPr id="181830" name="Group 582"/>
          <p:cNvGrpSpPr>
            <a:grpSpLocks/>
          </p:cNvGrpSpPr>
          <p:nvPr/>
        </p:nvGrpSpPr>
        <p:grpSpPr bwMode="auto">
          <a:xfrm>
            <a:off x="3640138" y="2794000"/>
            <a:ext cx="179387" cy="65088"/>
            <a:chOff x="2848" y="848"/>
            <a:chExt cx="140" cy="98"/>
          </a:xfrm>
        </p:grpSpPr>
        <p:sp>
          <p:nvSpPr>
            <p:cNvPr id="181831" name="Line 583"/>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181832" name="Line 584"/>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181833" name="Line 585"/>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grpSp>
        <p:nvGrpSpPr>
          <p:cNvPr id="181834" name="Group 586"/>
          <p:cNvGrpSpPr>
            <a:grpSpLocks/>
          </p:cNvGrpSpPr>
          <p:nvPr/>
        </p:nvGrpSpPr>
        <p:grpSpPr bwMode="auto">
          <a:xfrm flipV="1">
            <a:off x="3640138" y="2794000"/>
            <a:ext cx="179387" cy="65088"/>
            <a:chOff x="2848" y="848"/>
            <a:chExt cx="140" cy="98"/>
          </a:xfrm>
        </p:grpSpPr>
        <p:sp>
          <p:nvSpPr>
            <p:cNvPr id="181835" name="Line 587"/>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181836" name="Line 588"/>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181837" name="Line 589"/>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sp>
        <p:nvSpPr>
          <p:cNvPr id="181838" name="Oval 590"/>
          <p:cNvSpPr>
            <a:spLocks noChangeArrowheads="1"/>
          </p:cNvSpPr>
          <p:nvPr/>
        </p:nvSpPr>
        <p:spPr bwMode="auto">
          <a:xfrm>
            <a:off x="2147888" y="2581275"/>
            <a:ext cx="346075" cy="87313"/>
          </a:xfrm>
          <a:prstGeom prst="ellipse">
            <a:avLst/>
          </a:prstGeom>
          <a:solidFill>
            <a:srgbClr val="DDDDDD"/>
          </a:solidFill>
          <a:ln w="12700">
            <a:solidFill>
              <a:schemeClr val="folHlink"/>
            </a:solidFill>
            <a:round/>
            <a:headEnd/>
            <a:tailEnd/>
          </a:ln>
          <a:effectLst/>
        </p:spPr>
        <p:txBody>
          <a:bodyPr wrap="none" anchor="ctr"/>
          <a:lstStyle/>
          <a:p>
            <a:endParaRPr lang="en-US"/>
          </a:p>
        </p:txBody>
      </p:sp>
      <p:sp>
        <p:nvSpPr>
          <p:cNvPr id="181839" name="Line 591"/>
          <p:cNvSpPr>
            <a:spLocks noChangeShapeType="1"/>
          </p:cNvSpPr>
          <p:nvPr/>
        </p:nvSpPr>
        <p:spPr bwMode="auto">
          <a:xfrm>
            <a:off x="2147888" y="2573338"/>
            <a:ext cx="0" cy="53975"/>
          </a:xfrm>
          <a:prstGeom prst="line">
            <a:avLst/>
          </a:prstGeom>
          <a:noFill/>
          <a:ln w="12700">
            <a:solidFill>
              <a:schemeClr val="folHlink"/>
            </a:solidFill>
            <a:round/>
            <a:headEnd/>
            <a:tailEnd/>
          </a:ln>
          <a:effectLst/>
        </p:spPr>
        <p:txBody>
          <a:bodyPr wrap="none" anchor="ctr"/>
          <a:lstStyle/>
          <a:p>
            <a:endParaRPr lang="en-US"/>
          </a:p>
        </p:txBody>
      </p:sp>
      <p:sp>
        <p:nvSpPr>
          <p:cNvPr id="181840" name="Line 592"/>
          <p:cNvSpPr>
            <a:spLocks noChangeShapeType="1"/>
          </p:cNvSpPr>
          <p:nvPr/>
        </p:nvSpPr>
        <p:spPr bwMode="auto">
          <a:xfrm>
            <a:off x="2493963" y="2573338"/>
            <a:ext cx="0" cy="53975"/>
          </a:xfrm>
          <a:prstGeom prst="line">
            <a:avLst/>
          </a:prstGeom>
          <a:noFill/>
          <a:ln w="12700">
            <a:solidFill>
              <a:schemeClr val="folHlink"/>
            </a:solidFill>
            <a:round/>
            <a:headEnd/>
            <a:tailEnd/>
          </a:ln>
          <a:effectLst/>
        </p:spPr>
        <p:txBody>
          <a:bodyPr wrap="none" anchor="ctr"/>
          <a:lstStyle/>
          <a:p>
            <a:endParaRPr lang="en-US"/>
          </a:p>
        </p:txBody>
      </p:sp>
      <p:sp>
        <p:nvSpPr>
          <p:cNvPr id="181841" name="Rectangle 593"/>
          <p:cNvSpPr>
            <a:spLocks noChangeArrowheads="1"/>
          </p:cNvSpPr>
          <p:nvPr/>
        </p:nvSpPr>
        <p:spPr bwMode="auto">
          <a:xfrm>
            <a:off x="2147888" y="2573338"/>
            <a:ext cx="342900" cy="53975"/>
          </a:xfrm>
          <a:prstGeom prst="rect">
            <a:avLst/>
          </a:prstGeom>
          <a:solidFill>
            <a:srgbClr val="DDDDDD"/>
          </a:solidFill>
          <a:ln w="12700">
            <a:noFill/>
            <a:miter lim="800000"/>
            <a:headEnd/>
            <a:tailEnd/>
          </a:ln>
          <a:effectLst/>
        </p:spPr>
        <p:txBody>
          <a:bodyPr wrap="none" anchor="ctr"/>
          <a:lstStyle/>
          <a:p>
            <a:pPr algn="ctr">
              <a:spcBef>
                <a:spcPct val="0"/>
              </a:spcBef>
              <a:buClrTx/>
              <a:buSzTx/>
              <a:buFontTx/>
              <a:buNone/>
            </a:pPr>
            <a:endParaRPr lang="it-IT">
              <a:latin typeface="Times New Roman" pitchFamily="64" charset="0"/>
            </a:endParaRPr>
          </a:p>
        </p:txBody>
      </p:sp>
      <p:sp>
        <p:nvSpPr>
          <p:cNvPr id="181842" name="Oval 594"/>
          <p:cNvSpPr>
            <a:spLocks noChangeArrowheads="1"/>
          </p:cNvSpPr>
          <p:nvPr/>
        </p:nvSpPr>
        <p:spPr bwMode="auto">
          <a:xfrm>
            <a:off x="2144713" y="2509838"/>
            <a:ext cx="346075" cy="103187"/>
          </a:xfrm>
          <a:prstGeom prst="ellipse">
            <a:avLst/>
          </a:prstGeom>
          <a:solidFill>
            <a:srgbClr val="DDDDDD"/>
          </a:solidFill>
          <a:ln w="12700">
            <a:solidFill>
              <a:schemeClr val="folHlink"/>
            </a:solidFill>
            <a:round/>
            <a:headEnd/>
            <a:tailEnd/>
          </a:ln>
          <a:effectLst/>
        </p:spPr>
        <p:txBody>
          <a:bodyPr wrap="none" anchor="ctr"/>
          <a:lstStyle/>
          <a:p>
            <a:endParaRPr lang="en-US"/>
          </a:p>
        </p:txBody>
      </p:sp>
      <p:grpSp>
        <p:nvGrpSpPr>
          <p:cNvPr id="181843" name="Group 595"/>
          <p:cNvGrpSpPr>
            <a:grpSpLocks/>
          </p:cNvGrpSpPr>
          <p:nvPr/>
        </p:nvGrpSpPr>
        <p:grpSpPr bwMode="auto">
          <a:xfrm>
            <a:off x="2228850" y="2532063"/>
            <a:ext cx="171450" cy="60325"/>
            <a:chOff x="2848" y="848"/>
            <a:chExt cx="140" cy="98"/>
          </a:xfrm>
        </p:grpSpPr>
        <p:sp>
          <p:nvSpPr>
            <p:cNvPr id="181844" name="Line 596"/>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181845" name="Line 597"/>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181846" name="Line 598"/>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grpSp>
        <p:nvGrpSpPr>
          <p:cNvPr id="181847" name="Group 599"/>
          <p:cNvGrpSpPr>
            <a:grpSpLocks/>
          </p:cNvGrpSpPr>
          <p:nvPr/>
        </p:nvGrpSpPr>
        <p:grpSpPr bwMode="auto">
          <a:xfrm flipV="1">
            <a:off x="2228850" y="2532063"/>
            <a:ext cx="171450" cy="58737"/>
            <a:chOff x="2848" y="848"/>
            <a:chExt cx="140" cy="98"/>
          </a:xfrm>
        </p:grpSpPr>
        <p:sp>
          <p:nvSpPr>
            <p:cNvPr id="181848" name="Line 600"/>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181849" name="Line 601"/>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181850" name="Line 602"/>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sp>
        <p:nvSpPr>
          <p:cNvPr id="181851" name="Oval 603"/>
          <p:cNvSpPr>
            <a:spLocks noChangeArrowheads="1"/>
          </p:cNvSpPr>
          <p:nvPr/>
        </p:nvSpPr>
        <p:spPr bwMode="auto">
          <a:xfrm>
            <a:off x="1841500" y="3730625"/>
            <a:ext cx="346075" cy="87313"/>
          </a:xfrm>
          <a:prstGeom prst="ellipse">
            <a:avLst/>
          </a:prstGeom>
          <a:solidFill>
            <a:srgbClr val="DDDDDD"/>
          </a:solidFill>
          <a:ln w="12700">
            <a:solidFill>
              <a:schemeClr val="folHlink"/>
            </a:solidFill>
            <a:round/>
            <a:headEnd/>
            <a:tailEnd/>
          </a:ln>
          <a:effectLst/>
        </p:spPr>
        <p:txBody>
          <a:bodyPr wrap="none" anchor="ctr"/>
          <a:lstStyle/>
          <a:p>
            <a:endParaRPr lang="en-US"/>
          </a:p>
        </p:txBody>
      </p:sp>
      <p:sp>
        <p:nvSpPr>
          <p:cNvPr id="181852" name="Line 604"/>
          <p:cNvSpPr>
            <a:spLocks noChangeShapeType="1"/>
          </p:cNvSpPr>
          <p:nvPr/>
        </p:nvSpPr>
        <p:spPr bwMode="auto">
          <a:xfrm>
            <a:off x="1841500" y="3722688"/>
            <a:ext cx="0" cy="53975"/>
          </a:xfrm>
          <a:prstGeom prst="line">
            <a:avLst/>
          </a:prstGeom>
          <a:noFill/>
          <a:ln w="12700">
            <a:solidFill>
              <a:schemeClr val="folHlink"/>
            </a:solidFill>
            <a:round/>
            <a:headEnd/>
            <a:tailEnd/>
          </a:ln>
          <a:effectLst/>
        </p:spPr>
        <p:txBody>
          <a:bodyPr wrap="none" anchor="ctr"/>
          <a:lstStyle/>
          <a:p>
            <a:endParaRPr lang="en-US"/>
          </a:p>
        </p:txBody>
      </p:sp>
      <p:sp>
        <p:nvSpPr>
          <p:cNvPr id="181853" name="Line 605"/>
          <p:cNvSpPr>
            <a:spLocks noChangeShapeType="1"/>
          </p:cNvSpPr>
          <p:nvPr/>
        </p:nvSpPr>
        <p:spPr bwMode="auto">
          <a:xfrm>
            <a:off x="2187575" y="3722688"/>
            <a:ext cx="0" cy="53975"/>
          </a:xfrm>
          <a:prstGeom prst="line">
            <a:avLst/>
          </a:prstGeom>
          <a:noFill/>
          <a:ln w="12700">
            <a:solidFill>
              <a:schemeClr val="folHlink"/>
            </a:solidFill>
            <a:round/>
            <a:headEnd/>
            <a:tailEnd/>
          </a:ln>
          <a:effectLst/>
        </p:spPr>
        <p:txBody>
          <a:bodyPr wrap="none" anchor="ctr"/>
          <a:lstStyle/>
          <a:p>
            <a:endParaRPr lang="en-US"/>
          </a:p>
        </p:txBody>
      </p:sp>
      <p:sp>
        <p:nvSpPr>
          <p:cNvPr id="181854" name="Rectangle 606"/>
          <p:cNvSpPr>
            <a:spLocks noChangeArrowheads="1"/>
          </p:cNvSpPr>
          <p:nvPr/>
        </p:nvSpPr>
        <p:spPr bwMode="auto">
          <a:xfrm>
            <a:off x="1841500" y="3722688"/>
            <a:ext cx="342900" cy="53975"/>
          </a:xfrm>
          <a:prstGeom prst="rect">
            <a:avLst/>
          </a:prstGeom>
          <a:solidFill>
            <a:srgbClr val="DDDDDD"/>
          </a:solidFill>
          <a:ln w="12700">
            <a:noFill/>
            <a:miter lim="800000"/>
            <a:headEnd/>
            <a:tailEnd/>
          </a:ln>
          <a:effectLst/>
        </p:spPr>
        <p:txBody>
          <a:bodyPr wrap="none" anchor="ctr"/>
          <a:lstStyle/>
          <a:p>
            <a:pPr algn="ctr">
              <a:spcBef>
                <a:spcPct val="0"/>
              </a:spcBef>
              <a:buClrTx/>
              <a:buSzTx/>
              <a:buFontTx/>
              <a:buNone/>
            </a:pPr>
            <a:endParaRPr lang="it-IT">
              <a:latin typeface="Times New Roman" pitchFamily="64" charset="0"/>
            </a:endParaRPr>
          </a:p>
        </p:txBody>
      </p:sp>
      <p:sp>
        <p:nvSpPr>
          <p:cNvPr id="181855" name="Oval 607"/>
          <p:cNvSpPr>
            <a:spLocks noChangeArrowheads="1"/>
          </p:cNvSpPr>
          <p:nvPr/>
        </p:nvSpPr>
        <p:spPr bwMode="auto">
          <a:xfrm>
            <a:off x="1838325" y="3659188"/>
            <a:ext cx="346075" cy="103187"/>
          </a:xfrm>
          <a:prstGeom prst="ellipse">
            <a:avLst/>
          </a:prstGeom>
          <a:solidFill>
            <a:srgbClr val="DDDDDD"/>
          </a:solidFill>
          <a:ln w="12700">
            <a:solidFill>
              <a:schemeClr val="folHlink"/>
            </a:solidFill>
            <a:round/>
            <a:headEnd/>
            <a:tailEnd/>
          </a:ln>
          <a:effectLst/>
        </p:spPr>
        <p:txBody>
          <a:bodyPr wrap="none" anchor="ctr"/>
          <a:lstStyle/>
          <a:p>
            <a:endParaRPr lang="en-US"/>
          </a:p>
        </p:txBody>
      </p:sp>
      <p:grpSp>
        <p:nvGrpSpPr>
          <p:cNvPr id="181856" name="Group 608"/>
          <p:cNvGrpSpPr>
            <a:grpSpLocks/>
          </p:cNvGrpSpPr>
          <p:nvPr/>
        </p:nvGrpSpPr>
        <p:grpSpPr bwMode="auto">
          <a:xfrm>
            <a:off x="1922463" y="3681413"/>
            <a:ext cx="171450" cy="60325"/>
            <a:chOff x="2848" y="848"/>
            <a:chExt cx="140" cy="98"/>
          </a:xfrm>
        </p:grpSpPr>
        <p:sp>
          <p:nvSpPr>
            <p:cNvPr id="181857" name="Line 609"/>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181858" name="Line 610"/>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181859" name="Line 611"/>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grpSp>
        <p:nvGrpSpPr>
          <p:cNvPr id="181860" name="Group 612"/>
          <p:cNvGrpSpPr>
            <a:grpSpLocks/>
          </p:cNvGrpSpPr>
          <p:nvPr/>
        </p:nvGrpSpPr>
        <p:grpSpPr bwMode="auto">
          <a:xfrm flipV="1">
            <a:off x="1922463" y="3681413"/>
            <a:ext cx="171450" cy="58737"/>
            <a:chOff x="2848" y="848"/>
            <a:chExt cx="140" cy="98"/>
          </a:xfrm>
        </p:grpSpPr>
        <p:sp>
          <p:nvSpPr>
            <p:cNvPr id="181861" name="Line 613"/>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181862" name="Line 614"/>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181863" name="Line 615"/>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sp>
        <p:nvSpPr>
          <p:cNvPr id="181864" name="Line 616"/>
          <p:cNvSpPr>
            <a:spLocks noChangeShapeType="1"/>
          </p:cNvSpPr>
          <p:nvPr/>
        </p:nvSpPr>
        <p:spPr bwMode="auto">
          <a:xfrm flipV="1">
            <a:off x="3040063" y="4087813"/>
            <a:ext cx="227012" cy="436562"/>
          </a:xfrm>
          <a:prstGeom prst="line">
            <a:avLst/>
          </a:prstGeom>
          <a:noFill/>
          <a:ln w="9525">
            <a:solidFill>
              <a:schemeClr val="bg2"/>
            </a:solidFill>
            <a:round/>
            <a:headEnd/>
            <a:tailEnd/>
          </a:ln>
          <a:effectLst/>
        </p:spPr>
        <p:txBody>
          <a:bodyPr/>
          <a:lstStyle/>
          <a:p>
            <a:endParaRPr lang="en-US"/>
          </a:p>
        </p:txBody>
      </p:sp>
      <p:sp>
        <p:nvSpPr>
          <p:cNvPr id="181865" name="Line 617"/>
          <p:cNvSpPr>
            <a:spLocks noChangeShapeType="1"/>
          </p:cNvSpPr>
          <p:nvPr/>
        </p:nvSpPr>
        <p:spPr bwMode="auto">
          <a:xfrm>
            <a:off x="3163888" y="3825875"/>
            <a:ext cx="163512" cy="120650"/>
          </a:xfrm>
          <a:prstGeom prst="line">
            <a:avLst/>
          </a:prstGeom>
          <a:noFill/>
          <a:ln w="9525">
            <a:solidFill>
              <a:schemeClr val="bg2"/>
            </a:solidFill>
            <a:round/>
            <a:headEnd/>
            <a:tailEnd/>
          </a:ln>
          <a:effectLst/>
        </p:spPr>
        <p:txBody>
          <a:bodyPr/>
          <a:lstStyle/>
          <a:p>
            <a:endParaRPr lang="en-US"/>
          </a:p>
        </p:txBody>
      </p:sp>
      <p:sp>
        <p:nvSpPr>
          <p:cNvPr id="181866" name="Line 618"/>
          <p:cNvSpPr>
            <a:spLocks noChangeShapeType="1"/>
          </p:cNvSpPr>
          <p:nvPr/>
        </p:nvSpPr>
        <p:spPr bwMode="auto">
          <a:xfrm>
            <a:off x="3260725" y="3746500"/>
            <a:ext cx="279400" cy="0"/>
          </a:xfrm>
          <a:prstGeom prst="line">
            <a:avLst/>
          </a:prstGeom>
          <a:noFill/>
          <a:ln w="9525">
            <a:solidFill>
              <a:schemeClr val="bg2"/>
            </a:solidFill>
            <a:round/>
            <a:headEnd/>
            <a:tailEnd/>
          </a:ln>
          <a:effectLst/>
        </p:spPr>
        <p:txBody>
          <a:bodyPr/>
          <a:lstStyle/>
          <a:p>
            <a:endParaRPr lang="en-US"/>
          </a:p>
        </p:txBody>
      </p:sp>
      <p:sp>
        <p:nvSpPr>
          <p:cNvPr id="181867" name="Line 619"/>
          <p:cNvSpPr>
            <a:spLocks noChangeShapeType="1"/>
          </p:cNvSpPr>
          <p:nvPr/>
        </p:nvSpPr>
        <p:spPr bwMode="auto">
          <a:xfrm flipV="1">
            <a:off x="3497263" y="3832225"/>
            <a:ext cx="134937" cy="104775"/>
          </a:xfrm>
          <a:prstGeom prst="line">
            <a:avLst/>
          </a:prstGeom>
          <a:noFill/>
          <a:ln w="9525">
            <a:solidFill>
              <a:schemeClr val="bg2"/>
            </a:solidFill>
            <a:round/>
            <a:headEnd/>
            <a:tailEnd/>
          </a:ln>
          <a:effectLst/>
        </p:spPr>
        <p:txBody>
          <a:bodyPr/>
          <a:lstStyle/>
          <a:p>
            <a:endParaRPr lang="en-US"/>
          </a:p>
        </p:txBody>
      </p:sp>
      <p:sp>
        <p:nvSpPr>
          <p:cNvPr id="181868" name="Line 620"/>
          <p:cNvSpPr>
            <a:spLocks noChangeShapeType="1"/>
          </p:cNvSpPr>
          <p:nvPr/>
        </p:nvSpPr>
        <p:spPr bwMode="auto">
          <a:xfrm>
            <a:off x="2195513" y="3752850"/>
            <a:ext cx="679450" cy="0"/>
          </a:xfrm>
          <a:prstGeom prst="line">
            <a:avLst/>
          </a:prstGeom>
          <a:noFill/>
          <a:ln w="9525">
            <a:solidFill>
              <a:schemeClr val="bg2"/>
            </a:solidFill>
            <a:round/>
            <a:headEnd/>
            <a:tailEnd/>
          </a:ln>
          <a:effectLst/>
        </p:spPr>
        <p:txBody>
          <a:bodyPr/>
          <a:lstStyle/>
          <a:p>
            <a:endParaRPr lang="en-US"/>
          </a:p>
        </p:txBody>
      </p:sp>
      <p:sp>
        <p:nvSpPr>
          <p:cNvPr id="181869" name="Line 621"/>
          <p:cNvSpPr>
            <a:spLocks noChangeShapeType="1"/>
          </p:cNvSpPr>
          <p:nvPr/>
        </p:nvSpPr>
        <p:spPr bwMode="auto">
          <a:xfrm>
            <a:off x="2490788" y="2600325"/>
            <a:ext cx="509587" cy="3175"/>
          </a:xfrm>
          <a:prstGeom prst="line">
            <a:avLst/>
          </a:prstGeom>
          <a:noFill/>
          <a:ln w="9525">
            <a:solidFill>
              <a:schemeClr val="bg2"/>
            </a:solidFill>
            <a:round/>
            <a:headEnd/>
            <a:tailEnd/>
          </a:ln>
          <a:effectLst/>
        </p:spPr>
        <p:txBody>
          <a:bodyPr/>
          <a:lstStyle/>
          <a:p>
            <a:endParaRPr lang="en-US"/>
          </a:p>
        </p:txBody>
      </p:sp>
      <p:sp>
        <p:nvSpPr>
          <p:cNvPr id="181870" name="Line 622"/>
          <p:cNvSpPr>
            <a:spLocks noChangeShapeType="1"/>
          </p:cNvSpPr>
          <p:nvPr/>
        </p:nvSpPr>
        <p:spPr bwMode="auto">
          <a:xfrm>
            <a:off x="2057400" y="2428875"/>
            <a:ext cx="152400" cy="82550"/>
          </a:xfrm>
          <a:prstGeom prst="line">
            <a:avLst/>
          </a:prstGeom>
          <a:noFill/>
          <a:ln w="9525">
            <a:solidFill>
              <a:schemeClr val="bg2"/>
            </a:solidFill>
            <a:round/>
            <a:headEnd/>
            <a:tailEnd/>
          </a:ln>
          <a:effectLst/>
        </p:spPr>
        <p:txBody>
          <a:bodyPr/>
          <a:lstStyle/>
          <a:p>
            <a:endParaRPr lang="en-US"/>
          </a:p>
        </p:txBody>
      </p:sp>
      <p:sp>
        <p:nvSpPr>
          <p:cNvPr id="181871" name="Freeform 623"/>
          <p:cNvSpPr>
            <a:spLocks/>
          </p:cNvSpPr>
          <p:nvPr/>
        </p:nvSpPr>
        <p:spPr bwMode="auto">
          <a:xfrm>
            <a:off x="1377950" y="4435475"/>
            <a:ext cx="2979738" cy="1455738"/>
          </a:xfrm>
          <a:custGeom>
            <a:avLst/>
            <a:gdLst/>
            <a:ahLst/>
            <a:cxnLst>
              <a:cxn ang="0">
                <a:pos x="889" y="23"/>
              </a:cxn>
              <a:cxn ang="0">
                <a:pos x="692" y="109"/>
              </a:cxn>
              <a:cxn ang="0">
                <a:pos x="415" y="91"/>
              </a:cxn>
              <a:cxn ang="0">
                <a:pos x="112" y="170"/>
              </a:cxn>
              <a:cxn ang="0">
                <a:pos x="50" y="353"/>
              </a:cxn>
              <a:cxn ang="0">
                <a:pos x="14" y="528"/>
              </a:cxn>
              <a:cxn ang="0">
                <a:pos x="139" y="650"/>
              </a:cxn>
              <a:cxn ang="0">
                <a:pos x="505" y="781"/>
              </a:cxn>
              <a:cxn ang="0">
                <a:pos x="933" y="886"/>
              </a:cxn>
              <a:cxn ang="0">
                <a:pos x="1370" y="901"/>
              </a:cxn>
              <a:cxn ang="0">
                <a:pos x="1676" y="793"/>
              </a:cxn>
              <a:cxn ang="0">
                <a:pos x="1860" y="624"/>
              </a:cxn>
              <a:cxn ang="0">
                <a:pos x="1776" y="219"/>
              </a:cxn>
              <a:cxn ang="0">
                <a:pos x="1503" y="100"/>
              </a:cxn>
              <a:cxn ang="0">
                <a:pos x="1200" y="13"/>
              </a:cxn>
              <a:cxn ang="0">
                <a:pos x="889" y="23"/>
              </a:cxn>
            </a:cxnLst>
            <a:rect l="0" t="0" r="r" b="b"/>
            <a:pathLst>
              <a:path w="1877" h="917">
                <a:moveTo>
                  <a:pt x="889" y="23"/>
                </a:moveTo>
                <a:cubicBezTo>
                  <a:pt x="804" y="39"/>
                  <a:pt x="771" y="98"/>
                  <a:pt x="692" y="109"/>
                </a:cubicBezTo>
                <a:cubicBezTo>
                  <a:pt x="613" y="120"/>
                  <a:pt x="511" y="81"/>
                  <a:pt x="415" y="91"/>
                </a:cubicBezTo>
                <a:cubicBezTo>
                  <a:pt x="319" y="101"/>
                  <a:pt x="174" y="126"/>
                  <a:pt x="112" y="170"/>
                </a:cubicBezTo>
                <a:cubicBezTo>
                  <a:pt x="51" y="214"/>
                  <a:pt x="66" y="294"/>
                  <a:pt x="50" y="353"/>
                </a:cubicBezTo>
                <a:cubicBezTo>
                  <a:pt x="34" y="412"/>
                  <a:pt x="0" y="479"/>
                  <a:pt x="14" y="528"/>
                </a:cubicBezTo>
                <a:cubicBezTo>
                  <a:pt x="29" y="577"/>
                  <a:pt x="57" y="608"/>
                  <a:pt x="139" y="650"/>
                </a:cubicBezTo>
                <a:cubicBezTo>
                  <a:pt x="221" y="692"/>
                  <a:pt x="372" y="742"/>
                  <a:pt x="505" y="781"/>
                </a:cubicBezTo>
                <a:cubicBezTo>
                  <a:pt x="638" y="820"/>
                  <a:pt x="789" y="866"/>
                  <a:pt x="933" y="886"/>
                </a:cubicBezTo>
                <a:cubicBezTo>
                  <a:pt x="1077" y="906"/>
                  <a:pt x="1246" y="917"/>
                  <a:pt x="1370" y="901"/>
                </a:cubicBezTo>
                <a:cubicBezTo>
                  <a:pt x="1494" y="885"/>
                  <a:pt x="1594" y="839"/>
                  <a:pt x="1676" y="793"/>
                </a:cubicBezTo>
                <a:cubicBezTo>
                  <a:pt x="1758" y="747"/>
                  <a:pt x="1843" y="720"/>
                  <a:pt x="1860" y="624"/>
                </a:cubicBezTo>
                <a:cubicBezTo>
                  <a:pt x="1877" y="528"/>
                  <a:pt x="1835" y="306"/>
                  <a:pt x="1776" y="219"/>
                </a:cubicBezTo>
                <a:cubicBezTo>
                  <a:pt x="1717" y="132"/>
                  <a:pt x="1599" y="134"/>
                  <a:pt x="1503" y="100"/>
                </a:cubicBezTo>
                <a:cubicBezTo>
                  <a:pt x="1407" y="66"/>
                  <a:pt x="1302" y="26"/>
                  <a:pt x="1200" y="13"/>
                </a:cubicBezTo>
                <a:cubicBezTo>
                  <a:pt x="1098" y="0"/>
                  <a:pt x="974" y="7"/>
                  <a:pt x="889" y="23"/>
                </a:cubicBezTo>
                <a:close/>
              </a:path>
            </a:pathLst>
          </a:custGeom>
          <a:solidFill>
            <a:srgbClr val="DDDDDD"/>
          </a:solidFill>
          <a:ln w="9525">
            <a:noFill/>
            <a:round/>
            <a:headEnd/>
            <a:tailEnd/>
          </a:ln>
          <a:effectLst/>
        </p:spPr>
        <p:txBody>
          <a:bodyPr/>
          <a:lstStyle/>
          <a:p>
            <a:endParaRPr lang="en-US"/>
          </a:p>
        </p:txBody>
      </p:sp>
      <p:sp>
        <p:nvSpPr>
          <p:cNvPr id="181872" name="Line 624"/>
          <p:cNvSpPr>
            <a:spLocks noChangeShapeType="1"/>
          </p:cNvSpPr>
          <p:nvPr/>
        </p:nvSpPr>
        <p:spPr bwMode="auto">
          <a:xfrm rot="-5400000">
            <a:off x="3613150" y="5172076"/>
            <a:ext cx="523875" cy="139700"/>
          </a:xfrm>
          <a:prstGeom prst="line">
            <a:avLst/>
          </a:prstGeom>
          <a:noFill/>
          <a:ln w="12700">
            <a:solidFill>
              <a:schemeClr val="bg2"/>
            </a:solidFill>
            <a:round/>
            <a:headEnd/>
            <a:tailEnd/>
          </a:ln>
          <a:effectLst/>
        </p:spPr>
        <p:txBody>
          <a:bodyPr wrap="none" anchor="ctr"/>
          <a:lstStyle/>
          <a:p>
            <a:endParaRPr lang="en-US"/>
          </a:p>
        </p:txBody>
      </p:sp>
      <p:sp>
        <p:nvSpPr>
          <p:cNvPr id="181873" name="Line 625"/>
          <p:cNvSpPr>
            <a:spLocks noChangeShapeType="1"/>
          </p:cNvSpPr>
          <p:nvPr/>
        </p:nvSpPr>
        <p:spPr bwMode="auto">
          <a:xfrm rot="5400000" flipV="1">
            <a:off x="3759200" y="5453063"/>
            <a:ext cx="3175" cy="85725"/>
          </a:xfrm>
          <a:prstGeom prst="line">
            <a:avLst/>
          </a:prstGeom>
          <a:noFill/>
          <a:ln w="12700">
            <a:solidFill>
              <a:schemeClr val="bg2"/>
            </a:solidFill>
            <a:round/>
            <a:headEnd/>
            <a:tailEnd/>
          </a:ln>
          <a:effectLst/>
        </p:spPr>
        <p:txBody>
          <a:bodyPr wrap="none" anchor="ctr"/>
          <a:lstStyle/>
          <a:p>
            <a:endParaRPr lang="en-US"/>
          </a:p>
        </p:txBody>
      </p:sp>
      <p:sp>
        <p:nvSpPr>
          <p:cNvPr id="181874" name="Line 626"/>
          <p:cNvSpPr>
            <a:spLocks noChangeShapeType="1"/>
          </p:cNvSpPr>
          <p:nvPr/>
        </p:nvSpPr>
        <p:spPr bwMode="auto">
          <a:xfrm rot="-5400000">
            <a:off x="3944938" y="5129213"/>
            <a:ext cx="0" cy="114300"/>
          </a:xfrm>
          <a:prstGeom prst="line">
            <a:avLst/>
          </a:prstGeom>
          <a:noFill/>
          <a:ln w="12700">
            <a:solidFill>
              <a:schemeClr val="bg2"/>
            </a:solidFill>
            <a:round/>
            <a:headEnd/>
            <a:tailEnd/>
          </a:ln>
          <a:effectLst/>
        </p:spPr>
        <p:txBody>
          <a:bodyPr wrap="none" anchor="ctr"/>
          <a:lstStyle/>
          <a:p>
            <a:endParaRPr lang="en-US"/>
          </a:p>
        </p:txBody>
      </p:sp>
      <p:grpSp>
        <p:nvGrpSpPr>
          <p:cNvPr id="181875" name="Group 627"/>
          <p:cNvGrpSpPr>
            <a:grpSpLocks/>
          </p:cNvGrpSpPr>
          <p:nvPr/>
        </p:nvGrpSpPr>
        <p:grpSpPr bwMode="auto">
          <a:xfrm>
            <a:off x="3524250" y="4838700"/>
            <a:ext cx="501650" cy="234950"/>
            <a:chOff x="4701" y="2996"/>
            <a:chExt cx="316" cy="148"/>
          </a:xfrm>
        </p:grpSpPr>
        <p:sp>
          <p:nvSpPr>
            <p:cNvPr id="181876" name="Oval 628"/>
            <p:cNvSpPr>
              <a:spLocks noChangeArrowheads="1"/>
            </p:cNvSpPr>
            <p:nvPr/>
          </p:nvSpPr>
          <p:spPr bwMode="auto">
            <a:xfrm>
              <a:off x="4704" y="3062"/>
              <a:ext cx="313" cy="82"/>
            </a:xfrm>
            <a:prstGeom prst="ellipse">
              <a:avLst/>
            </a:prstGeom>
            <a:solidFill>
              <a:srgbClr val="DDDDDD"/>
            </a:solidFill>
            <a:ln w="12700">
              <a:solidFill>
                <a:schemeClr val="folHlink"/>
              </a:solidFill>
              <a:round/>
              <a:headEnd/>
              <a:tailEnd/>
            </a:ln>
            <a:effectLst/>
          </p:spPr>
          <p:txBody>
            <a:bodyPr wrap="none" anchor="ctr"/>
            <a:lstStyle/>
            <a:p>
              <a:endParaRPr lang="en-US"/>
            </a:p>
          </p:txBody>
        </p:sp>
        <p:sp>
          <p:nvSpPr>
            <p:cNvPr id="181877" name="Line 629"/>
            <p:cNvSpPr>
              <a:spLocks noChangeShapeType="1"/>
            </p:cNvSpPr>
            <p:nvPr/>
          </p:nvSpPr>
          <p:spPr bwMode="auto">
            <a:xfrm>
              <a:off x="4704" y="3055"/>
              <a:ext cx="0" cy="51"/>
            </a:xfrm>
            <a:prstGeom prst="line">
              <a:avLst/>
            </a:prstGeom>
            <a:noFill/>
            <a:ln w="12700">
              <a:solidFill>
                <a:schemeClr val="folHlink"/>
              </a:solidFill>
              <a:round/>
              <a:headEnd/>
              <a:tailEnd/>
            </a:ln>
            <a:effectLst/>
          </p:spPr>
          <p:txBody>
            <a:bodyPr wrap="none" anchor="ctr"/>
            <a:lstStyle/>
            <a:p>
              <a:endParaRPr lang="en-US"/>
            </a:p>
          </p:txBody>
        </p:sp>
        <p:sp>
          <p:nvSpPr>
            <p:cNvPr id="181878" name="Line 630"/>
            <p:cNvSpPr>
              <a:spLocks noChangeShapeType="1"/>
            </p:cNvSpPr>
            <p:nvPr/>
          </p:nvSpPr>
          <p:spPr bwMode="auto">
            <a:xfrm>
              <a:off x="5017" y="3055"/>
              <a:ext cx="0" cy="51"/>
            </a:xfrm>
            <a:prstGeom prst="line">
              <a:avLst/>
            </a:prstGeom>
            <a:noFill/>
            <a:ln w="12700">
              <a:solidFill>
                <a:schemeClr val="folHlink"/>
              </a:solidFill>
              <a:round/>
              <a:headEnd/>
              <a:tailEnd/>
            </a:ln>
            <a:effectLst/>
          </p:spPr>
          <p:txBody>
            <a:bodyPr wrap="none" anchor="ctr"/>
            <a:lstStyle/>
            <a:p>
              <a:endParaRPr lang="en-US"/>
            </a:p>
          </p:txBody>
        </p:sp>
        <p:sp>
          <p:nvSpPr>
            <p:cNvPr id="181879" name="Rectangle 631"/>
            <p:cNvSpPr>
              <a:spLocks noChangeArrowheads="1"/>
            </p:cNvSpPr>
            <p:nvPr/>
          </p:nvSpPr>
          <p:spPr bwMode="auto">
            <a:xfrm>
              <a:off x="4704" y="3055"/>
              <a:ext cx="310" cy="50"/>
            </a:xfrm>
            <a:prstGeom prst="rect">
              <a:avLst/>
            </a:prstGeom>
            <a:solidFill>
              <a:srgbClr val="DDDDDD"/>
            </a:solidFill>
            <a:ln w="12700">
              <a:noFill/>
              <a:miter lim="800000"/>
              <a:headEnd/>
              <a:tailEnd/>
            </a:ln>
            <a:effectLst/>
          </p:spPr>
          <p:txBody>
            <a:bodyPr wrap="none" anchor="ctr"/>
            <a:lstStyle/>
            <a:p>
              <a:pPr algn="ctr">
                <a:spcBef>
                  <a:spcPct val="0"/>
                </a:spcBef>
                <a:buClrTx/>
                <a:buSzTx/>
                <a:buFontTx/>
                <a:buNone/>
              </a:pPr>
              <a:endParaRPr lang="it-IT">
                <a:latin typeface="Times New Roman" pitchFamily="64" charset="0"/>
              </a:endParaRPr>
            </a:p>
          </p:txBody>
        </p:sp>
        <p:sp>
          <p:nvSpPr>
            <p:cNvPr id="181880" name="Oval 632"/>
            <p:cNvSpPr>
              <a:spLocks noChangeArrowheads="1"/>
            </p:cNvSpPr>
            <p:nvPr/>
          </p:nvSpPr>
          <p:spPr bwMode="auto">
            <a:xfrm>
              <a:off x="4701" y="2996"/>
              <a:ext cx="313" cy="96"/>
            </a:xfrm>
            <a:prstGeom prst="ellipse">
              <a:avLst/>
            </a:prstGeom>
            <a:solidFill>
              <a:srgbClr val="DDDDDD"/>
            </a:solidFill>
            <a:ln w="12700">
              <a:solidFill>
                <a:schemeClr val="folHlink"/>
              </a:solidFill>
              <a:round/>
              <a:headEnd/>
              <a:tailEnd/>
            </a:ln>
            <a:effectLst/>
          </p:spPr>
          <p:txBody>
            <a:bodyPr wrap="none" anchor="ctr"/>
            <a:lstStyle/>
            <a:p>
              <a:endParaRPr lang="en-US"/>
            </a:p>
          </p:txBody>
        </p:sp>
        <p:grpSp>
          <p:nvGrpSpPr>
            <p:cNvPr id="181881" name="Group 633"/>
            <p:cNvGrpSpPr>
              <a:grpSpLocks/>
            </p:cNvGrpSpPr>
            <p:nvPr/>
          </p:nvGrpSpPr>
          <p:grpSpPr bwMode="auto">
            <a:xfrm>
              <a:off x="4776" y="3017"/>
              <a:ext cx="156" cy="56"/>
              <a:chOff x="2848" y="848"/>
              <a:chExt cx="140" cy="98"/>
            </a:xfrm>
          </p:grpSpPr>
          <p:sp>
            <p:nvSpPr>
              <p:cNvPr id="181882" name="Line 634"/>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181883" name="Line 635"/>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181884" name="Line 636"/>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grpSp>
          <p:nvGrpSpPr>
            <p:cNvPr id="181885" name="Group 637"/>
            <p:cNvGrpSpPr>
              <a:grpSpLocks/>
            </p:cNvGrpSpPr>
            <p:nvPr/>
          </p:nvGrpSpPr>
          <p:grpSpPr bwMode="auto">
            <a:xfrm flipV="1">
              <a:off x="4776" y="3016"/>
              <a:ext cx="156" cy="56"/>
              <a:chOff x="2848" y="848"/>
              <a:chExt cx="140" cy="98"/>
            </a:xfrm>
          </p:grpSpPr>
          <p:sp>
            <p:nvSpPr>
              <p:cNvPr id="181886" name="Line 638"/>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181887" name="Line 639"/>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181888" name="Line 640"/>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grpSp>
      <p:grpSp>
        <p:nvGrpSpPr>
          <p:cNvPr id="181889" name="Group 641"/>
          <p:cNvGrpSpPr>
            <a:grpSpLocks/>
          </p:cNvGrpSpPr>
          <p:nvPr/>
        </p:nvGrpSpPr>
        <p:grpSpPr bwMode="auto">
          <a:xfrm>
            <a:off x="2708275" y="4562475"/>
            <a:ext cx="501650" cy="234950"/>
            <a:chOff x="3600" y="219"/>
            <a:chExt cx="360" cy="175"/>
          </a:xfrm>
        </p:grpSpPr>
        <p:sp>
          <p:nvSpPr>
            <p:cNvPr id="181890" name="Oval 642"/>
            <p:cNvSpPr>
              <a:spLocks noChangeArrowheads="1"/>
            </p:cNvSpPr>
            <p:nvPr/>
          </p:nvSpPr>
          <p:spPr bwMode="auto">
            <a:xfrm>
              <a:off x="3603" y="297"/>
              <a:ext cx="357" cy="97"/>
            </a:xfrm>
            <a:prstGeom prst="ellipse">
              <a:avLst/>
            </a:prstGeom>
            <a:solidFill>
              <a:srgbClr val="DDDDDD"/>
            </a:solidFill>
            <a:ln w="12700">
              <a:solidFill>
                <a:schemeClr val="tx1"/>
              </a:solidFill>
              <a:round/>
              <a:headEnd/>
              <a:tailEnd/>
            </a:ln>
            <a:effectLst/>
          </p:spPr>
          <p:txBody>
            <a:bodyPr wrap="none" anchor="ctr"/>
            <a:lstStyle/>
            <a:p>
              <a:endParaRPr lang="en-US"/>
            </a:p>
          </p:txBody>
        </p:sp>
        <p:sp>
          <p:nvSpPr>
            <p:cNvPr id="181891" name="Line 643"/>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en-US"/>
            </a:p>
          </p:txBody>
        </p:sp>
        <p:sp>
          <p:nvSpPr>
            <p:cNvPr id="181892" name="Line 644"/>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en-US"/>
            </a:p>
          </p:txBody>
        </p:sp>
        <p:sp>
          <p:nvSpPr>
            <p:cNvPr id="181893" name="Rectangle 645"/>
            <p:cNvSpPr>
              <a:spLocks noChangeArrowheads="1"/>
            </p:cNvSpPr>
            <p:nvPr/>
          </p:nvSpPr>
          <p:spPr bwMode="auto">
            <a:xfrm>
              <a:off x="3603" y="289"/>
              <a:ext cx="354" cy="59"/>
            </a:xfrm>
            <a:prstGeom prst="rect">
              <a:avLst/>
            </a:prstGeom>
            <a:solidFill>
              <a:srgbClr val="DDDDDD"/>
            </a:solidFill>
            <a:ln w="12700">
              <a:noFill/>
              <a:miter lim="800000"/>
              <a:headEnd/>
              <a:tailEnd/>
            </a:ln>
            <a:effectLst/>
          </p:spPr>
          <p:txBody>
            <a:bodyPr wrap="none" anchor="ctr"/>
            <a:lstStyle/>
            <a:p>
              <a:pPr algn="ctr">
                <a:spcBef>
                  <a:spcPct val="0"/>
                </a:spcBef>
                <a:buClrTx/>
                <a:buSzTx/>
                <a:buFontTx/>
                <a:buNone/>
              </a:pPr>
              <a:endParaRPr lang="it-IT">
                <a:latin typeface="Times New Roman" pitchFamily="64" charset="0"/>
              </a:endParaRPr>
            </a:p>
          </p:txBody>
        </p:sp>
        <p:sp>
          <p:nvSpPr>
            <p:cNvPr id="181894" name="Oval 646"/>
            <p:cNvSpPr>
              <a:spLocks noChangeArrowheads="1"/>
            </p:cNvSpPr>
            <p:nvPr/>
          </p:nvSpPr>
          <p:spPr bwMode="auto">
            <a:xfrm>
              <a:off x="3600" y="219"/>
              <a:ext cx="357" cy="113"/>
            </a:xfrm>
            <a:prstGeom prst="ellipse">
              <a:avLst/>
            </a:prstGeom>
            <a:solidFill>
              <a:srgbClr val="DDDDDD"/>
            </a:solidFill>
            <a:ln w="12700">
              <a:solidFill>
                <a:schemeClr val="tx1"/>
              </a:solidFill>
              <a:round/>
              <a:headEnd/>
              <a:tailEnd/>
            </a:ln>
            <a:effectLst/>
          </p:spPr>
          <p:txBody>
            <a:bodyPr wrap="none" anchor="ctr"/>
            <a:lstStyle/>
            <a:p>
              <a:endParaRPr lang="en-US"/>
            </a:p>
          </p:txBody>
        </p:sp>
        <p:grpSp>
          <p:nvGrpSpPr>
            <p:cNvPr id="181895" name="Group 647"/>
            <p:cNvGrpSpPr>
              <a:grpSpLocks/>
            </p:cNvGrpSpPr>
            <p:nvPr/>
          </p:nvGrpSpPr>
          <p:grpSpPr bwMode="auto">
            <a:xfrm>
              <a:off x="3686" y="244"/>
              <a:ext cx="177" cy="66"/>
              <a:chOff x="2848" y="848"/>
              <a:chExt cx="140" cy="98"/>
            </a:xfrm>
          </p:grpSpPr>
          <p:sp>
            <p:nvSpPr>
              <p:cNvPr id="181896" name="Line 648"/>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en-US"/>
              </a:p>
            </p:txBody>
          </p:sp>
          <p:sp>
            <p:nvSpPr>
              <p:cNvPr id="181897" name="Line 649"/>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en-US"/>
              </a:p>
            </p:txBody>
          </p:sp>
          <p:sp>
            <p:nvSpPr>
              <p:cNvPr id="181898" name="Line 650"/>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en-US"/>
              </a:p>
            </p:txBody>
          </p:sp>
        </p:grpSp>
        <p:grpSp>
          <p:nvGrpSpPr>
            <p:cNvPr id="181899" name="Group 651"/>
            <p:cNvGrpSpPr>
              <a:grpSpLocks/>
            </p:cNvGrpSpPr>
            <p:nvPr/>
          </p:nvGrpSpPr>
          <p:grpSpPr bwMode="auto">
            <a:xfrm flipV="1">
              <a:off x="3686" y="243"/>
              <a:ext cx="177" cy="66"/>
              <a:chOff x="2848" y="848"/>
              <a:chExt cx="140" cy="98"/>
            </a:xfrm>
          </p:grpSpPr>
          <p:sp>
            <p:nvSpPr>
              <p:cNvPr id="181900" name="Line 652"/>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en-US"/>
              </a:p>
            </p:txBody>
          </p:sp>
          <p:sp>
            <p:nvSpPr>
              <p:cNvPr id="181901" name="Line 653"/>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en-US"/>
              </a:p>
            </p:txBody>
          </p:sp>
          <p:sp>
            <p:nvSpPr>
              <p:cNvPr id="181902" name="Line 654"/>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en-US"/>
              </a:p>
            </p:txBody>
          </p:sp>
        </p:grpSp>
      </p:grpSp>
      <p:grpSp>
        <p:nvGrpSpPr>
          <p:cNvPr id="181903" name="Group 655"/>
          <p:cNvGrpSpPr>
            <a:grpSpLocks/>
          </p:cNvGrpSpPr>
          <p:nvPr/>
        </p:nvGrpSpPr>
        <p:grpSpPr bwMode="auto">
          <a:xfrm>
            <a:off x="2043113" y="4867275"/>
            <a:ext cx="501650" cy="234950"/>
            <a:chOff x="3600" y="219"/>
            <a:chExt cx="360" cy="175"/>
          </a:xfrm>
        </p:grpSpPr>
        <p:sp>
          <p:nvSpPr>
            <p:cNvPr id="181904" name="Oval 656"/>
            <p:cNvSpPr>
              <a:spLocks noChangeArrowheads="1"/>
            </p:cNvSpPr>
            <p:nvPr/>
          </p:nvSpPr>
          <p:spPr bwMode="auto">
            <a:xfrm>
              <a:off x="3603" y="297"/>
              <a:ext cx="357" cy="97"/>
            </a:xfrm>
            <a:prstGeom prst="ellipse">
              <a:avLst/>
            </a:prstGeom>
            <a:solidFill>
              <a:srgbClr val="DDDDDD"/>
            </a:solidFill>
            <a:ln w="12700">
              <a:solidFill>
                <a:schemeClr val="tx1"/>
              </a:solidFill>
              <a:round/>
              <a:headEnd/>
              <a:tailEnd/>
            </a:ln>
            <a:effectLst/>
          </p:spPr>
          <p:txBody>
            <a:bodyPr wrap="none" anchor="ctr"/>
            <a:lstStyle/>
            <a:p>
              <a:endParaRPr lang="en-US"/>
            </a:p>
          </p:txBody>
        </p:sp>
        <p:sp>
          <p:nvSpPr>
            <p:cNvPr id="181905" name="Line 657"/>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en-US"/>
            </a:p>
          </p:txBody>
        </p:sp>
        <p:sp>
          <p:nvSpPr>
            <p:cNvPr id="181906" name="Line 658"/>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en-US"/>
            </a:p>
          </p:txBody>
        </p:sp>
        <p:sp>
          <p:nvSpPr>
            <p:cNvPr id="181907" name="Rectangle 659"/>
            <p:cNvSpPr>
              <a:spLocks noChangeArrowheads="1"/>
            </p:cNvSpPr>
            <p:nvPr/>
          </p:nvSpPr>
          <p:spPr bwMode="auto">
            <a:xfrm>
              <a:off x="3603" y="289"/>
              <a:ext cx="354" cy="59"/>
            </a:xfrm>
            <a:prstGeom prst="rect">
              <a:avLst/>
            </a:prstGeom>
            <a:solidFill>
              <a:srgbClr val="DDDDDD"/>
            </a:solidFill>
            <a:ln w="12700">
              <a:noFill/>
              <a:miter lim="800000"/>
              <a:headEnd/>
              <a:tailEnd/>
            </a:ln>
            <a:effectLst/>
          </p:spPr>
          <p:txBody>
            <a:bodyPr wrap="none" anchor="ctr"/>
            <a:lstStyle/>
            <a:p>
              <a:pPr algn="ctr">
                <a:spcBef>
                  <a:spcPct val="0"/>
                </a:spcBef>
                <a:buClrTx/>
                <a:buSzTx/>
                <a:buFontTx/>
                <a:buNone/>
              </a:pPr>
              <a:endParaRPr lang="it-IT">
                <a:latin typeface="Times New Roman" pitchFamily="64" charset="0"/>
              </a:endParaRPr>
            </a:p>
          </p:txBody>
        </p:sp>
        <p:sp>
          <p:nvSpPr>
            <p:cNvPr id="181908" name="Oval 660"/>
            <p:cNvSpPr>
              <a:spLocks noChangeArrowheads="1"/>
            </p:cNvSpPr>
            <p:nvPr/>
          </p:nvSpPr>
          <p:spPr bwMode="auto">
            <a:xfrm>
              <a:off x="3600" y="219"/>
              <a:ext cx="357" cy="113"/>
            </a:xfrm>
            <a:prstGeom prst="ellipse">
              <a:avLst/>
            </a:prstGeom>
            <a:solidFill>
              <a:srgbClr val="DDDDDD"/>
            </a:solidFill>
            <a:ln w="12700">
              <a:solidFill>
                <a:schemeClr val="tx1"/>
              </a:solidFill>
              <a:round/>
              <a:headEnd/>
              <a:tailEnd/>
            </a:ln>
            <a:effectLst/>
          </p:spPr>
          <p:txBody>
            <a:bodyPr wrap="none" anchor="ctr"/>
            <a:lstStyle/>
            <a:p>
              <a:endParaRPr lang="en-US"/>
            </a:p>
          </p:txBody>
        </p:sp>
        <p:grpSp>
          <p:nvGrpSpPr>
            <p:cNvPr id="181909" name="Group 661"/>
            <p:cNvGrpSpPr>
              <a:grpSpLocks/>
            </p:cNvGrpSpPr>
            <p:nvPr/>
          </p:nvGrpSpPr>
          <p:grpSpPr bwMode="auto">
            <a:xfrm>
              <a:off x="3686" y="244"/>
              <a:ext cx="177" cy="66"/>
              <a:chOff x="2848" y="848"/>
              <a:chExt cx="140" cy="98"/>
            </a:xfrm>
          </p:grpSpPr>
          <p:sp>
            <p:nvSpPr>
              <p:cNvPr id="181910" name="Line 662"/>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en-US"/>
              </a:p>
            </p:txBody>
          </p:sp>
          <p:sp>
            <p:nvSpPr>
              <p:cNvPr id="181911" name="Line 663"/>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en-US"/>
              </a:p>
            </p:txBody>
          </p:sp>
          <p:sp>
            <p:nvSpPr>
              <p:cNvPr id="181912" name="Line 664"/>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en-US"/>
              </a:p>
            </p:txBody>
          </p:sp>
        </p:grpSp>
        <p:grpSp>
          <p:nvGrpSpPr>
            <p:cNvPr id="181913" name="Group 665"/>
            <p:cNvGrpSpPr>
              <a:grpSpLocks/>
            </p:cNvGrpSpPr>
            <p:nvPr/>
          </p:nvGrpSpPr>
          <p:grpSpPr bwMode="auto">
            <a:xfrm flipV="1">
              <a:off x="3686" y="243"/>
              <a:ext cx="177" cy="66"/>
              <a:chOff x="2848" y="848"/>
              <a:chExt cx="140" cy="98"/>
            </a:xfrm>
          </p:grpSpPr>
          <p:sp>
            <p:nvSpPr>
              <p:cNvPr id="181914" name="Line 666"/>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en-US"/>
              </a:p>
            </p:txBody>
          </p:sp>
          <p:sp>
            <p:nvSpPr>
              <p:cNvPr id="181915" name="Line 667"/>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en-US"/>
              </a:p>
            </p:txBody>
          </p:sp>
          <p:sp>
            <p:nvSpPr>
              <p:cNvPr id="181916" name="Line 668"/>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en-US"/>
              </a:p>
            </p:txBody>
          </p:sp>
        </p:grpSp>
      </p:grpSp>
      <p:sp>
        <p:nvSpPr>
          <p:cNvPr id="181917" name="Line 669"/>
          <p:cNvSpPr>
            <a:spLocks noChangeShapeType="1"/>
          </p:cNvSpPr>
          <p:nvPr/>
        </p:nvSpPr>
        <p:spPr bwMode="auto">
          <a:xfrm>
            <a:off x="3157538" y="4773613"/>
            <a:ext cx="358775" cy="120650"/>
          </a:xfrm>
          <a:prstGeom prst="line">
            <a:avLst/>
          </a:prstGeom>
          <a:noFill/>
          <a:ln w="9525">
            <a:solidFill>
              <a:schemeClr val="bg2"/>
            </a:solidFill>
            <a:round/>
            <a:headEnd/>
            <a:tailEnd/>
          </a:ln>
          <a:effectLst/>
        </p:spPr>
        <p:txBody>
          <a:bodyPr/>
          <a:lstStyle/>
          <a:p>
            <a:endParaRPr lang="en-US"/>
          </a:p>
        </p:txBody>
      </p:sp>
      <p:sp>
        <p:nvSpPr>
          <p:cNvPr id="181918" name="Line 670"/>
          <p:cNvSpPr>
            <a:spLocks noChangeShapeType="1"/>
          </p:cNvSpPr>
          <p:nvPr/>
        </p:nvSpPr>
        <p:spPr bwMode="auto">
          <a:xfrm flipV="1">
            <a:off x="2505075" y="4786313"/>
            <a:ext cx="277813" cy="109537"/>
          </a:xfrm>
          <a:prstGeom prst="line">
            <a:avLst/>
          </a:prstGeom>
          <a:noFill/>
          <a:ln w="9525">
            <a:solidFill>
              <a:schemeClr val="bg2"/>
            </a:solidFill>
            <a:round/>
            <a:headEnd/>
            <a:tailEnd/>
          </a:ln>
          <a:effectLst/>
        </p:spPr>
        <p:txBody>
          <a:bodyPr/>
          <a:lstStyle/>
          <a:p>
            <a:endParaRPr lang="en-US"/>
          </a:p>
        </p:txBody>
      </p:sp>
      <p:sp>
        <p:nvSpPr>
          <p:cNvPr id="181919" name="Line 671"/>
          <p:cNvSpPr>
            <a:spLocks noChangeShapeType="1"/>
          </p:cNvSpPr>
          <p:nvPr/>
        </p:nvSpPr>
        <p:spPr bwMode="auto">
          <a:xfrm flipV="1">
            <a:off x="2547938" y="4989513"/>
            <a:ext cx="971550" cy="0"/>
          </a:xfrm>
          <a:prstGeom prst="line">
            <a:avLst/>
          </a:prstGeom>
          <a:noFill/>
          <a:ln w="9525">
            <a:solidFill>
              <a:schemeClr val="bg2"/>
            </a:solidFill>
            <a:round/>
            <a:headEnd/>
            <a:tailEnd/>
          </a:ln>
          <a:effectLst/>
        </p:spPr>
        <p:txBody>
          <a:bodyPr/>
          <a:lstStyle/>
          <a:p>
            <a:endParaRPr lang="en-US"/>
          </a:p>
        </p:txBody>
      </p:sp>
      <p:sp>
        <p:nvSpPr>
          <p:cNvPr id="181920" name="Line 672"/>
          <p:cNvSpPr>
            <a:spLocks noChangeShapeType="1"/>
          </p:cNvSpPr>
          <p:nvPr/>
        </p:nvSpPr>
        <p:spPr bwMode="auto">
          <a:xfrm flipH="1">
            <a:off x="1843088" y="4735513"/>
            <a:ext cx="254000" cy="469900"/>
          </a:xfrm>
          <a:prstGeom prst="line">
            <a:avLst/>
          </a:prstGeom>
          <a:noFill/>
          <a:ln w="9525">
            <a:solidFill>
              <a:schemeClr val="bg2"/>
            </a:solidFill>
            <a:round/>
            <a:headEnd/>
            <a:tailEnd/>
          </a:ln>
          <a:effectLst/>
        </p:spPr>
        <p:txBody>
          <a:bodyPr/>
          <a:lstStyle/>
          <a:p>
            <a:endParaRPr lang="en-US"/>
          </a:p>
        </p:txBody>
      </p:sp>
      <p:sp>
        <p:nvSpPr>
          <p:cNvPr id="181921" name="Line 673"/>
          <p:cNvSpPr>
            <a:spLocks noChangeShapeType="1"/>
          </p:cNvSpPr>
          <p:nvPr/>
        </p:nvSpPr>
        <p:spPr bwMode="auto">
          <a:xfrm>
            <a:off x="1868488" y="4786313"/>
            <a:ext cx="196850" cy="0"/>
          </a:xfrm>
          <a:prstGeom prst="line">
            <a:avLst/>
          </a:prstGeom>
          <a:noFill/>
          <a:ln w="9525">
            <a:solidFill>
              <a:schemeClr val="bg2"/>
            </a:solidFill>
            <a:round/>
            <a:headEnd/>
            <a:tailEnd/>
          </a:ln>
          <a:effectLst/>
        </p:spPr>
        <p:txBody>
          <a:bodyPr/>
          <a:lstStyle/>
          <a:p>
            <a:endParaRPr lang="en-US"/>
          </a:p>
        </p:txBody>
      </p:sp>
      <p:sp>
        <p:nvSpPr>
          <p:cNvPr id="181922" name="Line 674"/>
          <p:cNvSpPr>
            <a:spLocks noChangeShapeType="1"/>
          </p:cNvSpPr>
          <p:nvPr/>
        </p:nvSpPr>
        <p:spPr bwMode="auto">
          <a:xfrm>
            <a:off x="1728788" y="5122863"/>
            <a:ext cx="153987" cy="0"/>
          </a:xfrm>
          <a:prstGeom prst="line">
            <a:avLst/>
          </a:prstGeom>
          <a:noFill/>
          <a:ln w="9525">
            <a:solidFill>
              <a:schemeClr val="bg2"/>
            </a:solidFill>
            <a:round/>
            <a:headEnd/>
            <a:tailEnd/>
          </a:ln>
          <a:effectLst/>
        </p:spPr>
        <p:txBody>
          <a:bodyPr/>
          <a:lstStyle/>
          <a:p>
            <a:endParaRPr lang="en-US"/>
          </a:p>
        </p:txBody>
      </p:sp>
      <p:sp>
        <p:nvSpPr>
          <p:cNvPr id="181923" name="Line 675"/>
          <p:cNvSpPr>
            <a:spLocks noChangeShapeType="1"/>
          </p:cNvSpPr>
          <p:nvPr/>
        </p:nvSpPr>
        <p:spPr bwMode="auto">
          <a:xfrm>
            <a:off x="1981200" y="5202238"/>
            <a:ext cx="490538" cy="0"/>
          </a:xfrm>
          <a:prstGeom prst="line">
            <a:avLst/>
          </a:prstGeom>
          <a:noFill/>
          <a:ln w="9525">
            <a:solidFill>
              <a:schemeClr val="bg2"/>
            </a:solidFill>
            <a:round/>
            <a:headEnd/>
            <a:tailEnd/>
          </a:ln>
          <a:effectLst/>
        </p:spPr>
        <p:txBody>
          <a:bodyPr/>
          <a:lstStyle/>
          <a:p>
            <a:endParaRPr lang="en-US"/>
          </a:p>
        </p:txBody>
      </p:sp>
      <p:sp>
        <p:nvSpPr>
          <p:cNvPr id="181924" name="Line 676"/>
          <p:cNvSpPr>
            <a:spLocks noChangeShapeType="1"/>
          </p:cNvSpPr>
          <p:nvPr/>
        </p:nvSpPr>
        <p:spPr bwMode="auto">
          <a:xfrm flipH="1">
            <a:off x="2220913" y="5110163"/>
            <a:ext cx="53975" cy="85725"/>
          </a:xfrm>
          <a:prstGeom prst="line">
            <a:avLst/>
          </a:prstGeom>
          <a:noFill/>
          <a:ln w="9525">
            <a:solidFill>
              <a:schemeClr val="bg2"/>
            </a:solidFill>
            <a:round/>
            <a:headEnd/>
            <a:tailEnd/>
          </a:ln>
          <a:effectLst/>
        </p:spPr>
        <p:txBody>
          <a:bodyPr/>
          <a:lstStyle/>
          <a:p>
            <a:endParaRPr lang="en-US"/>
          </a:p>
        </p:txBody>
      </p:sp>
      <p:sp>
        <p:nvSpPr>
          <p:cNvPr id="181925" name="Line 677"/>
          <p:cNvSpPr>
            <a:spLocks noChangeShapeType="1"/>
          </p:cNvSpPr>
          <p:nvPr/>
        </p:nvSpPr>
        <p:spPr bwMode="auto">
          <a:xfrm>
            <a:off x="2033588" y="5199063"/>
            <a:ext cx="1587" cy="82550"/>
          </a:xfrm>
          <a:prstGeom prst="line">
            <a:avLst/>
          </a:prstGeom>
          <a:noFill/>
          <a:ln w="9525">
            <a:solidFill>
              <a:schemeClr val="bg2"/>
            </a:solidFill>
            <a:round/>
            <a:headEnd/>
            <a:tailEnd/>
          </a:ln>
          <a:effectLst/>
        </p:spPr>
        <p:txBody>
          <a:bodyPr/>
          <a:lstStyle/>
          <a:p>
            <a:endParaRPr lang="en-US"/>
          </a:p>
        </p:txBody>
      </p:sp>
      <p:sp>
        <p:nvSpPr>
          <p:cNvPr id="181926" name="Line 678"/>
          <p:cNvSpPr>
            <a:spLocks noChangeShapeType="1"/>
          </p:cNvSpPr>
          <p:nvPr/>
        </p:nvSpPr>
        <p:spPr bwMode="auto">
          <a:xfrm flipH="1" flipV="1">
            <a:off x="2430463" y="5207000"/>
            <a:ext cx="0" cy="76200"/>
          </a:xfrm>
          <a:prstGeom prst="line">
            <a:avLst/>
          </a:prstGeom>
          <a:noFill/>
          <a:ln w="9525">
            <a:solidFill>
              <a:schemeClr val="bg2"/>
            </a:solidFill>
            <a:round/>
            <a:headEnd/>
            <a:tailEnd/>
          </a:ln>
          <a:effectLst/>
        </p:spPr>
        <p:txBody>
          <a:bodyPr/>
          <a:lstStyle/>
          <a:p>
            <a:endParaRPr lang="en-US"/>
          </a:p>
        </p:txBody>
      </p:sp>
      <p:sp>
        <p:nvSpPr>
          <p:cNvPr id="181927" name="Line 679"/>
          <p:cNvSpPr>
            <a:spLocks noChangeShapeType="1"/>
          </p:cNvSpPr>
          <p:nvPr/>
        </p:nvSpPr>
        <p:spPr bwMode="auto">
          <a:xfrm>
            <a:off x="2511425" y="5065713"/>
            <a:ext cx="503238" cy="269875"/>
          </a:xfrm>
          <a:prstGeom prst="line">
            <a:avLst/>
          </a:prstGeom>
          <a:noFill/>
          <a:ln w="9525">
            <a:solidFill>
              <a:schemeClr val="bg2"/>
            </a:solidFill>
            <a:round/>
            <a:headEnd/>
            <a:tailEnd/>
          </a:ln>
          <a:effectLst/>
        </p:spPr>
        <p:txBody>
          <a:bodyPr/>
          <a:lstStyle/>
          <a:p>
            <a:endParaRPr lang="en-US"/>
          </a:p>
        </p:txBody>
      </p:sp>
      <p:sp>
        <p:nvSpPr>
          <p:cNvPr id="181928" name="Line 680"/>
          <p:cNvSpPr>
            <a:spLocks noChangeShapeType="1"/>
          </p:cNvSpPr>
          <p:nvPr/>
        </p:nvSpPr>
        <p:spPr bwMode="auto">
          <a:xfrm>
            <a:off x="1960563" y="5000625"/>
            <a:ext cx="80962" cy="0"/>
          </a:xfrm>
          <a:prstGeom prst="line">
            <a:avLst/>
          </a:prstGeom>
          <a:noFill/>
          <a:ln w="9525">
            <a:solidFill>
              <a:schemeClr val="bg2"/>
            </a:solidFill>
            <a:round/>
            <a:headEnd/>
            <a:tailEnd/>
          </a:ln>
          <a:effectLst/>
        </p:spPr>
        <p:txBody>
          <a:bodyPr/>
          <a:lstStyle/>
          <a:p>
            <a:endParaRPr lang="en-US"/>
          </a:p>
        </p:txBody>
      </p:sp>
      <p:grpSp>
        <p:nvGrpSpPr>
          <p:cNvPr id="181929" name="Group 681"/>
          <p:cNvGrpSpPr>
            <a:grpSpLocks/>
          </p:cNvGrpSpPr>
          <p:nvPr/>
        </p:nvGrpSpPr>
        <p:grpSpPr bwMode="auto">
          <a:xfrm>
            <a:off x="1146175" y="1760538"/>
            <a:ext cx="3021013" cy="3981450"/>
            <a:chOff x="-1203" y="1352"/>
            <a:chExt cx="1903" cy="2508"/>
          </a:xfrm>
        </p:grpSpPr>
        <p:grpSp>
          <p:nvGrpSpPr>
            <p:cNvPr id="181930" name="Group 682"/>
            <p:cNvGrpSpPr>
              <a:grpSpLocks/>
            </p:cNvGrpSpPr>
            <p:nvPr/>
          </p:nvGrpSpPr>
          <p:grpSpPr bwMode="auto">
            <a:xfrm>
              <a:off x="-1203" y="1647"/>
              <a:ext cx="436" cy="114"/>
              <a:chOff x="3072" y="739"/>
              <a:chExt cx="652" cy="146"/>
            </a:xfrm>
          </p:grpSpPr>
          <p:pic>
            <p:nvPicPr>
              <p:cNvPr id="181931" name="Picture 683" descr="lgv_fqmg[1]"/>
              <p:cNvPicPr>
                <a:picLocks noChangeAspect="1" noChangeArrowheads="1"/>
              </p:cNvPicPr>
              <p:nvPr/>
            </p:nvPicPr>
            <p:blipFill>
              <a:blip r:embed="rId4" cstate="print"/>
              <a:srcRect/>
              <a:stretch>
                <a:fillRect/>
              </a:stretch>
            </p:blipFill>
            <p:spPr bwMode="auto">
              <a:xfrm flipH="1">
                <a:off x="3237" y="739"/>
                <a:ext cx="487" cy="146"/>
              </a:xfrm>
              <a:prstGeom prst="rect">
                <a:avLst/>
              </a:prstGeom>
              <a:noFill/>
            </p:spPr>
          </p:pic>
          <p:sp>
            <p:nvSpPr>
              <p:cNvPr id="181932" name="Line 684"/>
              <p:cNvSpPr>
                <a:spLocks noChangeShapeType="1"/>
              </p:cNvSpPr>
              <p:nvPr/>
            </p:nvSpPr>
            <p:spPr bwMode="auto">
              <a:xfrm flipH="1">
                <a:off x="3104" y="784"/>
                <a:ext cx="88" cy="0"/>
              </a:xfrm>
              <a:prstGeom prst="line">
                <a:avLst/>
              </a:prstGeom>
              <a:noFill/>
              <a:ln w="9525">
                <a:solidFill>
                  <a:schemeClr val="tx1"/>
                </a:solidFill>
                <a:round/>
                <a:headEnd/>
                <a:tailEnd/>
              </a:ln>
              <a:effectLst/>
            </p:spPr>
            <p:txBody>
              <a:bodyPr/>
              <a:lstStyle/>
              <a:p>
                <a:endParaRPr lang="en-US"/>
              </a:p>
            </p:txBody>
          </p:sp>
          <p:sp>
            <p:nvSpPr>
              <p:cNvPr id="181933" name="Line 685"/>
              <p:cNvSpPr>
                <a:spLocks noChangeShapeType="1"/>
              </p:cNvSpPr>
              <p:nvPr/>
            </p:nvSpPr>
            <p:spPr bwMode="auto">
              <a:xfrm flipH="1">
                <a:off x="3072" y="760"/>
                <a:ext cx="144" cy="0"/>
              </a:xfrm>
              <a:prstGeom prst="line">
                <a:avLst/>
              </a:prstGeom>
              <a:noFill/>
              <a:ln w="9525">
                <a:solidFill>
                  <a:schemeClr val="tx1"/>
                </a:solidFill>
                <a:round/>
                <a:headEnd/>
                <a:tailEnd/>
              </a:ln>
              <a:effectLst/>
            </p:spPr>
            <p:txBody>
              <a:bodyPr/>
              <a:lstStyle/>
              <a:p>
                <a:endParaRPr lang="en-US"/>
              </a:p>
            </p:txBody>
          </p:sp>
        </p:grpSp>
        <p:pic>
          <p:nvPicPr>
            <p:cNvPr id="181934" name="Picture 686" descr="imgyjavg[1]"/>
            <p:cNvPicPr>
              <a:picLocks noChangeAspect="1" noChangeArrowheads="1"/>
            </p:cNvPicPr>
            <p:nvPr/>
          </p:nvPicPr>
          <p:blipFill>
            <a:blip r:embed="rId5" cstate="print"/>
            <a:srcRect/>
            <a:stretch>
              <a:fillRect/>
            </a:stretch>
          </p:blipFill>
          <p:spPr bwMode="auto">
            <a:xfrm>
              <a:off x="-1027" y="1466"/>
              <a:ext cx="232" cy="168"/>
            </a:xfrm>
            <a:prstGeom prst="rect">
              <a:avLst/>
            </a:prstGeom>
            <a:noFill/>
          </p:spPr>
        </p:pic>
        <p:grpSp>
          <p:nvGrpSpPr>
            <p:cNvPr id="181935" name="Group 687"/>
            <p:cNvGrpSpPr>
              <a:grpSpLocks/>
            </p:cNvGrpSpPr>
            <p:nvPr/>
          </p:nvGrpSpPr>
          <p:grpSpPr bwMode="auto">
            <a:xfrm>
              <a:off x="-546" y="1352"/>
              <a:ext cx="256" cy="269"/>
              <a:chOff x="2870" y="1518"/>
              <a:chExt cx="292" cy="320"/>
            </a:xfrm>
          </p:grpSpPr>
          <p:graphicFrame>
            <p:nvGraphicFramePr>
              <p:cNvPr id="181936" name="Object 688"/>
              <p:cNvGraphicFramePr>
                <a:graphicFrameLocks noChangeAspect="1"/>
              </p:cNvGraphicFramePr>
              <p:nvPr/>
            </p:nvGraphicFramePr>
            <p:xfrm>
              <a:off x="2870" y="1518"/>
              <a:ext cx="272" cy="282"/>
            </p:xfrm>
            <a:graphic>
              <a:graphicData uri="http://schemas.openxmlformats.org/presentationml/2006/ole">
                <p:oleObj spid="_x0000_s181936" name="Clip" r:id="rId6" imgW="819000" imgH="847800" progId="MS_ClipArt_Gallery.2">
                  <p:embed/>
                </p:oleObj>
              </a:graphicData>
            </a:graphic>
          </p:graphicFrame>
          <p:graphicFrame>
            <p:nvGraphicFramePr>
              <p:cNvPr id="181937" name="Object 689"/>
              <p:cNvGraphicFramePr>
                <a:graphicFrameLocks noChangeAspect="1"/>
              </p:cNvGraphicFramePr>
              <p:nvPr/>
            </p:nvGraphicFramePr>
            <p:xfrm>
              <a:off x="2913" y="1602"/>
              <a:ext cx="249" cy="236"/>
            </p:xfrm>
            <a:graphic>
              <a:graphicData uri="http://schemas.openxmlformats.org/presentationml/2006/ole">
                <p:oleObj spid="_x0000_s181937" name="Clip" r:id="rId7" imgW="1266840" imgH="1200240" progId="MS_ClipArt_Gallery.2">
                  <p:embed/>
                </p:oleObj>
              </a:graphicData>
            </a:graphic>
          </p:graphicFrame>
        </p:grpSp>
        <p:grpSp>
          <p:nvGrpSpPr>
            <p:cNvPr id="181938" name="Group 690"/>
            <p:cNvGrpSpPr>
              <a:grpSpLocks/>
            </p:cNvGrpSpPr>
            <p:nvPr/>
          </p:nvGrpSpPr>
          <p:grpSpPr bwMode="auto">
            <a:xfrm>
              <a:off x="-1002" y="2262"/>
              <a:ext cx="209" cy="224"/>
              <a:chOff x="2870" y="1518"/>
              <a:chExt cx="292" cy="320"/>
            </a:xfrm>
          </p:grpSpPr>
          <p:graphicFrame>
            <p:nvGraphicFramePr>
              <p:cNvPr id="181939" name="Object 691"/>
              <p:cNvGraphicFramePr>
                <a:graphicFrameLocks noChangeAspect="1"/>
              </p:cNvGraphicFramePr>
              <p:nvPr/>
            </p:nvGraphicFramePr>
            <p:xfrm>
              <a:off x="2870" y="1518"/>
              <a:ext cx="272" cy="282"/>
            </p:xfrm>
            <a:graphic>
              <a:graphicData uri="http://schemas.openxmlformats.org/presentationml/2006/ole">
                <p:oleObj spid="_x0000_s181939" name="Clip" r:id="rId8" imgW="819000" imgH="847800" progId="MS_ClipArt_Gallery.2">
                  <p:embed/>
                </p:oleObj>
              </a:graphicData>
            </a:graphic>
          </p:graphicFrame>
          <p:graphicFrame>
            <p:nvGraphicFramePr>
              <p:cNvPr id="181940" name="Object 692"/>
              <p:cNvGraphicFramePr>
                <a:graphicFrameLocks noChangeAspect="1"/>
              </p:cNvGraphicFramePr>
              <p:nvPr/>
            </p:nvGraphicFramePr>
            <p:xfrm>
              <a:off x="2913" y="1602"/>
              <a:ext cx="249" cy="236"/>
            </p:xfrm>
            <a:graphic>
              <a:graphicData uri="http://schemas.openxmlformats.org/presentationml/2006/ole">
                <p:oleObj spid="_x0000_s181940" name="Clip" r:id="rId9" imgW="1266840" imgH="1200240" progId="MS_ClipArt_Gallery.2">
                  <p:embed/>
                </p:oleObj>
              </a:graphicData>
            </a:graphic>
          </p:graphicFrame>
        </p:grpSp>
        <p:graphicFrame>
          <p:nvGraphicFramePr>
            <p:cNvPr id="181941" name="Object 693"/>
            <p:cNvGraphicFramePr>
              <a:graphicFrameLocks noChangeAspect="1"/>
            </p:cNvGraphicFramePr>
            <p:nvPr/>
          </p:nvGraphicFramePr>
          <p:xfrm>
            <a:off x="-732" y="2289"/>
            <a:ext cx="207" cy="173"/>
          </p:xfrm>
          <a:graphic>
            <a:graphicData uri="http://schemas.openxmlformats.org/presentationml/2006/ole">
              <p:oleObj spid="_x0000_s181941" name="Clip" r:id="rId10" imgW="1305000" imgH="1085760" progId="MS_ClipArt_Gallery.2">
                <p:embed/>
              </p:oleObj>
            </a:graphicData>
          </a:graphic>
        </p:graphicFrame>
        <p:grpSp>
          <p:nvGrpSpPr>
            <p:cNvPr id="181942" name="Group 694"/>
            <p:cNvGrpSpPr>
              <a:grpSpLocks/>
            </p:cNvGrpSpPr>
            <p:nvPr/>
          </p:nvGrpSpPr>
          <p:grpSpPr bwMode="auto">
            <a:xfrm>
              <a:off x="310" y="3575"/>
              <a:ext cx="125" cy="230"/>
              <a:chOff x="4180" y="783"/>
              <a:chExt cx="150" cy="307"/>
            </a:xfrm>
          </p:grpSpPr>
          <p:sp>
            <p:nvSpPr>
              <p:cNvPr id="181943" name="AutoShape 695"/>
              <p:cNvSpPr>
                <a:spLocks noChangeArrowheads="1"/>
              </p:cNvSpPr>
              <p:nvPr/>
            </p:nvSpPr>
            <p:spPr bwMode="auto">
              <a:xfrm>
                <a:off x="4180" y="1019"/>
                <a:ext cx="150" cy="71"/>
              </a:xfrm>
              <a:prstGeom prst="parallelogram">
                <a:avLst>
                  <a:gd name="adj" fmla="val 81387"/>
                </a:avLst>
              </a:prstGeom>
              <a:solidFill>
                <a:srgbClr val="33CCCC"/>
              </a:solidFill>
              <a:ln w="9525">
                <a:noFill/>
                <a:miter lim="800000"/>
                <a:headEnd/>
                <a:tailEnd/>
              </a:ln>
              <a:effectLst/>
            </p:spPr>
            <p:txBody>
              <a:bodyPr wrap="none" anchor="ctr"/>
              <a:lstStyle/>
              <a:p>
                <a:endParaRPr lang="en-US"/>
              </a:p>
            </p:txBody>
          </p:sp>
          <p:sp>
            <p:nvSpPr>
              <p:cNvPr id="181944" name="Rectangle 696"/>
              <p:cNvSpPr>
                <a:spLocks noChangeArrowheads="1"/>
              </p:cNvSpPr>
              <p:nvPr/>
            </p:nvSpPr>
            <p:spPr bwMode="auto">
              <a:xfrm>
                <a:off x="4256" y="785"/>
                <a:ext cx="69" cy="236"/>
              </a:xfrm>
              <a:prstGeom prst="rect">
                <a:avLst/>
              </a:prstGeom>
              <a:solidFill>
                <a:srgbClr val="33CCCC"/>
              </a:solidFill>
              <a:ln w="9525">
                <a:noFill/>
                <a:miter lim="800000"/>
                <a:headEnd/>
                <a:tailEnd/>
              </a:ln>
              <a:effectLst/>
            </p:spPr>
            <p:txBody>
              <a:bodyPr wrap="none" anchor="ctr"/>
              <a:lstStyle/>
              <a:p>
                <a:endParaRPr lang="en-US"/>
              </a:p>
            </p:txBody>
          </p:sp>
          <p:sp>
            <p:nvSpPr>
              <p:cNvPr id="181945" name="Rectangle 697"/>
              <p:cNvSpPr>
                <a:spLocks noChangeArrowheads="1"/>
              </p:cNvSpPr>
              <p:nvPr/>
            </p:nvSpPr>
            <p:spPr bwMode="auto">
              <a:xfrm>
                <a:off x="4181" y="852"/>
                <a:ext cx="95" cy="236"/>
              </a:xfrm>
              <a:prstGeom prst="rect">
                <a:avLst/>
              </a:prstGeom>
              <a:solidFill>
                <a:srgbClr val="33CCCC"/>
              </a:solidFill>
              <a:ln w="9525">
                <a:solidFill>
                  <a:schemeClr val="tx1"/>
                </a:solidFill>
                <a:miter lim="800000"/>
                <a:headEnd/>
                <a:tailEnd/>
              </a:ln>
              <a:effectLst/>
            </p:spPr>
            <p:txBody>
              <a:bodyPr wrap="none" anchor="ctr"/>
              <a:lstStyle/>
              <a:p>
                <a:endParaRPr lang="en-US"/>
              </a:p>
            </p:txBody>
          </p:sp>
          <p:sp>
            <p:nvSpPr>
              <p:cNvPr id="181946" name="AutoShape 698"/>
              <p:cNvSpPr>
                <a:spLocks noChangeArrowheads="1"/>
              </p:cNvSpPr>
              <p:nvPr/>
            </p:nvSpPr>
            <p:spPr bwMode="auto">
              <a:xfrm>
                <a:off x="4180" y="783"/>
                <a:ext cx="150" cy="71"/>
              </a:xfrm>
              <a:prstGeom prst="parallelogram">
                <a:avLst>
                  <a:gd name="adj" fmla="val 81387"/>
                </a:avLst>
              </a:prstGeom>
              <a:solidFill>
                <a:srgbClr val="33CCCC"/>
              </a:solidFill>
              <a:ln w="9525">
                <a:solidFill>
                  <a:schemeClr val="tx1"/>
                </a:solidFill>
                <a:miter lim="800000"/>
                <a:headEnd/>
                <a:tailEnd/>
              </a:ln>
              <a:effectLst/>
            </p:spPr>
            <p:txBody>
              <a:bodyPr wrap="none" anchor="ctr"/>
              <a:lstStyle/>
              <a:p>
                <a:endParaRPr lang="en-US"/>
              </a:p>
            </p:txBody>
          </p:sp>
          <p:sp>
            <p:nvSpPr>
              <p:cNvPr id="181947" name="Line 699"/>
              <p:cNvSpPr>
                <a:spLocks noChangeShapeType="1"/>
              </p:cNvSpPr>
              <p:nvPr/>
            </p:nvSpPr>
            <p:spPr bwMode="auto">
              <a:xfrm>
                <a:off x="4330" y="788"/>
                <a:ext cx="0" cy="231"/>
              </a:xfrm>
              <a:prstGeom prst="line">
                <a:avLst/>
              </a:prstGeom>
              <a:noFill/>
              <a:ln w="9525">
                <a:solidFill>
                  <a:schemeClr val="tx1"/>
                </a:solidFill>
                <a:round/>
                <a:headEnd/>
                <a:tailEnd/>
              </a:ln>
              <a:effectLst/>
            </p:spPr>
            <p:txBody>
              <a:bodyPr wrap="none" anchor="ctr"/>
              <a:lstStyle/>
              <a:p>
                <a:endParaRPr lang="en-US"/>
              </a:p>
            </p:txBody>
          </p:sp>
          <p:sp>
            <p:nvSpPr>
              <p:cNvPr id="181948" name="Line 700"/>
              <p:cNvSpPr>
                <a:spLocks noChangeShapeType="1"/>
              </p:cNvSpPr>
              <p:nvPr/>
            </p:nvSpPr>
            <p:spPr bwMode="auto">
              <a:xfrm flipH="1">
                <a:off x="4276" y="1019"/>
                <a:ext cx="54" cy="69"/>
              </a:xfrm>
              <a:prstGeom prst="line">
                <a:avLst/>
              </a:prstGeom>
              <a:noFill/>
              <a:ln w="9525">
                <a:solidFill>
                  <a:schemeClr val="tx1"/>
                </a:solidFill>
                <a:round/>
                <a:headEnd/>
                <a:tailEnd/>
              </a:ln>
              <a:effectLst/>
            </p:spPr>
            <p:txBody>
              <a:bodyPr wrap="none" anchor="ctr"/>
              <a:lstStyle/>
              <a:p>
                <a:endParaRPr lang="en-US"/>
              </a:p>
            </p:txBody>
          </p:sp>
          <p:sp>
            <p:nvSpPr>
              <p:cNvPr id="181949" name="Rectangle 701"/>
              <p:cNvSpPr>
                <a:spLocks noChangeArrowheads="1"/>
              </p:cNvSpPr>
              <p:nvPr/>
            </p:nvSpPr>
            <p:spPr bwMode="auto">
              <a:xfrm>
                <a:off x="4193" y="883"/>
                <a:ext cx="63" cy="136"/>
              </a:xfrm>
              <a:prstGeom prst="rect">
                <a:avLst/>
              </a:prstGeom>
              <a:solidFill>
                <a:schemeClr val="accent2"/>
              </a:solidFill>
              <a:ln w="9525">
                <a:solidFill>
                  <a:schemeClr val="tx1"/>
                </a:solidFill>
                <a:miter lim="800000"/>
                <a:headEnd/>
                <a:tailEnd/>
              </a:ln>
              <a:effectLst/>
            </p:spPr>
            <p:txBody>
              <a:bodyPr wrap="none" anchor="ctr"/>
              <a:lstStyle/>
              <a:p>
                <a:endParaRPr lang="en-US"/>
              </a:p>
            </p:txBody>
          </p:sp>
          <p:sp>
            <p:nvSpPr>
              <p:cNvPr id="181950" name="Rectangle 702"/>
              <p:cNvSpPr>
                <a:spLocks noChangeArrowheads="1"/>
              </p:cNvSpPr>
              <p:nvPr/>
            </p:nvSpPr>
            <p:spPr bwMode="auto">
              <a:xfrm>
                <a:off x="4202" y="924"/>
                <a:ext cx="48" cy="48"/>
              </a:xfrm>
              <a:prstGeom prst="rect">
                <a:avLst/>
              </a:prstGeom>
              <a:solidFill>
                <a:schemeClr val="bg1"/>
              </a:solidFill>
              <a:ln w="9525">
                <a:noFill/>
                <a:miter lim="800000"/>
                <a:headEnd/>
                <a:tailEnd/>
              </a:ln>
              <a:effectLst/>
            </p:spPr>
            <p:txBody>
              <a:bodyPr wrap="none" anchor="ctr"/>
              <a:lstStyle/>
              <a:p>
                <a:endParaRPr lang="en-US"/>
              </a:p>
            </p:txBody>
          </p:sp>
        </p:grpSp>
        <p:graphicFrame>
          <p:nvGraphicFramePr>
            <p:cNvPr id="181951" name="Object 703"/>
            <p:cNvGraphicFramePr>
              <a:graphicFrameLocks noChangeAspect="1"/>
            </p:cNvGraphicFramePr>
            <p:nvPr/>
          </p:nvGraphicFramePr>
          <p:xfrm>
            <a:off x="-975" y="3384"/>
            <a:ext cx="216" cy="180"/>
          </p:xfrm>
          <a:graphic>
            <a:graphicData uri="http://schemas.openxmlformats.org/presentationml/2006/ole">
              <p:oleObj spid="_x0000_s181951" name="Clip" r:id="rId11" imgW="1305000" imgH="1085760" progId="MS_ClipArt_Gallery.2">
                <p:embed/>
              </p:oleObj>
            </a:graphicData>
          </a:graphic>
        </p:graphicFrame>
        <p:graphicFrame>
          <p:nvGraphicFramePr>
            <p:cNvPr id="181952" name="Object 704"/>
            <p:cNvGraphicFramePr>
              <a:graphicFrameLocks noChangeAspect="1"/>
            </p:cNvGraphicFramePr>
            <p:nvPr/>
          </p:nvGraphicFramePr>
          <p:xfrm>
            <a:off x="-871" y="3184"/>
            <a:ext cx="216" cy="180"/>
          </p:xfrm>
          <a:graphic>
            <a:graphicData uri="http://schemas.openxmlformats.org/presentationml/2006/ole">
              <p:oleObj spid="_x0000_s181952" name="Clip" r:id="rId12" imgW="1305000" imgH="1085760" progId="MS_ClipArt_Gallery.2">
                <p:embed/>
              </p:oleObj>
            </a:graphicData>
          </a:graphic>
        </p:graphicFrame>
        <p:graphicFrame>
          <p:nvGraphicFramePr>
            <p:cNvPr id="181953" name="Object 705"/>
            <p:cNvGraphicFramePr>
              <a:graphicFrameLocks noChangeAspect="1"/>
            </p:cNvGraphicFramePr>
            <p:nvPr/>
          </p:nvGraphicFramePr>
          <p:xfrm>
            <a:off x="-703" y="3544"/>
            <a:ext cx="216" cy="180"/>
          </p:xfrm>
          <a:graphic>
            <a:graphicData uri="http://schemas.openxmlformats.org/presentationml/2006/ole">
              <p:oleObj spid="_x0000_s181953" name="Clip" r:id="rId13" imgW="1305000" imgH="1085760" progId="MS_ClipArt_Gallery.2">
                <p:embed/>
              </p:oleObj>
            </a:graphicData>
          </a:graphic>
        </p:graphicFrame>
        <p:graphicFrame>
          <p:nvGraphicFramePr>
            <p:cNvPr id="181954" name="Object 706"/>
            <p:cNvGraphicFramePr>
              <a:graphicFrameLocks noChangeAspect="1"/>
            </p:cNvGraphicFramePr>
            <p:nvPr/>
          </p:nvGraphicFramePr>
          <p:xfrm>
            <a:off x="-489" y="3546"/>
            <a:ext cx="216" cy="180"/>
          </p:xfrm>
          <a:graphic>
            <a:graphicData uri="http://schemas.openxmlformats.org/presentationml/2006/ole">
              <p:oleObj spid="_x0000_s181954" name="Clip" r:id="rId14" imgW="1305000" imgH="1085760" progId="MS_ClipArt_Gallery.2">
                <p:embed/>
              </p:oleObj>
            </a:graphicData>
          </a:graphic>
        </p:graphicFrame>
        <p:grpSp>
          <p:nvGrpSpPr>
            <p:cNvPr id="181955" name="Group 707"/>
            <p:cNvGrpSpPr>
              <a:grpSpLocks/>
            </p:cNvGrpSpPr>
            <p:nvPr/>
          </p:nvGrpSpPr>
          <p:grpSpPr bwMode="auto">
            <a:xfrm>
              <a:off x="83" y="3625"/>
              <a:ext cx="172" cy="215"/>
              <a:chOff x="2870" y="1518"/>
              <a:chExt cx="292" cy="320"/>
            </a:xfrm>
          </p:grpSpPr>
          <p:graphicFrame>
            <p:nvGraphicFramePr>
              <p:cNvPr id="181956" name="Object 708"/>
              <p:cNvGraphicFramePr>
                <a:graphicFrameLocks noChangeAspect="1"/>
              </p:cNvGraphicFramePr>
              <p:nvPr/>
            </p:nvGraphicFramePr>
            <p:xfrm>
              <a:off x="2870" y="1518"/>
              <a:ext cx="272" cy="282"/>
            </p:xfrm>
            <a:graphic>
              <a:graphicData uri="http://schemas.openxmlformats.org/presentationml/2006/ole">
                <p:oleObj spid="_x0000_s181956" name="Clip" r:id="rId15" imgW="819000" imgH="847800" progId="MS_ClipArt_Gallery.2">
                  <p:embed/>
                </p:oleObj>
              </a:graphicData>
            </a:graphic>
          </p:graphicFrame>
          <p:graphicFrame>
            <p:nvGraphicFramePr>
              <p:cNvPr id="181957" name="Object 709"/>
              <p:cNvGraphicFramePr>
                <a:graphicFrameLocks noChangeAspect="1"/>
              </p:cNvGraphicFramePr>
              <p:nvPr/>
            </p:nvGraphicFramePr>
            <p:xfrm>
              <a:off x="2913" y="1602"/>
              <a:ext cx="249" cy="236"/>
            </p:xfrm>
            <a:graphic>
              <a:graphicData uri="http://schemas.openxmlformats.org/presentationml/2006/ole">
                <p:oleObj spid="_x0000_s181957" name="Clip" r:id="rId16" imgW="1266840" imgH="1200240" progId="MS_ClipArt_Gallery.2">
                  <p:embed/>
                </p:oleObj>
              </a:graphicData>
            </a:graphic>
          </p:graphicFrame>
        </p:grpSp>
        <p:grpSp>
          <p:nvGrpSpPr>
            <p:cNvPr id="181958" name="Group 710"/>
            <p:cNvGrpSpPr>
              <a:grpSpLocks/>
            </p:cNvGrpSpPr>
            <p:nvPr/>
          </p:nvGrpSpPr>
          <p:grpSpPr bwMode="auto">
            <a:xfrm>
              <a:off x="-201" y="3657"/>
              <a:ext cx="220" cy="203"/>
              <a:chOff x="2870" y="1518"/>
              <a:chExt cx="292" cy="320"/>
            </a:xfrm>
          </p:grpSpPr>
          <p:graphicFrame>
            <p:nvGraphicFramePr>
              <p:cNvPr id="181959" name="Object 711"/>
              <p:cNvGraphicFramePr>
                <a:graphicFrameLocks noChangeAspect="1"/>
              </p:cNvGraphicFramePr>
              <p:nvPr/>
            </p:nvGraphicFramePr>
            <p:xfrm>
              <a:off x="2870" y="1518"/>
              <a:ext cx="272" cy="282"/>
            </p:xfrm>
            <a:graphic>
              <a:graphicData uri="http://schemas.openxmlformats.org/presentationml/2006/ole">
                <p:oleObj spid="_x0000_s181959" name="Clip" r:id="rId17" imgW="819000" imgH="847800" progId="MS_ClipArt_Gallery.2">
                  <p:embed/>
                </p:oleObj>
              </a:graphicData>
            </a:graphic>
          </p:graphicFrame>
          <p:graphicFrame>
            <p:nvGraphicFramePr>
              <p:cNvPr id="181960" name="Object 712"/>
              <p:cNvGraphicFramePr>
                <a:graphicFrameLocks noChangeAspect="1"/>
              </p:cNvGraphicFramePr>
              <p:nvPr/>
            </p:nvGraphicFramePr>
            <p:xfrm>
              <a:off x="2913" y="1602"/>
              <a:ext cx="249" cy="236"/>
            </p:xfrm>
            <a:graphic>
              <a:graphicData uri="http://schemas.openxmlformats.org/presentationml/2006/ole">
                <p:oleObj spid="_x0000_s181960" name="Clip" r:id="rId18" imgW="1266840" imgH="1200240" progId="MS_ClipArt_Gallery.2">
                  <p:embed/>
                </p:oleObj>
              </a:graphicData>
            </a:graphic>
          </p:graphicFrame>
        </p:grpSp>
        <p:grpSp>
          <p:nvGrpSpPr>
            <p:cNvPr id="181961" name="Group 713"/>
            <p:cNvGrpSpPr>
              <a:grpSpLocks/>
            </p:cNvGrpSpPr>
            <p:nvPr/>
          </p:nvGrpSpPr>
          <p:grpSpPr bwMode="auto">
            <a:xfrm>
              <a:off x="569" y="3419"/>
              <a:ext cx="131" cy="258"/>
              <a:chOff x="4180" y="783"/>
              <a:chExt cx="150" cy="307"/>
            </a:xfrm>
          </p:grpSpPr>
          <p:sp>
            <p:nvSpPr>
              <p:cNvPr id="181962" name="AutoShape 714"/>
              <p:cNvSpPr>
                <a:spLocks noChangeArrowheads="1"/>
              </p:cNvSpPr>
              <p:nvPr/>
            </p:nvSpPr>
            <p:spPr bwMode="auto">
              <a:xfrm>
                <a:off x="4180" y="1019"/>
                <a:ext cx="150" cy="71"/>
              </a:xfrm>
              <a:prstGeom prst="parallelogram">
                <a:avLst>
                  <a:gd name="adj" fmla="val 81387"/>
                </a:avLst>
              </a:prstGeom>
              <a:solidFill>
                <a:srgbClr val="33CCCC"/>
              </a:solidFill>
              <a:ln w="9525">
                <a:noFill/>
                <a:miter lim="800000"/>
                <a:headEnd/>
                <a:tailEnd/>
              </a:ln>
              <a:effectLst/>
            </p:spPr>
            <p:txBody>
              <a:bodyPr wrap="none" anchor="ctr"/>
              <a:lstStyle/>
              <a:p>
                <a:endParaRPr lang="en-US"/>
              </a:p>
            </p:txBody>
          </p:sp>
          <p:sp>
            <p:nvSpPr>
              <p:cNvPr id="181963" name="Rectangle 715"/>
              <p:cNvSpPr>
                <a:spLocks noChangeArrowheads="1"/>
              </p:cNvSpPr>
              <p:nvPr/>
            </p:nvSpPr>
            <p:spPr bwMode="auto">
              <a:xfrm>
                <a:off x="4256" y="785"/>
                <a:ext cx="69" cy="236"/>
              </a:xfrm>
              <a:prstGeom prst="rect">
                <a:avLst/>
              </a:prstGeom>
              <a:solidFill>
                <a:srgbClr val="33CCCC"/>
              </a:solidFill>
              <a:ln w="9525">
                <a:noFill/>
                <a:miter lim="800000"/>
                <a:headEnd/>
                <a:tailEnd/>
              </a:ln>
              <a:effectLst/>
            </p:spPr>
            <p:txBody>
              <a:bodyPr wrap="none" anchor="ctr"/>
              <a:lstStyle/>
              <a:p>
                <a:endParaRPr lang="en-US"/>
              </a:p>
            </p:txBody>
          </p:sp>
          <p:sp>
            <p:nvSpPr>
              <p:cNvPr id="181964" name="Rectangle 716"/>
              <p:cNvSpPr>
                <a:spLocks noChangeArrowheads="1"/>
              </p:cNvSpPr>
              <p:nvPr/>
            </p:nvSpPr>
            <p:spPr bwMode="auto">
              <a:xfrm>
                <a:off x="4181" y="852"/>
                <a:ext cx="95" cy="236"/>
              </a:xfrm>
              <a:prstGeom prst="rect">
                <a:avLst/>
              </a:prstGeom>
              <a:solidFill>
                <a:srgbClr val="33CCCC"/>
              </a:solidFill>
              <a:ln w="9525">
                <a:solidFill>
                  <a:schemeClr val="tx1"/>
                </a:solidFill>
                <a:miter lim="800000"/>
                <a:headEnd/>
                <a:tailEnd/>
              </a:ln>
              <a:effectLst/>
            </p:spPr>
            <p:txBody>
              <a:bodyPr wrap="none" anchor="ctr"/>
              <a:lstStyle/>
              <a:p>
                <a:endParaRPr lang="en-US"/>
              </a:p>
            </p:txBody>
          </p:sp>
          <p:sp>
            <p:nvSpPr>
              <p:cNvPr id="181965" name="AutoShape 717"/>
              <p:cNvSpPr>
                <a:spLocks noChangeArrowheads="1"/>
              </p:cNvSpPr>
              <p:nvPr/>
            </p:nvSpPr>
            <p:spPr bwMode="auto">
              <a:xfrm>
                <a:off x="4180" y="783"/>
                <a:ext cx="150" cy="71"/>
              </a:xfrm>
              <a:prstGeom prst="parallelogram">
                <a:avLst>
                  <a:gd name="adj" fmla="val 81387"/>
                </a:avLst>
              </a:prstGeom>
              <a:solidFill>
                <a:srgbClr val="33CCCC"/>
              </a:solidFill>
              <a:ln w="9525">
                <a:solidFill>
                  <a:schemeClr val="tx1"/>
                </a:solidFill>
                <a:miter lim="800000"/>
                <a:headEnd/>
                <a:tailEnd/>
              </a:ln>
              <a:effectLst/>
            </p:spPr>
            <p:txBody>
              <a:bodyPr wrap="none" anchor="ctr"/>
              <a:lstStyle/>
              <a:p>
                <a:endParaRPr lang="en-US"/>
              </a:p>
            </p:txBody>
          </p:sp>
          <p:sp>
            <p:nvSpPr>
              <p:cNvPr id="181966" name="Line 718"/>
              <p:cNvSpPr>
                <a:spLocks noChangeShapeType="1"/>
              </p:cNvSpPr>
              <p:nvPr/>
            </p:nvSpPr>
            <p:spPr bwMode="auto">
              <a:xfrm>
                <a:off x="4330" y="788"/>
                <a:ext cx="0" cy="231"/>
              </a:xfrm>
              <a:prstGeom prst="line">
                <a:avLst/>
              </a:prstGeom>
              <a:noFill/>
              <a:ln w="9525">
                <a:solidFill>
                  <a:schemeClr val="tx1"/>
                </a:solidFill>
                <a:round/>
                <a:headEnd/>
                <a:tailEnd/>
              </a:ln>
              <a:effectLst/>
            </p:spPr>
            <p:txBody>
              <a:bodyPr wrap="none" anchor="ctr"/>
              <a:lstStyle/>
              <a:p>
                <a:endParaRPr lang="en-US"/>
              </a:p>
            </p:txBody>
          </p:sp>
          <p:sp>
            <p:nvSpPr>
              <p:cNvPr id="181967" name="Line 719"/>
              <p:cNvSpPr>
                <a:spLocks noChangeShapeType="1"/>
              </p:cNvSpPr>
              <p:nvPr/>
            </p:nvSpPr>
            <p:spPr bwMode="auto">
              <a:xfrm flipH="1">
                <a:off x="4276" y="1019"/>
                <a:ext cx="54" cy="69"/>
              </a:xfrm>
              <a:prstGeom prst="line">
                <a:avLst/>
              </a:prstGeom>
              <a:noFill/>
              <a:ln w="9525">
                <a:solidFill>
                  <a:schemeClr val="tx1"/>
                </a:solidFill>
                <a:round/>
                <a:headEnd/>
                <a:tailEnd/>
              </a:ln>
              <a:effectLst/>
            </p:spPr>
            <p:txBody>
              <a:bodyPr wrap="none" anchor="ctr"/>
              <a:lstStyle/>
              <a:p>
                <a:endParaRPr lang="en-US"/>
              </a:p>
            </p:txBody>
          </p:sp>
          <p:sp>
            <p:nvSpPr>
              <p:cNvPr id="181968" name="Rectangle 720"/>
              <p:cNvSpPr>
                <a:spLocks noChangeArrowheads="1"/>
              </p:cNvSpPr>
              <p:nvPr/>
            </p:nvSpPr>
            <p:spPr bwMode="auto">
              <a:xfrm>
                <a:off x="4193" y="883"/>
                <a:ext cx="63" cy="136"/>
              </a:xfrm>
              <a:prstGeom prst="rect">
                <a:avLst/>
              </a:prstGeom>
              <a:solidFill>
                <a:schemeClr val="accent2"/>
              </a:solidFill>
              <a:ln w="9525">
                <a:solidFill>
                  <a:schemeClr val="tx1"/>
                </a:solidFill>
                <a:miter lim="800000"/>
                <a:headEnd/>
                <a:tailEnd/>
              </a:ln>
              <a:effectLst/>
            </p:spPr>
            <p:txBody>
              <a:bodyPr wrap="none" anchor="ctr"/>
              <a:lstStyle/>
              <a:p>
                <a:endParaRPr lang="en-US"/>
              </a:p>
            </p:txBody>
          </p:sp>
          <p:sp>
            <p:nvSpPr>
              <p:cNvPr id="181969" name="Rectangle 721"/>
              <p:cNvSpPr>
                <a:spLocks noChangeArrowheads="1"/>
              </p:cNvSpPr>
              <p:nvPr/>
            </p:nvSpPr>
            <p:spPr bwMode="auto">
              <a:xfrm>
                <a:off x="4202" y="924"/>
                <a:ext cx="48" cy="48"/>
              </a:xfrm>
              <a:prstGeom prst="rect">
                <a:avLst/>
              </a:prstGeom>
              <a:solidFill>
                <a:schemeClr val="bg1"/>
              </a:solidFill>
              <a:ln w="9525">
                <a:noFill/>
                <a:miter lim="800000"/>
                <a:headEnd/>
                <a:tailEnd/>
              </a:ln>
              <a:effectLst/>
            </p:spPr>
            <p:txBody>
              <a:bodyPr wrap="none" anchor="ctr"/>
              <a:lstStyle/>
              <a:p>
                <a:endParaRPr lang="en-US"/>
              </a:p>
            </p:txBody>
          </p:sp>
        </p:grpSp>
      </p:grpSp>
      <p:sp>
        <p:nvSpPr>
          <p:cNvPr id="181970" name="Line 722"/>
          <p:cNvSpPr>
            <a:spLocks noChangeShapeType="1"/>
          </p:cNvSpPr>
          <p:nvPr/>
        </p:nvSpPr>
        <p:spPr bwMode="auto">
          <a:xfrm flipH="1">
            <a:off x="2049463" y="3522663"/>
            <a:ext cx="3175" cy="144462"/>
          </a:xfrm>
          <a:prstGeom prst="line">
            <a:avLst/>
          </a:prstGeom>
          <a:noFill/>
          <a:ln w="9525">
            <a:solidFill>
              <a:schemeClr val="bg2"/>
            </a:solidFill>
            <a:round/>
            <a:headEnd/>
            <a:tailEnd/>
          </a:ln>
          <a:effectLst/>
        </p:spPr>
        <p:txBody>
          <a:bodyPr/>
          <a:lstStyle/>
          <a:p>
            <a:endParaRPr lang="en-US"/>
          </a:p>
        </p:txBody>
      </p:sp>
      <p:sp>
        <p:nvSpPr>
          <p:cNvPr id="181971" name="Line 723"/>
          <p:cNvSpPr>
            <a:spLocks noChangeShapeType="1"/>
          </p:cNvSpPr>
          <p:nvPr/>
        </p:nvSpPr>
        <p:spPr bwMode="auto">
          <a:xfrm flipV="1">
            <a:off x="3346450" y="2505075"/>
            <a:ext cx="123825" cy="87313"/>
          </a:xfrm>
          <a:prstGeom prst="line">
            <a:avLst/>
          </a:prstGeom>
          <a:noFill/>
          <a:ln w="9525">
            <a:solidFill>
              <a:schemeClr val="bg2"/>
            </a:solidFill>
            <a:round/>
            <a:headEnd/>
            <a:tailEnd/>
          </a:ln>
          <a:effectLst/>
        </p:spPr>
        <p:txBody>
          <a:bodyPr/>
          <a:lstStyle/>
          <a:p>
            <a:endParaRPr lang="en-US"/>
          </a:p>
        </p:txBody>
      </p:sp>
      <p:sp>
        <p:nvSpPr>
          <p:cNvPr id="181972" name="Line 724"/>
          <p:cNvSpPr>
            <a:spLocks noChangeShapeType="1"/>
          </p:cNvSpPr>
          <p:nvPr/>
        </p:nvSpPr>
        <p:spPr bwMode="auto">
          <a:xfrm>
            <a:off x="3173413" y="2678113"/>
            <a:ext cx="0" cy="82550"/>
          </a:xfrm>
          <a:prstGeom prst="line">
            <a:avLst/>
          </a:prstGeom>
          <a:noFill/>
          <a:ln w="9525">
            <a:solidFill>
              <a:schemeClr val="bg2"/>
            </a:solidFill>
            <a:round/>
            <a:headEnd/>
            <a:tailEnd/>
          </a:ln>
          <a:effectLst/>
        </p:spPr>
        <p:txBody>
          <a:bodyPr/>
          <a:lstStyle/>
          <a:p>
            <a:endParaRPr lang="en-US"/>
          </a:p>
        </p:txBody>
      </p:sp>
      <p:sp>
        <p:nvSpPr>
          <p:cNvPr id="181973" name="Line 725"/>
          <p:cNvSpPr>
            <a:spLocks noChangeShapeType="1"/>
          </p:cNvSpPr>
          <p:nvPr/>
        </p:nvSpPr>
        <p:spPr bwMode="auto">
          <a:xfrm flipV="1">
            <a:off x="3357563" y="2574925"/>
            <a:ext cx="263525" cy="288925"/>
          </a:xfrm>
          <a:prstGeom prst="line">
            <a:avLst/>
          </a:prstGeom>
          <a:noFill/>
          <a:ln w="9525">
            <a:solidFill>
              <a:schemeClr val="bg2"/>
            </a:solidFill>
            <a:round/>
            <a:headEnd/>
            <a:tailEnd/>
          </a:ln>
          <a:effectLst/>
        </p:spPr>
        <p:txBody>
          <a:bodyPr/>
          <a:lstStyle/>
          <a:p>
            <a:endParaRPr lang="en-US"/>
          </a:p>
        </p:txBody>
      </p:sp>
      <p:sp>
        <p:nvSpPr>
          <p:cNvPr id="181974" name="Line 726"/>
          <p:cNvSpPr>
            <a:spLocks noChangeShapeType="1"/>
          </p:cNvSpPr>
          <p:nvPr/>
        </p:nvSpPr>
        <p:spPr bwMode="auto">
          <a:xfrm>
            <a:off x="3709988" y="2573338"/>
            <a:ext cx="0" cy="196850"/>
          </a:xfrm>
          <a:prstGeom prst="line">
            <a:avLst/>
          </a:prstGeom>
          <a:noFill/>
          <a:ln w="9525">
            <a:solidFill>
              <a:schemeClr val="bg2"/>
            </a:solidFill>
            <a:round/>
            <a:headEnd/>
            <a:tailEnd/>
          </a:ln>
          <a:effectLst/>
        </p:spPr>
        <p:txBody>
          <a:bodyPr/>
          <a:lstStyle/>
          <a:p>
            <a:endParaRPr lang="en-US"/>
          </a:p>
        </p:txBody>
      </p:sp>
      <p:sp>
        <p:nvSpPr>
          <p:cNvPr id="181975" name="Line 727"/>
          <p:cNvSpPr>
            <a:spLocks noChangeShapeType="1"/>
          </p:cNvSpPr>
          <p:nvPr/>
        </p:nvSpPr>
        <p:spPr bwMode="auto">
          <a:xfrm>
            <a:off x="3363913" y="2879725"/>
            <a:ext cx="188912" cy="0"/>
          </a:xfrm>
          <a:prstGeom prst="line">
            <a:avLst/>
          </a:prstGeom>
          <a:noFill/>
          <a:ln w="9525">
            <a:solidFill>
              <a:schemeClr val="bg2"/>
            </a:solidFill>
            <a:round/>
            <a:headEnd/>
            <a:tailEnd/>
          </a:ln>
          <a:effectLst/>
        </p:spPr>
        <p:txBody>
          <a:bodyPr/>
          <a:lstStyle/>
          <a:p>
            <a:endParaRPr lang="en-US"/>
          </a:p>
        </p:txBody>
      </p:sp>
      <p:sp>
        <p:nvSpPr>
          <p:cNvPr id="181976" name="Line 728"/>
          <p:cNvSpPr>
            <a:spLocks noChangeShapeType="1"/>
          </p:cNvSpPr>
          <p:nvPr/>
        </p:nvSpPr>
        <p:spPr bwMode="auto">
          <a:xfrm flipV="1">
            <a:off x="1658938" y="3746500"/>
            <a:ext cx="168275" cy="3175"/>
          </a:xfrm>
          <a:prstGeom prst="line">
            <a:avLst/>
          </a:prstGeom>
          <a:noFill/>
          <a:ln w="9525">
            <a:solidFill>
              <a:schemeClr val="bg2"/>
            </a:solidFill>
            <a:round/>
            <a:headEnd/>
            <a:tailEnd/>
          </a:ln>
          <a:effectLst/>
        </p:spPr>
        <p:txBody>
          <a:bodyPr/>
          <a:lstStyle/>
          <a:p>
            <a:endParaRPr lang="en-US"/>
          </a:p>
        </p:txBody>
      </p:sp>
      <p:sp>
        <p:nvSpPr>
          <p:cNvPr id="181977" name="Line 729"/>
          <p:cNvSpPr>
            <a:spLocks noChangeShapeType="1"/>
          </p:cNvSpPr>
          <p:nvPr/>
        </p:nvSpPr>
        <p:spPr bwMode="auto">
          <a:xfrm flipV="1">
            <a:off x="3778250" y="2273300"/>
            <a:ext cx="238125" cy="168275"/>
          </a:xfrm>
          <a:prstGeom prst="line">
            <a:avLst/>
          </a:prstGeom>
          <a:noFill/>
          <a:ln w="9525">
            <a:solidFill>
              <a:schemeClr val="bg2"/>
            </a:solidFill>
            <a:round/>
            <a:headEnd/>
            <a:tailEnd/>
          </a:ln>
          <a:effectLst/>
        </p:spPr>
        <p:txBody>
          <a:bodyPr/>
          <a:lstStyle/>
          <a:p>
            <a:endParaRPr lang="en-US"/>
          </a:p>
        </p:txBody>
      </p:sp>
      <p:sp>
        <p:nvSpPr>
          <p:cNvPr id="181978" name="Line 730"/>
          <p:cNvSpPr>
            <a:spLocks noChangeShapeType="1"/>
          </p:cNvSpPr>
          <p:nvPr/>
        </p:nvSpPr>
        <p:spPr bwMode="auto">
          <a:xfrm>
            <a:off x="3917950" y="2870200"/>
            <a:ext cx="177800" cy="0"/>
          </a:xfrm>
          <a:prstGeom prst="line">
            <a:avLst/>
          </a:prstGeom>
          <a:noFill/>
          <a:ln w="9525">
            <a:solidFill>
              <a:schemeClr val="bg2"/>
            </a:solidFill>
            <a:round/>
            <a:headEnd/>
            <a:tailEnd/>
          </a:ln>
          <a:effectLst/>
        </p:spPr>
        <p:txBody>
          <a:bodyPr/>
          <a:lstStyle/>
          <a:p>
            <a:endParaRPr lang="en-US"/>
          </a:p>
        </p:txBody>
      </p:sp>
      <p:sp>
        <p:nvSpPr>
          <p:cNvPr id="181979" name="Line 731"/>
          <p:cNvSpPr>
            <a:spLocks noChangeShapeType="1"/>
          </p:cNvSpPr>
          <p:nvPr/>
        </p:nvSpPr>
        <p:spPr bwMode="auto">
          <a:xfrm flipH="1">
            <a:off x="3063875" y="2946400"/>
            <a:ext cx="98425" cy="704850"/>
          </a:xfrm>
          <a:prstGeom prst="line">
            <a:avLst/>
          </a:prstGeom>
          <a:noFill/>
          <a:ln w="9525">
            <a:solidFill>
              <a:schemeClr val="bg2"/>
            </a:solidFill>
            <a:round/>
            <a:headEnd/>
            <a:tailEnd/>
          </a:ln>
          <a:effectLst/>
        </p:spPr>
        <p:txBody>
          <a:bodyPr/>
          <a:lstStyle/>
          <a:p>
            <a:endParaRPr lang="en-US"/>
          </a:p>
        </p:txBody>
      </p:sp>
      <p:sp>
        <p:nvSpPr>
          <p:cNvPr id="181980" name="Line 732"/>
          <p:cNvSpPr>
            <a:spLocks noChangeShapeType="1"/>
          </p:cNvSpPr>
          <p:nvPr/>
        </p:nvSpPr>
        <p:spPr bwMode="auto">
          <a:xfrm flipH="1">
            <a:off x="3654425" y="2946400"/>
            <a:ext cx="111125" cy="727075"/>
          </a:xfrm>
          <a:prstGeom prst="line">
            <a:avLst/>
          </a:prstGeom>
          <a:noFill/>
          <a:ln w="9525">
            <a:solidFill>
              <a:schemeClr val="bg2"/>
            </a:solidFill>
            <a:round/>
            <a:headEnd/>
            <a:tailEnd/>
          </a:ln>
          <a:effectLst/>
        </p:spPr>
        <p:txBody>
          <a:bodyPr/>
          <a:lstStyle/>
          <a:p>
            <a:endParaRPr lang="en-US"/>
          </a:p>
        </p:txBody>
      </p:sp>
      <p:grpSp>
        <p:nvGrpSpPr>
          <p:cNvPr id="181981" name="Group 733"/>
          <p:cNvGrpSpPr>
            <a:grpSpLocks/>
          </p:cNvGrpSpPr>
          <p:nvPr/>
        </p:nvGrpSpPr>
        <p:grpSpPr bwMode="auto">
          <a:xfrm>
            <a:off x="2706688" y="4564063"/>
            <a:ext cx="501650" cy="234950"/>
            <a:chOff x="4701" y="2996"/>
            <a:chExt cx="316" cy="148"/>
          </a:xfrm>
        </p:grpSpPr>
        <p:sp>
          <p:nvSpPr>
            <p:cNvPr id="181982" name="Oval 734"/>
            <p:cNvSpPr>
              <a:spLocks noChangeArrowheads="1"/>
            </p:cNvSpPr>
            <p:nvPr/>
          </p:nvSpPr>
          <p:spPr bwMode="auto">
            <a:xfrm>
              <a:off x="4704" y="3062"/>
              <a:ext cx="313" cy="82"/>
            </a:xfrm>
            <a:prstGeom prst="ellipse">
              <a:avLst/>
            </a:prstGeom>
            <a:solidFill>
              <a:srgbClr val="DDDDDD"/>
            </a:solidFill>
            <a:ln w="12700">
              <a:solidFill>
                <a:schemeClr val="folHlink"/>
              </a:solidFill>
              <a:round/>
              <a:headEnd/>
              <a:tailEnd/>
            </a:ln>
            <a:effectLst/>
          </p:spPr>
          <p:txBody>
            <a:bodyPr wrap="none" anchor="ctr"/>
            <a:lstStyle/>
            <a:p>
              <a:endParaRPr lang="en-US"/>
            </a:p>
          </p:txBody>
        </p:sp>
        <p:sp>
          <p:nvSpPr>
            <p:cNvPr id="181983" name="Line 735"/>
            <p:cNvSpPr>
              <a:spLocks noChangeShapeType="1"/>
            </p:cNvSpPr>
            <p:nvPr/>
          </p:nvSpPr>
          <p:spPr bwMode="auto">
            <a:xfrm>
              <a:off x="4704" y="3055"/>
              <a:ext cx="0" cy="51"/>
            </a:xfrm>
            <a:prstGeom prst="line">
              <a:avLst/>
            </a:prstGeom>
            <a:noFill/>
            <a:ln w="12700">
              <a:solidFill>
                <a:schemeClr val="folHlink"/>
              </a:solidFill>
              <a:round/>
              <a:headEnd/>
              <a:tailEnd/>
            </a:ln>
            <a:effectLst/>
          </p:spPr>
          <p:txBody>
            <a:bodyPr wrap="none" anchor="ctr"/>
            <a:lstStyle/>
            <a:p>
              <a:endParaRPr lang="en-US"/>
            </a:p>
          </p:txBody>
        </p:sp>
        <p:sp>
          <p:nvSpPr>
            <p:cNvPr id="181984" name="Line 736"/>
            <p:cNvSpPr>
              <a:spLocks noChangeShapeType="1"/>
            </p:cNvSpPr>
            <p:nvPr/>
          </p:nvSpPr>
          <p:spPr bwMode="auto">
            <a:xfrm>
              <a:off x="5017" y="3055"/>
              <a:ext cx="0" cy="51"/>
            </a:xfrm>
            <a:prstGeom prst="line">
              <a:avLst/>
            </a:prstGeom>
            <a:noFill/>
            <a:ln w="12700">
              <a:solidFill>
                <a:schemeClr val="folHlink"/>
              </a:solidFill>
              <a:round/>
              <a:headEnd/>
              <a:tailEnd/>
            </a:ln>
            <a:effectLst/>
          </p:spPr>
          <p:txBody>
            <a:bodyPr wrap="none" anchor="ctr"/>
            <a:lstStyle/>
            <a:p>
              <a:endParaRPr lang="en-US"/>
            </a:p>
          </p:txBody>
        </p:sp>
        <p:sp>
          <p:nvSpPr>
            <p:cNvPr id="181985" name="Rectangle 737"/>
            <p:cNvSpPr>
              <a:spLocks noChangeArrowheads="1"/>
            </p:cNvSpPr>
            <p:nvPr/>
          </p:nvSpPr>
          <p:spPr bwMode="auto">
            <a:xfrm>
              <a:off x="4704" y="3055"/>
              <a:ext cx="310" cy="50"/>
            </a:xfrm>
            <a:prstGeom prst="rect">
              <a:avLst/>
            </a:prstGeom>
            <a:solidFill>
              <a:srgbClr val="DDDDDD"/>
            </a:solidFill>
            <a:ln w="12700">
              <a:noFill/>
              <a:miter lim="800000"/>
              <a:headEnd/>
              <a:tailEnd/>
            </a:ln>
            <a:effectLst/>
          </p:spPr>
          <p:txBody>
            <a:bodyPr wrap="none" anchor="ctr"/>
            <a:lstStyle/>
            <a:p>
              <a:pPr algn="ctr">
                <a:spcBef>
                  <a:spcPct val="0"/>
                </a:spcBef>
                <a:buClrTx/>
                <a:buSzTx/>
                <a:buFontTx/>
                <a:buNone/>
              </a:pPr>
              <a:endParaRPr lang="it-IT">
                <a:latin typeface="Times New Roman" pitchFamily="64" charset="0"/>
              </a:endParaRPr>
            </a:p>
          </p:txBody>
        </p:sp>
        <p:sp>
          <p:nvSpPr>
            <p:cNvPr id="181986" name="Oval 738"/>
            <p:cNvSpPr>
              <a:spLocks noChangeArrowheads="1"/>
            </p:cNvSpPr>
            <p:nvPr/>
          </p:nvSpPr>
          <p:spPr bwMode="auto">
            <a:xfrm>
              <a:off x="4701" y="2996"/>
              <a:ext cx="313" cy="96"/>
            </a:xfrm>
            <a:prstGeom prst="ellipse">
              <a:avLst/>
            </a:prstGeom>
            <a:solidFill>
              <a:srgbClr val="DDDDDD"/>
            </a:solidFill>
            <a:ln w="12700">
              <a:solidFill>
                <a:schemeClr val="folHlink"/>
              </a:solidFill>
              <a:round/>
              <a:headEnd/>
              <a:tailEnd/>
            </a:ln>
            <a:effectLst/>
          </p:spPr>
          <p:txBody>
            <a:bodyPr wrap="none" anchor="ctr"/>
            <a:lstStyle/>
            <a:p>
              <a:endParaRPr lang="en-US"/>
            </a:p>
          </p:txBody>
        </p:sp>
        <p:grpSp>
          <p:nvGrpSpPr>
            <p:cNvPr id="181987" name="Group 739"/>
            <p:cNvGrpSpPr>
              <a:grpSpLocks/>
            </p:cNvGrpSpPr>
            <p:nvPr/>
          </p:nvGrpSpPr>
          <p:grpSpPr bwMode="auto">
            <a:xfrm>
              <a:off x="4776" y="3017"/>
              <a:ext cx="156" cy="56"/>
              <a:chOff x="2848" y="848"/>
              <a:chExt cx="140" cy="98"/>
            </a:xfrm>
          </p:grpSpPr>
          <p:sp>
            <p:nvSpPr>
              <p:cNvPr id="181988" name="Line 740"/>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181989" name="Line 741"/>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181990" name="Line 742"/>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grpSp>
          <p:nvGrpSpPr>
            <p:cNvPr id="181991" name="Group 743"/>
            <p:cNvGrpSpPr>
              <a:grpSpLocks/>
            </p:cNvGrpSpPr>
            <p:nvPr/>
          </p:nvGrpSpPr>
          <p:grpSpPr bwMode="auto">
            <a:xfrm flipV="1">
              <a:off x="4776" y="3016"/>
              <a:ext cx="156" cy="56"/>
              <a:chOff x="2848" y="848"/>
              <a:chExt cx="140" cy="98"/>
            </a:xfrm>
          </p:grpSpPr>
          <p:sp>
            <p:nvSpPr>
              <p:cNvPr id="181992" name="Line 744"/>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181993" name="Line 745"/>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181994" name="Line 746"/>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grpSp>
      <p:grpSp>
        <p:nvGrpSpPr>
          <p:cNvPr id="181995" name="Group 747"/>
          <p:cNvGrpSpPr>
            <a:grpSpLocks/>
          </p:cNvGrpSpPr>
          <p:nvPr/>
        </p:nvGrpSpPr>
        <p:grpSpPr bwMode="auto">
          <a:xfrm>
            <a:off x="2041525" y="4865688"/>
            <a:ext cx="501650" cy="234950"/>
            <a:chOff x="4701" y="2996"/>
            <a:chExt cx="316" cy="148"/>
          </a:xfrm>
        </p:grpSpPr>
        <p:sp>
          <p:nvSpPr>
            <p:cNvPr id="181996" name="Oval 748"/>
            <p:cNvSpPr>
              <a:spLocks noChangeArrowheads="1"/>
            </p:cNvSpPr>
            <p:nvPr/>
          </p:nvSpPr>
          <p:spPr bwMode="auto">
            <a:xfrm>
              <a:off x="4704" y="3062"/>
              <a:ext cx="313" cy="82"/>
            </a:xfrm>
            <a:prstGeom prst="ellipse">
              <a:avLst/>
            </a:prstGeom>
            <a:solidFill>
              <a:srgbClr val="DDDDDD"/>
            </a:solidFill>
            <a:ln w="12700">
              <a:solidFill>
                <a:schemeClr val="folHlink"/>
              </a:solidFill>
              <a:round/>
              <a:headEnd/>
              <a:tailEnd/>
            </a:ln>
            <a:effectLst/>
          </p:spPr>
          <p:txBody>
            <a:bodyPr wrap="none" anchor="ctr"/>
            <a:lstStyle/>
            <a:p>
              <a:endParaRPr lang="en-US"/>
            </a:p>
          </p:txBody>
        </p:sp>
        <p:sp>
          <p:nvSpPr>
            <p:cNvPr id="181997" name="Line 749"/>
            <p:cNvSpPr>
              <a:spLocks noChangeShapeType="1"/>
            </p:cNvSpPr>
            <p:nvPr/>
          </p:nvSpPr>
          <p:spPr bwMode="auto">
            <a:xfrm>
              <a:off x="4704" y="3055"/>
              <a:ext cx="0" cy="51"/>
            </a:xfrm>
            <a:prstGeom prst="line">
              <a:avLst/>
            </a:prstGeom>
            <a:noFill/>
            <a:ln w="12700">
              <a:solidFill>
                <a:schemeClr val="folHlink"/>
              </a:solidFill>
              <a:round/>
              <a:headEnd/>
              <a:tailEnd/>
            </a:ln>
            <a:effectLst/>
          </p:spPr>
          <p:txBody>
            <a:bodyPr wrap="none" anchor="ctr"/>
            <a:lstStyle/>
            <a:p>
              <a:endParaRPr lang="en-US"/>
            </a:p>
          </p:txBody>
        </p:sp>
        <p:sp>
          <p:nvSpPr>
            <p:cNvPr id="181998" name="Line 750"/>
            <p:cNvSpPr>
              <a:spLocks noChangeShapeType="1"/>
            </p:cNvSpPr>
            <p:nvPr/>
          </p:nvSpPr>
          <p:spPr bwMode="auto">
            <a:xfrm>
              <a:off x="5017" y="3055"/>
              <a:ext cx="0" cy="51"/>
            </a:xfrm>
            <a:prstGeom prst="line">
              <a:avLst/>
            </a:prstGeom>
            <a:noFill/>
            <a:ln w="12700">
              <a:solidFill>
                <a:schemeClr val="folHlink"/>
              </a:solidFill>
              <a:round/>
              <a:headEnd/>
              <a:tailEnd/>
            </a:ln>
            <a:effectLst/>
          </p:spPr>
          <p:txBody>
            <a:bodyPr wrap="none" anchor="ctr"/>
            <a:lstStyle/>
            <a:p>
              <a:endParaRPr lang="en-US"/>
            </a:p>
          </p:txBody>
        </p:sp>
        <p:sp>
          <p:nvSpPr>
            <p:cNvPr id="181999" name="Rectangle 751"/>
            <p:cNvSpPr>
              <a:spLocks noChangeArrowheads="1"/>
            </p:cNvSpPr>
            <p:nvPr/>
          </p:nvSpPr>
          <p:spPr bwMode="auto">
            <a:xfrm>
              <a:off x="4704" y="3055"/>
              <a:ext cx="310" cy="50"/>
            </a:xfrm>
            <a:prstGeom prst="rect">
              <a:avLst/>
            </a:prstGeom>
            <a:solidFill>
              <a:srgbClr val="DDDDDD"/>
            </a:solidFill>
            <a:ln w="12700">
              <a:noFill/>
              <a:miter lim="800000"/>
              <a:headEnd/>
              <a:tailEnd/>
            </a:ln>
            <a:effectLst/>
          </p:spPr>
          <p:txBody>
            <a:bodyPr wrap="none" anchor="ctr"/>
            <a:lstStyle/>
            <a:p>
              <a:pPr algn="ctr">
                <a:spcBef>
                  <a:spcPct val="0"/>
                </a:spcBef>
                <a:buClrTx/>
                <a:buSzTx/>
                <a:buFontTx/>
                <a:buNone/>
              </a:pPr>
              <a:endParaRPr lang="it-IT">
                <a:latin typeface="Times New Roman" pitchFamily="64" charset="0"/>
              </a:endParaRPr>
            </a:p>
          </p:txBody>
        </p:sp>
        <p:sp>
          <p:nvSpPr>
            <p:cNvPr id="182000" name="Oval 752"/>
            <p:cNvSpPr>
              <a:spLocks noChangeArrowheads="1"/>
            </p:cNvSpPr>
            <p:nvPr/>
          </p:nvSpPr>
          <p:spPr bwMode="auto">
            <a:xfrm>
              <a:off x="4701" y="2996"/>
              <a:ext cx="313" cy="96"/>
            </a:xfrm>
            <a:prstGeom prst="ellipse">
              <a:avLst/>
            </a:prstGeom>
            <a:solidFill>
              <a:srgbClr val="DDDDDD"/>
            </a:solidFill>
            <a:ln w="12700">
              <a:solidFill>
                <a:schemeClr val="folHlink"/>
              </a:solidFill>
              <a:round/>
              <a:headEnd/>
              <a:tailEnd/>
            </a:ln>
            <a:effectLst/>
          </p:spPr>
          <p:txBody>
            <a:bodyPr wrap="none" anchor="ctr"/>
            <a:lstStyle/>
            <a:p>
              <a:endParaRPr lang="en-US"/>
            </a:p>
          </p:txBody>
        </p:sp>
        <p:grpSp>
          <p:nvGrpSpPr>
            <p:cNvPr id="182001" name="Group 753"/>
            <p:cNvGrpSpPr>
              <a:grpSpLocks/>
            </p:cNvGrpSpPr>
            <p:nvPr/>
          </p:nvGrpSpPr>
          <p:grpSpPr bwMode="auto">
            <a:xfrm>
              <a:off x="4776" y="3017"/>
              <a:ext cx="156" cy="56"/>
              <a:chOff x="2848" y="848"/>
              <a:chExt cx="140" cy="98"/>
            </a:xfrm>
          </p:grpSpPr>
          <p:sp>
            <p:nvSpPr>
              <p:cNvPr id="182002" name="Line 754"/>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182003" name="Line 755"/>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182004" name="Line 756"/>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grpSp>
          <p:nvGrpSpPr>
            <p:cNvPr id="182005" name="Group 757"/>
            <p:cNvGrpSpPr>
              <a:grpSpLocks/>
            </p:cNvGrpSpPr>
            <p:nvPr/>
          </p:nvGrpSpPr>
          <p:grpSpPr bwMode="auto">
            <a:xfrm flipV="1">
              <a:off x="4776" y="3016"/>
              <a:ext cx="156" cy="56"/>
              <a:chOff x="2848" y="848"/>
              <a:chExt cx="140" cy="98"/>
            </a:xfrm>
          </p:grpSpPr>
          <p:sp>
            <p:nvSpPr>
              <p:cNvPr id="182006" name="Line 758"/>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182007" name="Line 759"/>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182008" name="Line 760"/>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grpSp>
      <p:grpSp>
        <p:nvGrpSpPr>
          <p:cNvPr id="182009" name="Group 761"/>
          <p:cNvGrpSpPr>
            <a:grpSpLocks/>
          </p:cNvGrpSpPr>
          <p:nvPr/>
        </p:nvGrpSpPr>
        <p:grpSpPr bwMode="auto">
          <a:xfrm>
            <a:off x="2871788" y="5051425"/>
            <a:ext cx="290512" cy="404813"/>
            <a:chOff x="4290" y="3130"/>
            <a:chExt cx="183" cy="255"/>
          </a:xfrm>
        </p:grpSpPr>
        <p:pic>
          <p:nvPicPr>
            <p:cNvPr id="182010" name="Picture 762" descr="31u_bnrz[1]"/>
            <p:cNvPicPr>
              <a:picLocks noChangeAspect="1" noChangeArrowheads="1"/>
            </p:cNvPicPr>
            <p:nvPr/>
          </p:nvPicPr>
          <p:blipFill>
            <a:blip r:embed="rId19" cstate="print"/>
            <a:srcRect/>
            <a:stretch>
              <a:fillRect/>
            </a:stretch>
          </p:blipFill>
          <p:spPr bwMode="auto">
            <a:xfrm>
              <a:off x="4343" y="3211"/>
              <a:ext cx="121" cy="174"/>
            </a:xfrm>
            <a:prstGeom prst="rect">
              <a:avLst/>
            </a:prstGeom>
            <a:solidFill>
              <a:srgbClr val="DDDDDD"/>
            </a:solidFill>
          </p:spPr>
        </p:pic>
        <p:sp>
          <p:nvSpPr>
            <p:cNvPr id="182011" name="Freeform 763"/>
            <p:cNvSpPr>
              <a:spLocks/>
            </p:cNvSpPr>
            <p:nvPr/>
          </p:nvSpPr>
          <p:spPr bwMode="auto">
            <a:xfrm>
              <a:off x="4339" y="3143"/>
              <a:ext cx="33" cy="39"/>
            </a:xfrm>
            <a:custGeom>
              <a:avLst/>
              <a:gdLst/>
              <a:ahLst/>
              <a:cxnLst>
                <a:cxn ang="0">
                  <a:pos x="70" y="29"/>
                </a:cxn>
                <a:cxn ang="0">
                  <a:pos x="55" y="39"/>
                </a:cxn>
                <a:cxn ang="0">
                  <a:pos x="42" y="50"/>
                </a:cxn>
                <a:cxn ang="0">
                  <a:pos x="30" y="63"/>
                </a:cxn>
                <a:cxn ang="0">
                  <a:pos x="20" y="77"/>
                </a:cxn>
                <a:cxn ang="0">
                  <a:pos x="12" y="91"/>
                </a:cxn>
                <a:cxn ang="0">
                  <a:pos x="6" y="108"/>
                </a:cxn>
                <a:cxn ang="0">
                  <a:pos x="2" y="125"/>
                </a:cxn>
                <a:cxn ang="0">
                  <a:pos x="0" y="142"/>
                </a:cxn>
                <a:cxn ang="0">
                  <a:pos x="2" y="166"/>
                </a:cxn>
                <a:cxn ang="0">
                  <a:pos x="12" y="186"/>
                </a:cxn>
                <a:cxn ang="0">
                  <a:pos x="26" y="203"/>
                </a:cxn>
                <a:cxn ang="0">
                  <a:pos x="45" y="216"/>
                </a:cxn>
                <a:cxn ang="0">
                  <a:pos x="66" y="226"/>
                </a:cxn>
                <a:cxn ang="0">
                  <a:pos x="88" y="230"/>
                </a:cxn>
                <a:cxn ang="0">
                  <a:pos x="111" y="232"/>
                </a:cxn>
                <a:cxn ang="0">
                  <a:pos x="134" y="228"/>
                </a:cxn>
                <a:cxn ang="0">
                  <a:pos x="138" y="228"/>
                </a:cxn>
                <a:cxn ang="0">
                  <a:pos x="143" y="226"/>
                </a:cxn>
                <a:cxn ang="0">
                  <a:pos x="147" y="222"/>
                </a:cxn>
                <a:cxn ang="0">
                  <a:pos x="148" y="218"/>
                </a:cxn>
                <a:cxn ang="0">
                  <a:pos x="145" y="212"/>
                </a:cxn>
                <a:cxn ang="0">
                  <a:pos x="141" y="207"/>
                </a:cxn>
                <a:cxn ang="0">
                  <a:pos x="135" y="203"/>
                </a:cxn>
                <a:cxn ang="0">
                  <a:pos x="129" y="201"/>
                </a:cxn>
                <a:cxn ang="0">
                  <a:pos x="117" y="197"/>
                </a:cxn>
                <a:cxn ang="0">
                  <a:pos x="105" y="195"/>
                </a:cxn>
                <a:cxn ang="0">
                  <a:pos x="94" y="193"/>
                </a:cxn>
                <a:cxn ang="0">
                  <a:pos x="83" y="190"/>
                </a:cxn>
                <a:cxn ang="0">
                  <a:pos x="73" y="187"/>
                </a:cxn>
                <a:cxn ang="0">
                  <a:pos x="62" y="182"/>
                </a:cxn>
                <a:cxn ang="0">
                  <a:pos x="53" y="176"/>
                </a:cxn>
                <a:cxn ang="0">
                  <a:pos x="43" y="167"/>
                </a:cxn>
                <a:cxn ang="0">
                  <a:pos x="40" y="128"/>
                </a:cxn>
                <a:cxn ang="0">
                  <a:pos x="49" y="96"/>
                </a:cxn>
                <a:cxn ang="0">
                  <a:pos x="68" y="71"/>
                </a:cxn>
                <a:cxn ang="0">
                  <a:pos x="94" y="50"/>
                </a:cxn>
                <a:cxn ang="0">
                  <a:pos x="122" y="34"/>
                </a:cxn>
                <a:cxn ang="0">
                  <a:pos x="151" y="21"/>
                </a:cxn>
                <a:cxn ang="0">
                  <a:pos x="178" y="12"/>
                </a:cxn>
                <a:cxn ang="0">
                  <a:pos x="199" y="4"/>
                </a:cxn>
                <a:cxn ang="0">
                  <a:pos x="186" y="1"/>
                </a:cxn>
                <a:cxn ang="0">
                  <a:pos x="172" y="0"/>
                </a:cxn>
                <a:cxn ang="0">
                  <a:pos x="156" y="2"/>
                </a:cxn>
                <a:cxn ang="0">
                  <a:pos x="138" y="4"/>
                </a:cxn>
                <a:cxn ang="0">
                  <a:pos x="121" y="10"/>
                </a:cxn>
                <a:cxn ang="0">
                  <a:pos x="103" y="16"/>
                </a:cxn>
                <a:cxn ang="0">
                  <a:pos x="86" y="23"/>
                </a:cxn>
                <a:cxn ang="0">
                  <a:pos x="70" y="29"/>
                </a:cxn>
              </a:cxnLst>
              <a:rect l="0" t="0" r="r" b="b"/>
              <a:pathLst>
                <a:path w="199" h="232">
                  <a:moveTo>
                    <a:pt x="70" y="29"/>
                  </a:moveTo>
                  <a:lnTo>
                    <a:pt x="55" y="39"/>
                  </a:lnTo>
                  <a:lnTo>
                    <a:pt x="42" y="50"/>
                  </a:lnTo>
                  <a:lnTo>
                    <a:pt x="30" y="63"/>
                  </a:lnTo>
                  <a:lnTo>
                    <a:pt x="20" y="77"/>
                  </a:lnTo>
                  <a:lnTo>
                    <a:pt x="12" y="91"/>
                  </a:lnTo>
                  <a:lnTo>
                    <a:pt x="6" y="108"/>
                  </a:lnTo>
                  <a:lnTo>
                    <a:pt x="2" y="125"/>
                  </a:lnTo>
                  <a:lnTo>
                    <a:pt x="0" y="142"/>
                  </a:lnTo>
                  <a:lnTo>
                    <a:pt x="2" y="166"/>
                  </a:lnTo>
                  <a:lnTo>
                    <a:pt x="12" y="186"/>
                  </a:lnTo>
                  <a:lnTo>
                    <a:pt x="26" y="203"/>
                  </a:lnTo>
                  <a:lnTo>
                    <a:pt x="45" y="216"/>
                  </a:lnTo>
                  <a:lnTo>
                    <a:pt x="66" y="226"/>
                  </a:lnTo>
                  <a:lnTo>
                    <a:pt x="88" y="230"/>
                  </a:lnTo>
                  <a:lnTo>
                    <a:pt x="111" y="232"/>
                  </a:lnTo>
                  <a:lnTo>
                    <a:pt x="134" y="228"/>
                  </a:lnTo>
                  <a:lnTo>
                    <a:pt x="138" y="228"/>
                  </a:lnTo>
                  <a:lnTo>
                    <a:pt x="143" y="226"/>
                  </a:lnTo>
                  <a:lnTo>
                    <a:pt x="147" y="222"/>
                  </a:lnTo>
                  <a:lnTo>
                    <a:pt x="148" y="218"/>
                  </a:lnTo>
                  <a:lnTo>
                    <a:pt x="145" y="212"/>
                  </a:lnTo>
                  <a:lnTo>
                    <a:pt x="141" y="207"/>
                  </a:lnTo>
                  <a:lnTo>
                    <a:pt x="135" y="203"/>
                  </a:lnTo>
                  <a:lnTo>
                    <a:pt x="129" y="201"/>
                  </a:lnTo>
                  <a:lnTo>
                    <a:pt x="117" y="197"/>
                  </a:lnTo>
                  <a:lnTo>
                    <a:pt x="105" y="195"/>
                  </a:lnTo>
                  <a:lnTo>
                    <a:pt x="94" y="193"/>
                  </a:lnTo>
                  <a:lnTo>
                    <a:pt x="83" y="190"/>
                  </a:lnTo>
                  <a:lnTo>
                    <a:pt x="73" y="187"/>
                  </a:lnTo>
                  <a:lnTo>
                    <a:pt x="62" y="182"/>
                  </a:lnTo>
                  <a:lnTo>
                    <a:pt x="53" y="176"/>
                  </a:lnTo>
                  <a:lnTo>
                    <a:pt x="43" y="167"/>
                  </a:lnTo>
                  <a:lnTo>
                    <a:pt x="40" y="128"/>
                  </a:lnTo>
                  <a:lnTo>
                    <a:pt x="49" y="96"/>
                  </a:lnTo>
                  <a:lnTo>
                    <a:pt x="68" y="71"/>
                  </a:lnTo>
                  <a:lnTo>
                    <a:pt x="94" y="50"/>
                  </a:lnTo>
                  <a:lnTo>
                    <a:pt x="122" y="34"/>
                  </a:lnTo>
                  <a:lnTo>
                    <a:pt x="151" y="21"/>
                  </a:lnTo>
                  <a:lnTo>
                    <a:pt x="178" y="12"/>
                  </a:lnTo>
                  <a:lnTo>
                    <a:pt x="199" y="4"/>
                  </a:lnTo>
                  <a:lnTo>
                    <a:pt x="186" y="1"/>
                  </a:lnTo>
                  <a:lnTo>
                    <a:pt x="172" y="0"/>
                  </a:lnTo>
                  <a:lnTo>
                    <a:pt x="156" y="2"/>
                  </a:lnTo>
                  <a:lnTo>
                    <a:pt x="138" y="4"/>
                  </a:lnTo>
                  <a:lnTo>
                    <a:pt x="121" y="10"/>
                  </a:lnTo>
                  <a:lnTo>
                    <a:pt x="103" y="16"/>
                  </a:lnTo>
                  <a:lnTo>
                    <a:pt x="86" y="23"/>
                  </a:lnTo>
                  <a:lnTo>
                    <a:pt x="70" y="29"/>
                  </a:lnTo>
                  <a:close/>
                </a:path>
              </a:pathLst>
            </a:custGeom>
            <a:solidFill>
              <a:srgbClr val="C9E8FF"/>
            </a:solidFill>
            <a:ln w="9525">
              <a:noFill/>
              <a:round/>
              <a:headEnd/>
              <a:tailEnd/>
            </a:ln>
          </p:spPr>
          <p:txBody>
            <a:bodyPr/>
            <a:lstStyle/>
            <a:p>
              <a:endParaRPr lang="en-US"/>
            </a:p>
          </p:txBody>
        </p:sp>
        <p:sp>
          <p:nvSpPr>
            <p:cNvPr id="182012" name="Freeform 764"/>
            <p:cNvSpPr>
              <a:spLocks/>
            </p:cNvSpPr>
            <p:nvPr/>
          </p:nvSpPr>
          <p:spPr bwMode="auto">
            <a:xfrm>
              <a:off x="4395" y="3142"/>
              <a:ext cx="22" cy="30"/>
            </a:xfrm>
            <a:custGeom>
              <a:avLst/>
              <a:gdLst/>
              <a:ahLst/>
              <a:cxnLst>
                <a:cxn ang="0">
                  <a:pos x="108" y="59"/>
                </a:cxn>
                <a:cxn ang="0">
                  <a:pos x="113" y="77"/>
                </a:cxn>
                <a:cxn ang="0">
                  <a:pos x="111" y="94"/>
                </a:cxn>
                <a:cxn ang="0">
                  <a:pos x="103" y="108"/>
                </a:cxn>
                <a:cxn ang="0">
                  <a:pos x="91" y="121"/>
                </a:cxn>
                <a:cxn ang="0">
                  <a:pos x="77" y="132"/>
                </a:cxn>
                <a:cxn ang="0">
                  <a:pos x="61" y="144"/>
                </a:cxn>
                <a:cxn ang="0">
                  <a:pos x="45" y="154"/>
                </a:cxn>
                <a:cxn ang="0">
                  <a:pos x="30" y="164"/>
                </a:cxn>
                <a:cxn ang="0">
                  <a:pos x="28" y="168"/>
                </a:cxn>
                <a:cxn ang="0">
                  <a:pos x="27" y="170"/>
                </a:cxn>
                <a:cxn ang="0">
                  <a:pos x="27" y="174"/>
                </a:cxn>
                <a:cxn ang="0">
                  <a:pos x="28" y="177"/>
                </a:cxn>
                <a:cxn ang="0">
                  <a:pos x="32" y="179"/>
                </a:cxn>
                <a:cxn ang="0">
                  <a:pos x="35" y="180"/>
                </a:cxn>
                <a:cxn ang="0">
                  <a:pos x="37" y="180"/>
                </a:cxn>
                <a:cxn ang="0">
                  <a:pos x="41" y="179"/>
                </a:cxn>
                <a:cxn ang="0">
                  <a:pos x="60" y="169"/>
                </a:cxn>
                <a:cxn ang="0">
                  <a:pos x="77" y="158"/>
                </a:cxn>
                <a:cxn ang="0">
                  <a:pos x="94" y="145"/>
                </a:cxn>
                <a:cxn ang="0">
                  <a:pos x="109" y="130"/>
                </a:cxn>
                <a:cxn ang="0">
                  <a:pos x="120" y="114"/>
                </a:cxn>
                <a:cxn ang="0">
                  <a:pos x="127" y="95"/>
                </a:cxn>
                <a:cxn ang="0">
                  <a:pos x="128" y="76"/>
                </a:cxn>
                <a:cxn ang="0">
                  <a:pos x="123" y="55"/>
                </a:cxn>
                <a:cxn ang="0">
                  <a:pos x="113" y="39"/>
                </a:cxn>
                <a:cxn ang="0">
                  <a:pos x="97" y="25"/>
                </a:cxn>
                <a:cxn ang="0">
                  <a:pos x="79" y="15"/>
                </a:cxn>
                <a:cxn ang="0">
                  <a:pos x="57" y="7"/>
                </a:cxn>
                <a:cxn ang="0">
                  <a:pos x="36" y="2"/>
                </a:cxn>
                <a:cxn ang="0">
                  <a:pos x="19" y="0"/>
                </a:cxn>
                <a:cxn ang="0">
                  <a:pos x="6" y="0"/>
                </a:cxn>
                <a:cxn ang="0">
                  <a:pos x="0" y="4"/>
                </a:cxn>
                <a:cxn ang="0">
                  <a:pos x="14" y="9"/>
                </a:cxn>
                <a:cxn ang="0">
                  <a:pos x="29" y="14"/>
                </a:cxn>
                <a:cxn ang="0">
                  <a:pos x="46" y="19"/>
                </a:cxn>
                <a:cxn ang="0">
                  <a:pos x="61" y="23"/>
                </a:cxn>
                <a:cxn ang="0">
                  <a:pos x="76" y="29"/>
                </a:cxn>
                <a:cxn ang="0">
                  <a:pos x="89" y="37"/>
                </a:cxn>
                <a:cxn ang="0">
                  <a:pos x="100" y="46"/>
                </a:cxn>
                <a:cxn ang="0">
                  <a:pos x="108" y="59"/>
                </a:cxn>
              </a:cxnLst>
              <a:rect l="0" t="0" r="r" b="b"/>
              <a:pathLst>
                <a:path w="128" h="180">
                  <a:moveTo>
                    <a:pt x="108" y="59"/>
                  </a:moveTo>
                  <a:lnTo>
                    <a:pt x="113" y="77"/>
                  </a:lnTo>
                  <a:lnTo>
                    <a:pt x="111" y="94"/>
                  </a:lnTo>
                  <a:lnTo>
                    <a:pt x="103" y="108"/>
                  </a:lnTo>
                  <a:lnTo>
                    <a:pt x="91" y="121"/>
                  </a:lnTo>
                  <a:lnTo>
                    <a:pt x="77" y="132"/>
                  </a:lnTo>
                  <a:lnTo>
                    <a:pt x="61" y="144"/>
                  </a:lnTo>
                  <a:lnTo>
                    <a:pt x="45" y="154"/>
                  </a:lnTo>
                  <a:lnTo>
                    <a:pt x="30" y="164"/>
                  </a:lnTo>
                  <a:lnTo>
                    <a:pt x="28" y="168"/>
                  </a:lnTo>
                  <a:lnTo>
                    <a:pt x="27" y="170"/>
                  </a:lnTo>
                  <a:lnTo>
                    <a:pt x="27" y="174"/>
                  </a:lnTo>
                  <a:lnTo>
                    <a:pt x="28" y="177"/>
                  </a:lnTo>
                  <a:lnTo>
                    <a:pt x="32" y="179"/>
                  </a:lnTo>
                  <a:lnTo>
                    <a:pt x="35" y="180"/>
                  </a:lnTo>
                  <a:lnTo>
                    <a:pt x="37" y="180"/>
                  </a:lnTo>
                  <a:lnTo>
                    <a:pt x="41" y="179"/>
                  </a:lnTo>
                  <a:lnTo>
                    <a:pt x="60" y="169"/>
                  </a:lnTo>
                  <a:lnTo>
                    <a:pt x="77" y="158"/>
                  </a:lnTo>
                  <a:lnTo>
                    <a:pt x="94" y="145"/>
                  </a:lnTo>
                  <a:lnTo>
                    <a:pt x="109" y="130"/>
                  </a:lnTo>
                  <a:lnTo>
                    <a:pt x="120" y="114"/>
                  </a:lnTo>
                  <a:lnTo>
                    <a:pt x="127" y="95"/>
                  </a:lnTo>
                  <a:lnTo>
                    <a:pt x="128" y="76"/>
                  </a:lnTo>
                  <a:lnTo>
                    <a:pt x="123" y="55"/>
                  </a:lnTo>
                  <a:lnTo>
                    <a:pt x="113" y="39"/>
                  </a:lnTo>
                  <a:lnTo>
                    <a:pt x="97" y="25"/>
                  </a:lnTo>
                  <a:lnTo>
                    <a:pt x="79" y="15"/>
                  </a:lnTo>
                  <a:lnTo>
                    <a:pt x="57" y="7"/>
                  </a:lnTo>
                  <a:lnTo>
                    <a:pt x="36" y="2"/>
                  </a:lnTo>
                  <a:lnTo>
                    <a:pt x="19" y="0"/>
                  </a:lnTo>
                  <a:lnTo>
                    <a:pt x="6" y="0"/>
                  </a:lnTo>
                  <a:lnTo>
                    <a:pt x="0" y="4"/>
                  </a:lnTo>
                  <a:lnTo>
                    <a:pt x="14" y="9"/>
                  </a:lnTo>
                  <a:lnTo>
                    <a:pt x="29" y="14"/>
                  </a:lnTo>
                  <a:lnTo>
                    <a:pt x="46" y="19"/>
                  </a:lnTo>
                  <a:lnTo>
                    <a:pt x="61" y="23"/>
                  </a:lnTo>
                  <a:lnTo>
                    <a:pt x="76" y="29"/>
                  </a:lnTo>
                  <a:lnTo>
                    <a:pt x="89" y="37"/>
                  </a:lnTo>
                  <a:lnTo>
                    <a:pt x="100" y="46"/>
                  </a:lnTo>
                  <a:lnTo>
                    <a:pt x="108" y="59"/>
                  </a:lnTo>
                  <a:close/>
                </a:path>
              </a:pathLst>
            </a:custGeom>
            <a:solidFill>
              <a:srgbClr val="C9E8FF"/>
            </a:solidFill>
            <a:ln w="9525">
              <a:noFill/>
              <a:round/>
              <a:headEnd/>
              <a:tailEnd/>
            </a:ln>
          </p:spPr>
          <p:txBody>
            <a:bodyPr/>
            <a:lstStyle/>
            <a:p>
              <a:endParaRPr lang="en-US"/>
            </a:p>
          </p:txBody>
        </p:sp>
        <p:sp>
          <p:nvSpPr>
            <p:cNvPr id="182013" name="Freeform 765"/>
            <p:cNvSpPr>
              <a:spLocks/>
            </p:cNvSpPr>
            <p:nvPr/>
          </p:nvSpPr>
          <p:spPr bwMode="auto">
            <a:xfrm>
              <a:off x="4318" y="3135"/>
              <a:ext cx="54" cy="63"/>
            </a:xfrm>
            <a:custGeom>
              <a:avLst/>
              <a:gdLst/>
              <a:ahLst/>
              <a:cxnLst>
                <a:cxn ang="0">
                  <a:pos x="100" y="70"/>
                </a:cxn>
                <a:cxn ang="0">
                  <a:pos x="53" y="115"/>
                </a:cxn>
                <a:cxn ang="0">
                  <a:pos x="17" y="166"/>
                </a:cxn>
                <a:cxn ang="0">
                  <a:pos x="0" y="226"/>
                </a:cxn>
                <a:cxn ang="0">
                  <a:pos x="3" y="266"/>
                </a:cxn>
                <a:cxn ang="0">
                  <a:pos x="9" y="282"/>
                </a:cxn>
                <a:cxn ang="0">
                  <a:pos x="19" y="297"/>
                </a:cxn>
                <a:cxn ang="0">
                  <a:pos x="32" y="310"/>
                </a:cxn>
                <a:cxn ang="0">
                  <a:pos x="56" y="324"/>
                </a:cxn>
                <a:cxn ang="0">
                  <a:pos x="86" y="338"/>
                </a:cxn>
                <a:cxn ang="0">
                  <a:pos x="119" y="350"/>
                </a:cxn>
                <a:cxn ang="0">
                  <a:pos x="152" y="359"/>
                </a:cxn>
                <a:cxn ang="0">
                  <a:pos x="186" y="366"/>
                </a:cxn>
                <a:cxn ang="0">
                  <a:pos x="220" y="371"/>
                </a:cxn>
                <a:cxn ang="0">
                  <a:pos x="254" y="374"/>
                </a:cxn>
                <a:cxn ang="0">
                  <a:pos x="289" y="376"/>
                </a:cxn>
                <a:cxn ang="0">
                  <a:pos x="311" y="378"/>
                </a:cxn>
                <a:cxn ang="0">
                  <a:pos x="320" y="371"/>
                </a:cxn>
                <a:cxn ang="0">
                  <a:pos x="322" y="360"/>
                </a:cxn>
                <a:cxn ang="0">
                  <a:pos x="315" y="352"/>
                </a:cxn>
                <a:cxn ang="0">
                  <a:pos x="294" y="347"/>
                </a:cxn>
                <a:cxn ang="0">
                  <a:pos x="263" y="341"/>
                </a:cxn>
                <a:cxn ang="0">
                  <a:pos x="232" y="336"/>
                </a:cxn>
                <a:cxn ang="0">
                  <a:pos x="200" y="332"/>
                </a:cxn>
                <a:cxn ang="0">
                  <a:pos x="170" y="326"/>
                </a:cxn>
                <a:cxn ang="0">
                  <a:pos x="139" y="318"/>
                </a:cxn>
                <a:cxn ang="0">
                  <a:pos x="110" y="309"/>
                </a:cxn>
                <a:cxn ang="0">
                  <a:pos x="80" y="297"/>
                </a:cxn>
                <a:cxn ang="0">
                  <a:pos x="55" y="281"/>
                </a:cxn>
                <a:cxn ang="0">
                  <a:pos x="38" y="259"/>
                </a:cxn>
                <a:cxn ang="0">
                  <a:pos x="34" y="232"/>
                </a:cxn>
                <a:cxn ang="0">
                  <a:pos x="38" y="200"/>
                </a:cxn>
                <a:cxn ang="0">
                  <a:pos x="51" y="170"/>
                </a:cxn>
                <a:cxn ang="0">
                  <a:pos x="71" y="137"/>
                </a:cxn>
                <a:cxn ang="0">
                  <a:pos x="94" y="110"/>
                </a:cxn>
                <a:cxn ang="0">
                  <a:pos x="123" y="82"/>
                </a:cxn>
                <a:cxn ang="0">
                  <a:pos x="153" y="57"/>
                </a:cxn>
                <a:cxn ang="0">
                  <a:pos x="195" y="38"/>
                </a:cxn>
                <a:cxn ang="0">
                  <a:pos x="238" y="20"/>
                </a:cxn>
                <a:cxn ang="0">
                  <a:pos x="264" y="7"/>
                </a:cxn>
                <a:cxn ang="0">
                  <a:pos x="256" y="0"/>
                </a:cxn>
                <a:cxn ang="0">
                  <a:pos x="221" y="4"/>
                </a:cxn>
                <a:cxn ang="0">
                  <a:pos x="180" y="18"/>
                </a:cxn>
                <a:cxn ang="0">
                  <a:pos x="141" y="38"/>
                </a:cxn>
              </a:cxnLst>
              <a:rect l="0" t="0" r="r" b="b"/>
              <a:pathLst>
                <a:path w="322" h="378">
                  <a:moveTo>
                    <a:pt x="125" y="49"/>
                  </a:moveTo>
                  <a:lnTo>
                    <a:pt x="100" y="70"/>
                  </a:lnTo>
                  <a:lnTo>
                    <a:pt x="76" y="90"/>
                  </a:lnTo>
                  <a:lnTo>
                    <a:pt x="53" y="115"/>
                  </a:lnTo>
                  <a:lnTo>
                    <a:pt x="34" y="140"/>
                  </a:lnTo>
                  <a:lnTo>
                    <a:pt x="17" y="166"/>
                  </a:lnTo>
                  <a:lnTo>
                    <a:pt x="5" y="195"/>
                  </a:lnTo>
                  <a:lnTo>
                    <a:pt x="0" y="226"/>
                  </a:lnTo>
                  <a:lnTo>
                    <a:pt x="1" y="258"/>
                  </a:lnTo>
                  <a:lnTo>
                    <a:pt x="3" y="266"/>
                  </a:lnTo>
                  <a:lnTo>
                    <a:pt x="5" y="275"/>
                  </a:lnTo>
                  <a:lnTo>
                    <a:pt x="9" y="282"/>
                  </a:lnTo>
                  <a:lnTo>
                    <a:pt x="14" y="290"/>
                  </a:lnTo>
                  <a:lnTo>
                    <a:pt x="19" y="297"/>
                  </a:lnTo>
                  <a:lnTo>
                    <a:pt x="26" y="304"/>
                  </a:lnTo>
                  <a:lnTo>
                    <a:pt x="32" y="310"/>
                  </a:lnTo>
                  <a:lnTo>
                    <a:pt x="41" y="314"/>
                  </a:lnTo>
                  <a:lnTo>
                    <a:pt x="56" y="324"/>
                  </a:lnTo>
                  <a:lnTo>
                    <a:pt x="71" y="332"/>
                  </a:lnTo>
                  <a:lnTo>
                    <a:pt x="86" y="338"/>
                  </a:lnTo>
                  <a:lnTo>
                    <a:pt x="103" y="344"/>
                  </a:lnTo>
                  <a:lnTo>
                    <a:pt x="119" y="350"/>
                  </a:lnTo>
                  <a:lnTo>
                    <a:pt x="136" y="355"/>
                  </a:lnTo>
                  <a:lnTo>
                    <a:pt x="152" y="359"/>
                  </a:lnTo>
                  <a:lnTo>
                    <a:pt x="168" y="363"/>
                  </a:lnTo>
                  <a:lnTo>
                    <a:pt x="186" y="366"/>
                  </a:lnTo>
                  <a:lnTo>
                    <a:pt x="202" y="368"/>
                  </a:lnTo>
                  <a:lnTo>
                    <a:pt x="220" y="371"/>
                  </a:lnTo>
                  <a:lnTo>
                    <a:pt x="238" y="373"/>
                  </a:lnTo>
                  <a:lnTo>
                    <a:pt x="254" y="374"/>
                  </a:lnTo>
                  <a:lnTo>
                    <a:pt x="272" y="375"/>
                  </a:lnTo>
                  <a:lnTo>
                    <a:pt x="289" y="376"/>
                  </a:lnTo>
                  <a:lnTo>
                    <a:pt x="306" y="378"/>
                  </a:lnTo>
                  <a:lnTo>
                    <a:pt x="311" y="378"/>
                  </a:lnTo>
                  <a:lnTo>
                    <a:pt x="316" y="375"/>
                  </a:lnTo>
                  <a:lnTo>
                    <a:pt x="320" y="371"/>
                  </a:lnTo>
                  <a:lnTo>
                    <a:pt x="322" y="366"/>
                  </a:lnTo>
                  <a:lnTo>
                    <a:pt x="322" y="360"/>
                  </a:lnTo>
                  <a:lnTo>
                    <a:pt x="320" y="356"/>
                  </a:lnTo>
                  <a:lnTo>
                    <a:pt x="315" y="352"/>
                  </a:lnTo>
                  <a:lnTo>
                    <a:pt x="309" y="350"/>
                  </a:lnTo>
                  <a:lnTo>
                    <a:pt x="294" y="347"/>
                  </a:lnTo>
                  <a:lnTo>
                    <a:pt x="279" y="344"/>
                  </a:lnTo>
                  <a:lnTo>
                    <a:pt x="263" y="341"/>
                  </a:lnTo>
                  <a:lnTo>
                    <a:pt x="247" y="338"/>
                  </a:lnTo>
                  <a:lnTo>
                    <a:pt x="232" y="336"/>
                  </a:lnTo>
                  <a:lnTo>
                    <a:pt x="216" y="334"/>
                  </a:lnTo>
                  <a:lnTo>
                    <a:pt x="200" y="332"/>
                  </a:lnTo>
                  <a:lnTo>
                    <a:pt x="185" y="328"/>
                  </a:lnTo>
                  <a:lnTo>
                    <a:pt x="170" y="326"/>
                  </a:lnTo>
                  <a:lnTo>
                    <a:pt x="154" y="322"/>
                  </a:lnTo>
                  <a:lnTo>
                    <a:pt x="139" y="318"/>
                  </a:lnTo>
                  <a:lnTo>
                    <a:pt x="124" y="314"/>
                  </a:lnTo>
                  <a:lnTo>
                    <a:pt x="110" y="309"/>
                  </a:lnTo>
                  <a:lnTo>
                    <a:pt x="94" y="303"/>
                  </a:lnTo>
                  <a:lnTo>
                    <a:pt x="80" y="297"/>
                  </a:lnTo>
                  <a:lnTo>
                    <a:pt x="66" y="289"/>
                  </a:lnTo>
                  <a:lnTo>
                    <a:pt x="55" y="281"/>
                  </a:lnTo>
                  <a:lnTo>
                    <a:pt x="45" y="271"/>
                  </a:lnTo>
                  <a:lnTo>
                    <a:pt x="38" y="259"/>
                  </a:lnTo>
                  <a:lnTo>
                    <a:pt x="35" y="245"/>
                  </a:lnTo>
                  <a:lnTo>
                    <a:pt x="34" y="232"/>
                  </a:lnTo>
                  <a:lnTo>
                    <a:pt x="35" y="216"/>
                  </a:lnTo>
                  <a:lnTo>
                    <a:pt x="38" y="200"/>
                  </a:lnTo>
                  <a:lnTo>
                    <a:pt x="43" y="187"/>
                  </a:lnTo>
                  <a:lnTo>
                    <a:pt x="51" y="170"/>
                  </a:lnTo>
                  <a:lnTo>
                    <a:pt x="60" y="152"/>
                  </a:lnTo>
                  <a:lnTo>
                    <a:pt x="71" y="137"/>
                  </a:lnTo>
                  <a:lnTo>
                    <a:pt x="83" y="124"/>
                  </a:lnTo>
                  <a:lnTo>
                    <a:pt x="94" y="110"/>
                  </a:lnTo>
                  <a:lnTo>
                    <a:pt x="107" y="96"/>
                  </a:lnTo>
                  <a:lnTo>
                    <a:pt x="123" y="82"/>
                  </a:lnTo>
                  <a:lnTo>
                    <a:pt x="138" y="69"/>
                  </a:lnTo>
                  <a:lnTo>
                    <a:pt x="153" y="57"/>
                  </a:lnTo>
                  <a:lnTo>
                    <a:pt x="173" y="47"/>
                  </a:lnTo>
                  <a:lnTo>
                    <a:pt x="195" y="38"/>
                  </a:lnTo>
                  <a:lnTo>
                    <a:pt x="218" y="28"/>
                  </a:lnTo>
                  <a:lnTo>
                    <a:pt x="238" y="20"/>
                  </a:lnTo>
                  <a:lnTo>
                    <a:pt x="254" y="13"/>
                  </a:lnTo>
                  <a:lnTo>
                    <a:pt x="264" y="7"/>
                  </a:lnTo>
                  <a:lnTo>
                    <a:pt x="268" y="2"/>
                  </a:lnTo>
                  <a:lnTo>
                    <a:pt x="256" y="0"/>
                  </a:lnTo>
                  <a:lnTo>
                    <a:pt x="240" y="1"/>
                  </a:lnTo>
                  <a:lnTo>
                    <a:pt x="221" y="4"/>
                  </a:lnTo>
                  <a:lnTo>
                    <a:pt x="201" y="10"/>
                  </a:lnTo>
                  <a:lnTo>
                    <a:pt x="180" y="18"/>
                  </a:lnTo>
                  <a:lnTo>
                    <a:pt x="160" y="27"/>
                  </a:lnTo>
                  <a:lnTo>
                    <a:pt x="141" y="38"/>
                  </a:lnTo>
                  <a:lnTo>
                    <a:pt x="125" y="49"/>
                  </a:lnTo>
                  <a:close/>
                </a:path>
              </a:pathLst>
            </a:custGeom>
            <a:solidFill>
              <a:srgbClr val="C9E8FF"/>
            </a:solidFill>
            <a:ln w="9525">
              <a:noFill/>
              <a:round/>
              <a:headEnd/>
              <a:tailEnd/>
            </a:ln>
          </p:spPr>
          <p:txBody>
            <a:bodyPr/>
            <a:lstStyle/>
            <a:p>
              <a:endParaRPr lang="en-US"/>
            </a:p>
          </p:txBody>
        </p:sp>
        <p:sp>
          <p:nvSpPr>
            <p:cNvPr id="182014" name="Freeform 766"/>
            <p:cNvSpPr>
              <a:spLocks/>
            </p:cNvSpPr>
            <p:nvPr/>
          </p:nvSpPr>
          <p:spPr bwMode="auto">
            <a:xfrm>
              <a:off x="4394" y="3133"/>
              <a:ext cx="47" cy="42"/>
            </a:xfrm>
            <a:custGeom>
              <a:avLst/>
              <a:gdLst/>
              <a:ahLst/>
              <a:cxnLst>
                <a:cxn ang="0">
                  <a:pos x="235" y="77"/>
                </a:cxn>
                <a:cxn ang="0">
                  <a:pos x="248" y="91"/>
                </a:cxn>
                <a:cxn ang="0">
                  <a:pos x="256" y="107"/>
                </a:cxn>
                <a:cxn ang="0">
                  <a:pos x="259" y="124"/>
                </a:cxn>
                <a:cxn ang="0">
                  <a:pos x="259" y="142"/>
                </a:cxn>
                <a:cxn ang="0">
                  <a:pos x="257" y="157"/>
                </a:cxn>
                <a:cxn ang="0">
                  <a:pos x="252" y="170"/>
                </a:cxn>
                <a:cxn ang="0">
                  <a:pos x="244" y="183"/>
                </a:cxn>
                <a:cxn ang="0">
                  <a:pos x="236" y="193"/>
                </a:cxn>
                <a:cxn ang="0">
                  <a:pos x="225" y="204"/>
                </a:cxn>
                <a:cxn ang="0">
                  <a:pos x="215" y="214"/>
                </a:cxn>
                <a:cxn ang="0">
                  <a:pos x="204" y="224"/>
                </a:cxn>
                <a:cxn ang="0">
                  <a:pos x="194" y="234"/>
                </a:cxn>
                <a:cxn ang="0">
                  <a:pos x="191" y="238"/>
                </a:cxn>
                <a:cxn ang="0">
                  <a:pos x="191" y="241"/>
                </a:cxn>
                <a:cxn ang="0">
                  <a:pos x="191" y="245"/>
                </a:cxn>
                <a:cxn ang="0">
                  <a:pos x="194" y="248"/>
                </a:cxn>
                <a:cxn ang="0">
                  <a:pos x="197" y="250"/>
                </a:cxn>
                <a:cxn ang="0">
                  <a:pos x="202" y="252"/>
                </a:cxn>
                <a:cxn ang="0">
                  <a:pos x="205" y="250"/>
                </a:cxn>
                <a:cxn ang="0">
                  <a:pos x="209" y="248"/>
                </a:cxn>
                <a:cxn ang="0">
                  <a:pos x="232" y="233"/>
                </a:cxn>
                <a:cxn ang="0">
                  <a:pos x="252" y="214"/>
                </a:cxn>
                <a:cxn ang="0">
                  <a:pos x="268" y="192"/>
                </a:cxn>
                <a:cxn ang="0">
                  <a:pos x="278" y="167"/>
                </a:cxn>
                <a:cxn ang="0">
                  <a:pos x="283" y="141"/>
                </a:cxn>
                <a:cxn ang="0">
                  <a:pos x="280" y="115"/>
                </a:cxn>
                <a:cxn ang="0">
                  <a:pos x="271" y="91"/>
                </a:cxn>
                <a:cxn ang="0">
                  <a:pos x="252" y="69"/>
                </a:cxn>
                <a:cxn ang="0">
                  <a:pos x="238" y="57"/>
                </a:cxn>
                <a:cxn ang="0">
                  <a:pos x="222" y="48"/>
                </a:cxn>
                <a:cxn ang="0">
                  <a:pos x="204" y="39"/>
                </a:cxn>
                <a:cxn ang="0">
                  <a:pos x="184" y="31"/>
                </a:cxn>
                <a:cxn ang="0">
                  <a:pos x="164" y="23"/>
                </a:cxn>
                <a:cxn ang="0">
                  <a:pos x="144" y="17"/>
                </a:cxn>
                <a:cxn ang="0">
                  <a:pos x="123" y="13"/>
                </a:cxn>
                <a:cxn ang="0">
                  <a:pos x="103" y="8"/>
                </a:cxn>
                <a:cxn ang="0">
                  <a:pos x="83" y="5"/>
                </a:cxn>
                <a:cxn ang="0">
                  <a:pos x="66" y="2"/>
                </a:cxn>
                <a:cxn ang="0">
                  <a:pos x="48" y="0"/>
                </a:cxn>
                <a:cxn ang="0">
                  <a:pos x="34" y="0"/>
                </a:cxn>
                <a:cxn ang="0">
                  <a:pos x="21" y="0"/>
                </a:cxn>
                <a:cxn ang="0">
                  <a:pos x="11" y="0"/>
                </a:cxn>
                <a:cxn ang="0">
                  <a:pos x="4" y="2"/>
                </a:cxn>
                <a:cxn ang="0">
                  <a:pos x="0" y="5"/>
                </a:cxn>
                <a:cxn ang="0">
                  <a:pos x="12" y="7"/>
                </a:cxn>
                <a:cxn ang="0">
                  <a:pos x="24" y="8"/>
                </a:cxn>
                <a:cxn ang="0">
                  <a:pos x="38" y="10"/>
                </a:cxn>
                <a:cxn ang="0">
                  <a:pos x="52" y="13"/>
                </a:cxn>
                <a:cxn ang="0">
                  <a:pos x="66" y="16"/>
                </a:cxn>
                <a:cxn ang="0">
                  <a:pos x="82" y="18"/>
                </a:cxn>
                <a:cxn ang="0">
                  <a:pos x="98" y="22"/>
                </a:cxn>
                <a:cxn ang="0">
                  <a:pos x="114" y="25"/>
                </a:cxn>
                <a:cxn ang="0">
                  <a:pos x="129" y="30"/>
                </a:cxn>
                <a:cxn ang="0">
                  <a:pos x="146" y="34"/>
                </a:cxn>
                <a:cxn ang="0">
                  <a:pos x="162" y="39"/>
                </a:cxn>
                <a:cxn ang="0">
                  <a:pos x="177" y="45"/>
                </a:cxn>
                <a:cxn ang="0">
                  <a:pos x="193" y="52"/>
                </a:cxn>
                <a:cxn ang="0">
                  <a:pos x="208" y="60"/>
                </a:cxn>
                <a:cxn ang="0">
                  <a:pos x="222" y="68"/>
                </a:cxn>
                <a:cxn ang="0">
                  <a:pos x="235" y="77"/>
                </a:cxn>
              </a:cxnLst>
              <a:rect l="0" t="0" r="r" b="b"/>
              <a:pathLst>
                <a:path w="283" h="252">
                  <a:moveTo>
                    <a:pt x="235" y="77"/>
                  </a:moveTo>
                  <a:lnTo>
                    <a:pt x="248" y="91"/>
                  </a:lnTo>
                  <a:lnTo>
                    <a:pt x="256" y="107"/>
                  </a:lnTo>
                  <a:lnTo>
                    <a:pt x="259" y="124"/>
                  </a:lnTo>
                  <a:lnTo>
                    <a:pt x="259" y="142"/>
                  </a:lnTo>
                  <a:lnTo>
                    <a:pt x="257" y="157"/>
                  </a:lnTo>
                  <a:lnTo>
                    <a:pt x="252" y="170"/>
                  </a:lnTo>
                  <a:lnTo>
                    <a:pt x="244" y="183"/>
                  </a:lnTo>
                  <a:lnTo>
                    <a:pt x="236" y="193"/>
                  </a:lnTo>
                  <a:lnTo>
                    <a:pt x="225" y="204"/>
                  </a:lnTo>
                  <a:lnTo>
                    <a:pt x="215" y="214"/>
                  </a:lnTo>
                  <a:lnTo>
                    <a:pt x="204" y="224"/>
                  </a:lnTo>
                  <a:lnTo>
                    <a:pt x="194" y="234"/>
                  </a:lnTo>
                  <a:lnTo>
                    <a:pt x="191" y="238"/>
                  </a:lnTo>
                  <a:lnTo>
                    <a:pt x="191" y="241"/>
                  </a:lnTo>
                  <a:lnTo>
                    <a:pt x="191" y="245"/>
                  </a:lnTo>
                  <a:lnTo>
                    <a:pt x="194" y="248"/>
                  </a:lnTo>
                  <a:lnTo>
                    <a:pt x="197" y="250"/>
                  </a:lnTo>
                  <a:lnTo>
                    <a:pt x="202" y="252"/>
                  </a:lnTo>
                  <a:lnTo>
                    <a:pt x="205" y="250"/>
                  </a:lnTo>
                  <a:lnTo>
                    <a:pt x="209" y="248"/>
                  </a:lnTo>
                  <a:lnTo>
                    <a:pt x="232" y="233"/>
                  </a:lnTo>
                  <a:lnTo>
                    <a:pt x="252" y="214"/>
                  </a:lnTo>
                  <a:lnTo>
                    <a:pt x="268" y="192"/>
                  </a:lnTo>
                  <a:lnTo>
                    <a:pt x="278" y="167"/>
                  </a:lnTo>
                  <a:lnTo>
                    <a:pt x="283" y="141"/>
                  </a:lnTo>
                  <a:lnTo>
                    <a:pt x="280" y="115"/>
                  </a:lnTo>
                  <a:lnTo>
                    <a:pt x="271" y="91"/>
                  </a:lnTo>
                  <a:lnTo>
                    <a:pt x="252" y="69"/>
                  </a:lnTo>
                  <a:lnTo>
                    <a:pt x="238" y="57"/>
                  </a:lnTo>
                  <a:lnTo>
                    <a:pt x="222" y="48"/>
                  </a:lnTo>
                  <a:lnTo>
                    <a:pt x="204" y="39"/>
                  </a:lnTo>
                  <a:lnTo>
                    <a:pt x="184" y="31"/>
                  </a:lnTo>
                  <a:lnTo>
                    <a:pt x="164" y="23"/>
                  </a:lnTo>
                  <a:lnTo>
                    <a:pt x="144" y="17"/>
                  </a:lnTo>
                  <a:lnTo>
                    <a:pt x="123" y="13"/>
                  </a:lnTo>
                  <a:lnTo>
                    <a:pt x="103" y="8"/>
                  </a:lnTo>
                  <a:lnTo>
                    <a:pt x="83" y="5"/>
                  </a:lnTo>
                  <a:lnTo>
                    <a:pt x="66" y="2"/>
                  </a:lnTo>
                  <a:lnTo>
                    <a:pt x="48" y="0"/>
                  </a:lnTo>
                  <a:lnTo>
                    <a:pt x="34" y="0"/>
                  </a:lnTo>
                  <a:lnTo>
                    <a:pt x="21" y="0"/>
                  </a:lnTo>
                  <a:lnTo>
                    <a:pt x="11" y="0"/>
                  </a:lnTo>
                  <a:lnTo>
                    <a:pt x="4" y="2"/>
                  </a:lnTo>
                  <a:lnTo>
                    <a:pt x="0" y="5"/>
                  </a:lnTo>
                  <a:lnTo>
                    <a:pt x="12" y="7"/>
                  </a:lnTo>
                  <a:lnTo>
                    <a:pt x="24" y="8"/>
                  </a:lnTo>
                  <a:lnTo>
                    <a:pt x="38" y="10"/>
                  </a:lnTo>
                  <a:lnTo>
                    <a:pt x="52" y="13"/>
                  </a:lnTo>
                  <a:lnTo>
                    <a:pt x="66" y="16"/>
                  </a:lnTo>
                  <a:lnTo>
                    <a:pt x="82" y="18"/>
                  </a:lnTo>
                  <a:lnTo>
                    <a:pt x="98" y="22"/>
                  </a:lnTo>
                  <a:lnTo>
                    <a:pt x="114" y="25"/>
                  </a:lnTo>
                  <a:lnTo>
                    <a:pt x="129" y="30"/>
                  </a:lnTo>
                  <a:lnTo>
                    <a:pt x="146" y="34"/>
                  </a:lnTo>
                  <a:lnTo>
                    <a:pt x="162" y="39"/>
                  </a:lnTo>
                  <a:lnTo>
                    <a:pt x="177" y="45"/>
                  </a:lnTo>
                  <a:lnTo>
                    <a:pt x="193" y="52"/>
                  </a:lnTo>
                  <a:lnTo>
                    <a:pt x="208" y="60"/>
                  </a:lnTo>
                  <a:lnTo>
                    <a:pt x="222" y="68"/>
                  </a:lnTo>
                  <a:lnTo>
                    <a:pt x="235" y="77"/>
                  </a:lnTo>
                  <a:close/>
                </a:path>
              </a:pathLst>
            </a:custGeom>
            <a:solidFill>
              <a:srgbClr val="C9E8FF"/>
            </a:solidFill>
            <a:ln w="9525">
              <a:noFill/>
              <a:round/>
              <a:headEnd/>
              <a:tailEnd/>
            </a:ln>
          </p:spPr>
          <p:txBody>
            <a:bodyPr/>
            <a:lstStyle/>
            <a:p>
              <a:endParaRPr lang="en-US"/>
            </a:p>
          </p:txBody>
        </p:sp>
        <p:sp>
          <p:nvSpPr>
            <p:cNvPr id="182015" name="Freeform 767"/>
            <p:cNvSpPr>
              <a:spLocks/>
            </p:cNvSpPr>
            <p:nvPr/>
          </p:nvSpPr>
          <p:spPr bwMode="auto">
            <a:xfrm>
              <a:off x="4298" y="3153"/>
              <a:ext cx="19" cy="39"/>
            </a:xfrm>
            <a:custGeom>
              <a:avLst/>
              <a:gdLst/>
              <a:ahLst/>
              <a:cxnLst>
                <a:cxn ang="0">
                  <a:pos x="0" y="130"/>
                </a:cxn>
                <a:cxn ang="0">
                  <a:pos x="0" y="149"/>
                </a:cxn>
                <a:cxn ang="0">
                  <a:pos x="4" y="168"/>
                </a:cxn>
                <a:cxn ang="0">
                  <a:pos x="12" y="185"/>
                </a:cxn>
                <a:cxn ang="0">
                  <a:pos x="24" y="200"/>
                </a:cxn>
                <a:cxn ang="0">
                  <a:pos x="38" y="213"/>
                </a:cxn>
                <a:cxn ang="0">
                  <a:pos x="55" y="224"/>
                </a:cxn>
                <a:cxn ang="0">
                  <a:pos x="73" y="232"/>
                </a:cxn>
                <a:cxn ang="0">
                  <a:pos x="92" y="237"/>
                </a:cxn>
                <a:cxn ang="0">
                  <a:pos x="98" y="238"/>
                </a:cxn>
                <a:cxn ang="0">
                  <a:pos x="104" y="235"/>
                </a:cxn>
                <a:cxn ang="0">
                  <a:pos x="109" y="232"/>
                </a:cxn>
                <a:cxn ang="0">
                  <a:pos x="111" y="227"/>
                </a:cxn>
                <a:cxn ang="0">
                  <a:pos x="111" y="222"/>
                </a:cxn>
                <a:cxn ang="0">
                  <a:pos x="110" y="216"/>
                </a:cxn>
                <a:cxn ang="0">
                  <a:pos x="106" y="211"/>
                </a:cxn>
                <a:cxn ang="0">
                  <a:pos x="100" y="209"/>
                </a:cxn>
                <a:cxn ang="0">
                  <a:pos x="82" y="202"/>
                </a:cxn>
                <a:cxn ang="0">
                  <a:pos x="64" y="193"/>
                </a:cxn>
                <a:cxn ang="0">
                  <a:pos x="50" y="180"/>
                </a:cxn>
                <a:cxn ang="0">
                  <a:pos x="39" y="167"/>
                </a:cxn>
                <a:cxn ang="0">
                  <a:pos x="32" y="149"/>
                </a:cxn>
                <a:cxn ang="0">
                  <a:pos x="29" y="131"/>
                </a:cxn>
                <a:cxn ang="0">
                  <a:pos x="29" y="111"/>
                </a:cxn>
                <a:cxn ang="0">
                  <a:pos x="35" y="91"/>
                </a:cxn>
                <a:cxn ang="0">
                  <a:pos x="42" y="76"/>
                </a:cxn>
                <a:cxn ang="0">
                  <a:pos x="51" y="62"/>
                </a:cxn>
                <a:cxn ang="0">
                  <a:pos x="62" y="49"/>
                </a:cxn>
                <a:cxn ang="0">
                  <a:pos x="73" y="38"/>
                </a:cxn>
                <a:cxn ang="0">
                  <a:pos x="84" y="28"/>
                </a:cxn>
                <a:cxn ang="0">
                  <a:pos x="96" y="18"/>
                </a:cxn>
                <a:cxn ang="0">
                  <a:pos x="106" y="9"/>
                </a:cxn>
                <a:cxn ang="0">
                  <a:pos x="114" y="1"/>
                </a:cxn>
                <a:cxn ang="0">
                  <a:pos x="106" y="0"/>
                </a:cxn>
                <a:cxn ang="0">
                  <a:pos x="93" y="6"/>
                </a:cxn>
                <a:cxn ang="0">
                  <a:pos x="76" y="18"/>
                </a:cxn>
                <a:cxn ang="0">
                  <a:pos x="56" y="36"/>
                </a:cxn>
                <a:cxn ang="0">
                  <a:pos x="37" y="57"/>
                </a:cxn>
                <a:cxn ang="0">
                  <a:pos x="20" y="80"/>
                </a:cxn>
                <a:cxn ang="0">
                  <a:pos x="7" y="106"/>
                </a:cxn>
                <a:cxn ang="0">
                  <a:pos x="0" y="130"/>
                </a:cxn>
              </a:cxnLst>
              <a:rect l="0" t="0" r="r" b="b"/>
              <a:pathLst>
                <a:path w="114" h="238">
                  <a:moveTo>
                    <a:pt x="0" y="130"/>
                  </a:moveTo>
                  <a:lnTo>
                    <a:pt x="0" y="149"/>
                  </a:lnTo>
                  <a:lnTo>
                    <a:pt x="4" y="168"/>
                  </a:lnTo>
                  <a:lnTo>
                    <a:pt x="12" y="185"/>
                  </a:lnTo>
                  <a:lnTo>
                    <a:pt x="24" y="200"/>
                  </a:lnTo>
                  <a:lnTo>
                    <a:pt x="38" y="213"/>
                  </a:lnTo>
                  <a:lnTo>
                    <a:pt x="55" y="224"/>
                  </a:lnTo>
                  <a:lnTo>
                    <a:pt x="73" y="232"/>
                  </a:lnTo>
                  <a:lnTo>
                    <a:pt x="92" y="237"/>
                  </a:lnTo>
                  <a:lnTo>
                    <a:pt x="98" y="238"/>
                  </a:lnTo>
                  <a:lnTo>
                    <a:pt x="104" y="235"/>
                  </a:lnTo>
                  <a:lnTo>
                    <a:pt x="109" y="232"/>
                  </a:lnTo>
                  <a:lnTo>
                    <a:pt x="111" y="227"/>
                  </a:lnTo>
                  <a:lnTo>
                    <a:pt x="111" y="222"/>
                  </a:lnTo>
                  <a:lnTo>
                    <a:pt x="110" y="216"/>
                  </a:lnTo>
                  <a:lnTo>
                    <a:pt x="106" y="211"/>
                  </a:lnTo>
                  <a:lnTo>
                    <a:pt x="100" y="209"/>
                  </a:lnTo>
                  <a:lnTo>
                    <a:pt x="82" y="202"/>
                  </a:lnTo>
                  <a:lnTo>
                    <a:pt x="64" y="193"/>
                  </a:lnTo>
                  <a:lnTo>
                    <a:pt x="50" y="180"/>
                  </a:lnTo>
                  <a:lnTo>
                    <a:pt x="39" y="167"/>
                  </a:lnTo>
                  <a:lnTo>
                    <a:pt x="32" y="149"/>
                  </a:lnTo>
                  <a:lnTo>
                    <a:pt x="29" y="131"/>
                  </a:lnTo>
                  <a:lnTo>
                    <a:pt x="29" y="111"/>
                  </a:lnTo>
                  <a:lnTo>
                    <a:pt x="35" y="91"/>
                  </a:lnTo>
                  <a:lnTo>
                    <a:pt x="42" y="76"/>
                  </a:lnTo>
                  <a:lnTo>
                    <a:pt x="51" y="62"/>
                  </a:lnTo>
                  <a:lnTo>
                    <a:pt x="62" y="49"/>
                  </a:lnTo>
                  <a:lnTo>
                    <a:pt x="73" y="38"/>
                  </a:lnTo>
                  <a:lnTo>
                    <a:pt x="84" y="28"/>
                  </a:lnTo>
                  <a:lnTo>
                    <a:pt x="96" y="18"/>
                  </a:lnTo>
                  <a:lnTo>
                    <a:pt x="106" y="9"/>
                  </a:lnTo>
                  <a:lnTo>
                    <a:pt x="114" y="1"/>
                  </a:lnTo>
                  <a:lnTo>
                    <a:pt x="106" y="0"/>
                  </a:lnTo>
                  <a:lnTo>
                    <a:pt x="93" y="6"/>
                  </a:lnTo>
                  <a:lnTo>
                    <a:pt x="76" y="18"/>
                  </a:lnTo>
                  <a:lnTo>
                    <a:pt x="56" y="36"/>
                  </a:lnTo>
                  <a:lnTo>
                    <a:pt x="37" y="57"/>
                  </a:lnTo>
                  <a:lnTo>
                    <a:pt x="20" y="80"/>
                  </a:lnTo>
                  <a:lnTo>
                    <a:pt x="7" y="106"/>
                  </a:lnTo>
                  <a:lnTo>
                    <a:pt x="0" y="130"/>
                  </a:lnTo>
                  <a:close/>
                </a:path>
              </a:pathLst>
            </a:custGeom>
            <a:solidFill>
              <a:srgbClr val="C9E8FF"/>
            </a:solidFill>
            <a:ln w="9525">
              <a:noFill/>
              <a:round/>
              <a:headEnd/>
              <a:tailEnd/>
            </a:ln>
          </p:spPr>
          <p:txBody>
            <a:bodyPr/>
            <a:lstStyle/>
            <a:p>
              <a:endParaRPr lang="en-US"/>
            </a:p>
          </p:txBody>
        </p:sp>
        <p:sp>
          <p:nvSpPr>
            <p:cNvPr id="182016" name="Freeform 768"/>
            <p:cNvSpPr>
              <a:spLocks/>
            </p:cNvSpPr>
            <p:nvPr/>
          </p:nvSpPr>
          <p:spPr bwMode="auto">
            <a:xfrm>
              <a:off x="4432" y="3130"/>
              <a:ext cx="41" cy="52"/>
            </a:xfrm>
            <a:custGeom>
              <a:avLst/>
              <a:gdLst/>
              <a:ahLst/>
              <a:cxnLst>
                <a:cxn ang="0">
                  <a:pos x="207" y="124"/>
                </a:cxn>
                <a:cxn ang="0">
                  <a:pos x="219" y="143"/>
                </a:cxn>
                <a:cxn ang="0">
                  <a:pos x="225" y="164"/>
                </a:cxn>
                <a:cxn ang="0">
                  <a:pos x="221" y="187"/>
                </a:cxn>
                <a:cxn ang="0">
                  <a:pos x="208" y="209"/>
                </a:cxn>
                <a:cxn ang="0">
                  <a:pos x="188" y="228"/>
                </a:cxn>
                <a:cxn ang="0">
                  <a:pos x="166" y="246"/>
                </a:cxn>
                <a:cxn ang="0">
                  <a:pos x="143" y="264"/>
                </a:cxn>
                <a:cxn ang="0">
                  <a:pos x="129" y="278"/>
                </a:cxn>
                <a:cxn ang="0">
                  <a:pos x="124" y="287"/>
                </a:cxn>
                <a:cxn ang="0">
                  <a:pos x="120" y="296"/>
                </a:cxn>
                <a:cxn ang="0">
                  <a:pos x="121" y="305"/>
                </a:cxn>
                <a:cxn ang="0">
                  <a:pos x="130" y="310"/>
                </a:cxn>
                <a:cxn ang="0">
                  <a:pos x="139" y="309"/>
                </a:cxn>
                <a:cxn ang="0">
                  <a:pos x="154" y="293"/>
                </a:cxn>
                <a:cxn ang="0">
                  <a:pos x="180" y="269"/>
                </a:cxn>
                <a:cxn ang="0">
                  <a:pos x="207" y="246"/>
                </a:cxn>
                <a:cxn ang="0">
                  <a:pos x="231" y="219"/>
                </a:cxn>
                <a:cxn ang="0">
                  <a:pos x="245" y="187"/>
                </a:cxn>
                <a:cxn ang="0">
                  <a:pos x="242" y="153"/>
                </a:cxn>
                <a:cxn ang="0">
                  <a:pos x="227" y="120"/>
                </a:cxn>
                <a:cxn ang="0">
                  <a:pos x="201" y="94"/>
                </a:cxn>
                <a:cxn ang="0">
                  <a:pos x="177" y="74"/>
                </a:cxn>
                <a:cxn ang="0">
                  <a:pos x="152" y="60"/>
                </a:cxn>
                <a:cxn ang="0">
                  <a:pos x="126" y="43"/>
                </a:cxn>
                <a:cxn ang="0">
                  <a:pos x="98" y="28"/>
                </a:cxn>
                <a:cxn ang="0">
                  <a:pos x="72" y="16"/>
                </a:cxn>
                <a:cxn ang="0">
                  <a:pos x="46" y="7"/>
                </a:cxn>
                <a:cxn ang="0">
                  <a:pos x="24" y="1"/>
                </a:cxn>
                <a:cxn ang="0">
                  <a:pos x="7" y="1"/>
                </a:cxn>
                <a:cxn ang="0">
                  <a:pos x="8" y="6"/>
                </a:cxn>
                <a:cxn ang="0">
                  <a:pos x="28" y="14"/>
                </a:cxn>
                <a:cxn ang="0">
                  <a:pos x="51" y="24"/>
                </a:cxn>
                <a:cxn ang="0">
                  <a:pos x="78" y="37"/>
                </a:cxn>
                <a:cxn ang="0">
                  <a:pos x="106" y="51"/>
                </a:cxn>
                <a:cxn ang="0">
                  <a:pos x="134" y="69"/>
                </a:cxn>
                <a:cxn ang="0">
                  <a:pos x="163" y="87"/>
                </a:cxn>
                <a:cxn ang="0">
                  <a:pos x="187" y="105"/>
                </a:cxn>
              </a:cxnLst>
              <a:rect l="0" t="0" r="r" b="b"/>
              <a:pathLst>
                <a:path w="246" h="310">
                  <a:moveTo>
                    <a:pt x="199" y="116"/>
                  </a:moveTo>
                  <a:lnTo>
                    <a:pt x="207" y="124"/>
                  </a:lnTo>
                  <a:lnTo>
                    <a:pt x="214" y="133"/>
                  </a:lnTo>
                  <a:lnTo>
                    <a:pt x="219" y="143"/>
                  </a:lnTo>
                  <a:lnTo>
                    <a:pt x="223" y="154"/>
                  </a:lnTo>
                  <a:lnTo>
                    <a:pt x="225" y="164"/>
                  </a:lnTo>
                  <a:lnTo>
                    <a:pt x="225" y="176"/>
                  </a:lnTo>
                  <a:lnTo>
                    <a:pt x="221" y="187"/>
                  </a:lnTo>
                  <a:lnTo>
                    <a:pt x="216" y="197"/>
                  </a:lnTo>
                  <a:lnTo>
                    <a:pt x="208" y="209"/>
                  </a:lnTo>
                  <a:lnTo>
                    <a:pt x="199" y="219"/>
                  </a:lnTo>
                  <a:lnTo>
                    <a:pt x="188" y="228"/>
                  </a:lnTo>
                  <a:lnTo>
                    <a:pt x="177" y="238"/>
                  </a:lnTo>
                  <a:lnTo>
                    <a:pt x="166" y="246"/>
                  </a:lnTo>
                  <a:lnTo>
                    <a:pt x="154" y="255"/>
                  </a:lnTo>
                  <a:lnTo>
                    <a:pt x="143" y="264"/>
                  </a:lnTo>
                  <a:lnTo>
                    <a:pt x="132" y="274"/>
                  </a:lnTo>
                  <a:lnTo>
                    <a:pt x="129" y="278"/>
                  </a:lnTo>
                  <a:lnTo>
                    <a:pt x="126" y="282"/>
                  </a:lnTo>
                  <a:lnTo>
                    <a:pt x="124" y="287"/>
                  </a:lnTo>
                  <a:lnTo>
                    <a:pt x="121" y="292"/>
                  </a:lnTo>
                  <a:lnTo>
                    <a:pt x="120" y="296"/>
                  </a:lnTo>
                  <a:lnTo>
                    <a:pt x="120" y="301"/>
                  </a:lnTo>
                  <a:lnTo>
                    <a:pt x="121" y="305"/>
                  </a:lnTo>
                  <a:lnTo>
                    <a:pt x="125" y="309"/>
                  </a:lnTo>
                  <a:lnTo>
                    <a:pt x="130" y="310"/>
                  </a:lnTo>
                  <a:lnTo>
                    <a:pt x="134" y="310"/>
                  </a:lnTo>
                  <a:lnTo>
                    <a:pt x="139" y="309"/>
                  </a:lnTo>
                  <a:lnTo>
                    <a:pt x="143" y="305"/>
                  </a:lnTo>
                  <a:lnTo>
                    <a:pt x="154" y="293"/>
                  </a:lnTo>
                  <a:lnTo>
                    <a:pt x="167" y="280"/>
                  </a:lnTo>
                  <a:lnTo>
                    <a:pt x="180" y="269"/>
                  </a:lnTo>
                  <a:lnTo>
                    <a:pt x="194" y="257"/>
                  </a:lnTo>
                  <a:lnTo>
                    <a:pt x="207" y="246"/>
                  </a:lnTo>
                  <a:lnTo>
                    <a:pt x="219" y="233"/>
                  </a:lnTo>
                  <a:lnTo>
                    <a:pt x="231" y="219"/>
                  </a:lnTo>
                  <a:lnTo>
                    <a:pt x="239" y="204"/>
                  </a:lnTo>
                  <a:lnTo>
                    <a:pt x="245" y="187"/>
                  </a:lnTo>
                  <a:lnTo>
                    <a:pt x="246" y="170"/>
                  </a:lnTo>
                  <a:lnTo>
                    <a:pt x="242" y="153"/>
                  </a:lnTo>
                  <a:lnTo>
                    <a:pt x="236" y="136"/>
                  </a:lnTo>
                  <a:lnTo>
                    <a:pt x="227" y="120"/>
                  </a:lnTo>
                  <a:lnTo>
                    <a:pt x="215" y="107"/>
                  </a:lnTo>
                  <a:lnTo>
                    <a:pt x="201" y="94"/>
                  </a:lnTo>
                  <a:lnTo>
                    <a:pt x="187" y="82"/>
                  </a:lnTo>
                  <a:lnTo>
                    <a:pt x="177" y="74"/>
                  </a:lnTo>
                  <a:lnTo>
                    <a:pt x="165" y="68"/>
                  </a:lnTo>
                  <a:lnTo>
                    <a:pt x="152" y="60"/>
                  </a:lnTo>
                  <a:lnTo>
                    <a:pt x="139" y="51"/>
                  </a:lnTo>
                  <a:lnTo>
                    <a:pt x="126" y="43"/>
                  </a:lnTo>
                  <a:lnTo>
                    <a:pt x="112" y="35"/>
                  </a:lnTo>
                  <a:lnTo>
                    <a:pt x="98" y="28"/>
                  </a:lnTo>
                  <a:lnTo>
                    <a:pt x="85" y="22"/>
                  </a:lnTo>
                  <a:lnTo>
                    <a:pt x="72" y="16"/>
                  </a:lnTo>
                  <a:lnTo>
                    <a:pt x="59" y="10"/>
                  </a:lnTo>
                  <a:lnTo>
                    <a:pt x="46" y="7"/>
                  </a:lnTo>
                  <a:lnTo>
                    <a:pt x="35" y="3"/>
                  </a:lnTo>
                  <a:lnTo>
                    <a:pt x="24" y="1"/>
                  </a:lnTo>
                  <a:lnTo>
                    <a:pt x="15" y="0"/>
                  </a:lnTo>
                  <a:lnTo>
                    <a:pt x="7" y="1"/>
                  </a:lnTo>
                  <a:lnTo>
                    <a:pt x="0" y="3"/>
                  </a:lnTo>
                  <a:lnTo>
                    <a:pt x="8" y="6"/>
                  </a:lnTo>
                  <a:lnTo>
                    <a:pt x="17" y="9"/>
                  </a:lnTo>
                  <a:lnTo>
                    <a:pt x="28" y="14"/>
                  </a:lnTo>
                  <a:lnTo>
                    <a:pt x="38" y="18"/>
                  </a:lnTo>
                  <a:lnTo>
                    <a:pt x="51" y="24"/>
                  </a:lnTo>
                  <a:lnTo>
                    <a:pt x="64" y="30"/>
                  </a:lnTo>
                  <a:lnTo>
                    <a:pt x="78" y="37"/>
                  </a:lnTo>
                  <a:lnTo>
                    <a:pt x="92" y="43"/>
                  </a:lnTo>
                  <a:lnTo>
                    <a:pt x="106" y="51"/>
                  </a:lnTo>
                  <a:lnTo>
                    <a:pt x="120" y="60"/>
                  </a:lnTo>
                  <a:lnTo>
                    <a:pt x="134" y="69"/>
                  </a:lnTo>
                  <a:lnTo>
                    <a:pt x="148" y="78"/>
                  </a:lnTo>
                  <a:lnTo>
                    <a:pt x="163" y="87"/>
                  </a:lnTo>
                  <a:lnTo>
                    <a:pt x="175" y="96"/>
                  </a:lnTo>
                  <a:lnTo>
                    <a:pt x="187" y="105"/>
                  </a:lnTo>
                  <a:lnTo>
                    <a:pt x="199" y="116"/>
                  </a:lnTo>
                  <a:close/>
                </a:path>
              </a:pathLst>
            </a:custGeom>
            <a:solidFill>
              <a:srgbClr val="C9E8FF"/>
            </a:solidFill>
            <a:ln w="9525">
              <a:noFill/>
              <a:round/>
              <a:headEnd/>
              <a:tailEnd/>
            </a:ln>
          </p:spPr>
          <p:txBody>
            <a:bodyPr/>
            <a:lstStyle/>
            <a:p>
              <a:endParaRPr lang="en-US"/>
            </a:p>
          </p:txBody>
        </p:sp>
        <p:sp>
          <p:nvSpPr>
            <p:cNvPr id="182017" name="Freeform 769"/>
            <p:cNvSpPr>
              <a:spLocks/>
            </p:cNvSpPr>
            <p:nvPr/>
          </p:nvSpPr>
          <p:spPr bwMode="auto">
            <a:xfrm>
              <a:off x="4387" y="3191"/>
              <a:ext cx="14" cy="31"/>
            </a:xfrm>
            <a:custGeom>
              <a:avLst/>
              <a:gdLst/>
              <a:ahLst/>
              <a:cxnLst>
                <a:cxn ang="0">
                  <a:pos x="31" y="14"/>
                </a:cxn>
                <a:cxn ang="0">
                  <a:pos x="29" y="8"/>
                </a:cxn>
                <a:cxn ang="0">
                  <a:pos x="25" y="3"/>
                </a:cxn>
                <a:cxn ang="0">
                  <a:pos x="19" y="1"/>
                </a:cxn>
                <a:cxn ang="0">
                  <a:pos x="14" y="0"/>
                </a:cxn>
                <a:cxn ang="0">
                  <a:pos x="8" y="2"/>
                </a:cxn>
                <a:cxn ang="0">
                  <a:pos x="3" y="5"/>
                </a:cxn>
                <a:cxn ang="0">
                  <a:pos x="0" y="11"/>
                </a:cxn>
                <a:cxn ang="0">
                  <a:pos x="0" y="17"/>
                </a:cxn>
                <a:cxn ang="0">
                  <a:pos x="5" y="42"/>
                </a:cxn>
                <a:cxn ang="0">
                  <a:pos x="15" y="71"/>
                </a:cxn>
                <a:cxn ang="0">
                  <a:pos x="27" y="100"/>
                </a:cxn>
                <a:cxn ang="0">
                  <a:pos x="41" y="127"/>
                </a:cxn>
                <a:cxn ang="0">
                  <a:pos x="55" y="151"/>
                </a:cxn>
                <a:cxn ang="0">
                  <a:pos x="68" y="171"/>
                </a:cxn>
                <a:cxn ang="0">
                  <a:pos x="77" y="184"/>
                </a:cxn>
                <a:cxn ang="0">
                  <a:pos x="83" y="187"/>
                </a:cxn>
                <a:cxn ang="0">
                  <a:pos x="80" y="174"/>
                </a:cxn>
                <a:cxn ang="0">
                  <a:pos x="75" y="158"/>
                </a:cxn>
                <a:cxn ang="0">
                  <a:pos x="68" y="138"/>
                </a:cxn>
                <a:cxn ang="0">
                  <a:pos x="59" y="113"/>
                </a:cxn>
                <a:cxn ang="0">
                  <a:pos x="51" y="88"/>
                </a:cxn>
                <a:cxn ang="0">
                  <a:pos x="43" y="63"/>
                </a:cxn>
                <a:cxn ang="0">
                  <a:pos x="36" y="38"/>
                </a:cxn>
                <a:cxn ang="0">
                  <a:pos x="31" y="14"/>
                </a:cxn>
              </a:cxnLst>
              <a:rect l="0" t="0" r="r" b="b"/>
              <a:pathLst>
                <a:path w="83" h="187">
                  <a:moveTo>
                    <a:pt x="31" y="14"/>
                  </a:moveTo>
                  <a:lnTo>
                    <a:pt x="29" y="8"/>
                  </a:lnTo>
                  <a:lnTo>
                    <a:pt x="25" y="3"/>
                  </a:lnTo>
                  <a:lnTo>
                    <a:pt x="19" y="1"/>
                  </a:lnTo>
                  <a:lnTo>
                    <a:pt x="14" y="0"/>
                  </a:lnTo>
                  <a:lnTo>
                    <a:pt x="8" y="2"/>
                  </a:lnTo>
                  <a:lnTo>
                    <a:pt x="3" y="5"/>
                  </a:lnTo>
                  <a:lnTo>
                    <a:pt x="0" y="11"/>
                  </a:lnTo>
                  <a:lnTo>
                    <a:pt x="0" y="17"/>
                  </a:lnTo>
                  <a:lnTo>
                    <a:pt x="5" y="42"/>
                  </a:lnTo>
                  <a:lnTo>
                    <a:pt x="15" y="71"/>
                  </a:lnTo>
                  <a:lnTo>
                    <a:pt x="27" y="100"/>
                  </a:lnTo>
                  <a:lnTo>
                    <a:pt x="41" y="127"/>
                  </a:lnTo>
                  <a:lnTo>
                    <a:pt x="55" y="151"/>
                  </a:lnTo>
                  <a:lnTo>
                    <a:pt x="68" y="171"/>
                  </a:lnTo>
                  <a:lnTo>
                    <a:pt x="77" y="184"/>
                  </a:lnTo>
                  <a:lnTo>
                    <a:pt x="83" y="187"/>
                  </a:lnTo>
                  <a:lnTo>
                    <a:pt x="80" y="174"/>
                  </a:lnTo>
                  <a:lnTo>
                    <a:pt x="75" y="158"/>
                  </a:lnTo>
                  <a:lnTo>
                    <a:pt x="68" y="138"/>
                  </a:lnTo>
                  <a:lnTo>
                    <a:pt x="59" y="113"/>
                  </a:lnTo>
                  <a:lnTo>
                    <a:pt x="51" y="88"/>
                  </a:lnTo>
                  <a:lnTo>
                    <a:pt x="43" y="63"/>
                  </a:lnTo>
                  <a:lnTo>
                    <a:pt x="36" y="38"/>
                  </a:lnTo>
                  <a:lnTo>
                    <a:pt x="31" y="14"/>
                  </a:lnTo>
                  <a:close/>
                </a:path>
              </a:pathLst>
            </a:custGeom>
            <a:solidFill>
              <a:srgbClr val="000000"/>
            </a:solidFill>
            <a:ln w="9525">
              <a:noFill/>
              <a:round/>
              <a:headEnd/>
              <a:tailEnd/>
            </a:ln>
          </p:spPr>
          <p:txBody>
            <a:bodyPr/>
            <a:lstStyle/>
            <a:p>
              <a:endParaRPr lang="en-US"/>
            </a:p>
          </p:txBody>
        </p:sp>
        <p:sp>
          <p:nvSpPr>
            <p:cNvPr id="182018" name="Freeform 770"/>
            <p:cNvSpPr>
              <a:spLocks/>
            </p:cNvSpPr>
            <p:nvPr/>
          </p:nvSpPr>
          <p:spPr bwMode="auto">
            <a:xfrm>
              <a:off x="4381" y="3174"/>
              <a:ext cx="7" cy="16"/>
            </a:xfrm>
            <a:custGeom>
              <a:avLst/>
              <a:gdLst/>
              <a:ahLst/>
              <a:cxnLst>
                <a:cxn ang="0">
                  <a:pos x="22" y="10"/>
                </a:cxn>
                <a:cxn ang="0">
                  <a:pos x="21" y="6"/>
                </a:cxn>
                <a:cxn ang="0">
                  <a:pos x="18" y="2"/>
                </a:cxn>
                <a:cxn ang="0">
                  <a:pos x="14" y="0"/>
                </a:cxn>
                <a:cxn ang="0">
                  <a:pos x="10" y="0"/>
                </a:cxn>
                <a:cxn ang="0">
                  <a:pos x="6" y="1"/>
                </a:cxn>
                <a:cxn ang="0">
                  <a:pos x="3" y="3"/>
                </a:cxn>
                <a:cxn ang="0">
                  <a:pos x="0" y="7"/>
                </a:cxn>
                <a:cxn ang="0">
                  <a:pos x="0" y="11"/>
                </a:cxn>
                <a:cxn ang="0">
                  <a:pos x="0" y="24"/>
                </a:cxn>
                <a:cxn ang="0">
                  <a:pos x="4" y="38"/>
                </a:cxn>
                <a:cxn ang="0">
                  <a:pos x="8" y="52"/>
                </a:cxn>
                <a:cxn ang="0">
                  <a:pos x="14" y="65"/>
                </a:cxn>
                <a:cxn ang="0">
                  <a:pos x="21" y="78"/>
                </a:cxn>
                <a:cxn ang="0">
                  <a:pos x="28" y="87"/>
                </a:cxn>
                <a:cxn ang="0">
                  <a:pos x="37" y="93"/>
                </a:cxn>
                <a:cxn ang="0">
                  <a:pos x="42" y="94"/>
                </a:cxn>
                <a:cxn ang="0">
                  <a:pos x="44" y="76"/>
                </a:cxn>
                <a:cxn ang="0">
                  <a:pos x="38" y="54"/>
                </a:cxn>
                <a:cxn ang="0">
                  <a:pos x="31" y="32"/>
                </a:cxn>
                <a:cxn ang="0">
                  <a:pos x="22" y="10"/>
                </a:cxn>
              </a:cxnLst>
              <a:rect l="0" t="0" r="r" b="b"/>
              <a:pathLst>
                <a:path w="44" h="94">
                  <a:moveTo>
                    <a:pt x="22" y="10"/>
                  </a:moveTo>
                  <a:lnTo>
                    <a:pt x="21" y="6"/>
                  </a:lnTo>
                  <a:lnTo>
                    <a:pt x="18" y="2"/>
                  </a:lnTo>
                  <a:lnTo>
                    <a:pt x="14" y="0"/>
                  </a:lnTo>
                  <a:lnTo>
                    <a:pt x="10" y="0"/>
                  </a:lnTo>
                  <a:lnTo>
                    <a:pt x="6" y="1"/>
                  </a:lnTo>
                  <a:lnTo>
                    <a:pt x="3" y="3"/>
                  </a:lnTo>
                  <a:lnTo>
                    <a:pt x="0" y="7"/>
                  </a:lnTo>
                  <a:lnTo>
                    <a:pt x="0" y="11"/>
                  </a:lnTo>
                  <a:lnTo>
                    <a:pt x="0" y="24"/>
                  </a:lnTo>
                  <a:lnTo>
                    <a:pt x="4" y="38"/>
                  </a:lnTo>
                  <a:lnTo>
                    <a:pt x="8" y="52"/>
                  </a:lnTo>
                  <a:lnTo>
                    <a:pt x="14" y="65"/>
                  </a:lnTo>
                  <a:lnTo>
                    <a:pt x="21" y="78"/>
                  </a:lnTo>
                  <a:lnTo>
                    <a:pt x="28" y="87"/>
                  </a:lnTo>
                  <a:lnTo>
                    <a:pt x="37" y="93"/>
                  </a:lnTo>
                  <a:lnTo>
                    <a:pt x="42" y="94"/>
                  </a:lnTo>
                  <a:lnTo>
                    <a:pt x="44" y="76"/>
                  </a:lnTo>
                  <a:lnTo>
                    <a:pt x="38" y="54"/>
                  </a:lnTo>
                  <a:lnTo>
                    <a:pt x="31" y="32"/>
                  </a:lnTo>
                  <a:lnTo>
                    <a:pt x="22" y="10"/>
                  </a:lnTo>
                  <a:close/>
                </a:path>
              </a:pathLst>
            </a:custGeom>
            <a:solidFill>
              <a:srgbClr val="000000"/>
            </a:solidFill>
            <a:ln w="9525">
              <a:noFill/>
              <a:round/>
              <a:headEnd/>
              <a:tailEnd/>
            </a:ln>
          </p:spPr>
          <p:txBody>
            <a:bodyPr/>
            <a:lstStyle/>
            <a:p>
              <a:endParaRPr lang="en-US"/>
            </a:p>
          </p:txBody>
        </p:sp>
        <p:sp>
          <p:nvSpPr>
            <p:cNvPr id="182019" name="Freeform 771"/>
            <p:cNvSpPr>
              <a:spLocks/>
            </p:cNvSpPr>
            <p:nvPr/>
          </p:nvSpPr>
          <p:spPr bwMode="auto">
            <a:xfrm>
              <a:off x="4375" y="3163"/>
              <a:ext cx="6" cy="9"/>
            </a:xfrm>
            <a:custGeom>
              <a:avLst/>
              <a:gdLst/>
              <a:ahLst/>
              <a:cxnLst>
                <a:cxn ang="0">
                  <a:pos x="20" y="7"/>
                </a:cxn>
                <a:cxn ang="0">
                  <a:pos x="20" y="8"/>
                </a:cxn>
                <a:cxn ang="0">
                  <a:pos x="20" y="8"/>
                </a:cxn>
                <a:cxn ang="0">
                  <a:pos x="20" y="8"/>
                </a:cxn>
                <a:cxn ang="0">
                  <a:pos x="20" y="8"/>
                </a:cxn>
                <a:cxn ang="0">
                  <a:pos x="19" y="4"/>
                </a:cxn>
                <a:cxn ang="0">
                  <a:pos x="15" y="1"/>
                </a:cxn>
                <a:cxn ang="0">
                  <a:pos x="12" y="0"/>
                </a:cxn>
                <a:cxn ang="0">
                  <a:pos x="7" y="0"/>
                </a:cxn>
                <a:cxn ang="0">
                  <a:pos x="4" y="1"/>
                </a:cxn>
                <a:cxn ang="0">
                  <a:pos x="1" y="4"/>
                </a:cxn>
                <a:cxn ang="0">
                  <a:pos x="0" y="8"/>
                </a:cxn>
                <a:cxn ang="0">
                  <a:pos x="0" y="11"/>
                </a:cxn>
                <a:cxn ang="0">
                  <a:pos x="1" y="17"/>
                </a:cxn>
                <a:cxn ang="0">
                  <a:pos x="4" y="24"/>
                </a:cxn>
                <a:cxn ang="0">
                  <a:pos x="8" y="32"/>
                </a:cxn>
                <a:cxn ang="0">
                  <a:pos x="14" y="39"/>
                </a:cxn>
                <a:cxn ang="0">
                  <a:pos x="20" y="46"/>
                </a:cxn>
                <a:cxn ang="0">
                  <a:pos x="27" y="50"/>
                </a:cxn>
                <a:cxn ang="0">
                  <a:pos x="33" y="54"/>
                </a:cxn>
                <a:cxn ang="0">
                  <a:pos x="38" y="54"/>
                </a:cxn>
                <a:cxn ang="0">
                  <a:pos x="36" y="42"/>
                </a:cxn>
                <a:cxn ang="0">
                  <a:pos x="32" y="29"/>
                </a:cxn>
                <a:cxn ang="0">
                  <a:pos x="25" y="16"/>
                </a:cxn>
                <a:cxn ang="0">
                  <a:pos x="20" y="7"/>
                </a:cxn>
              </a:cxnLst>
              <a:rect l="0" t="0" r="r" b="b"/>
              <a:pathLst>
                <a:path w="38" h="54">
                  <a:moveTo>
                    <a:pt x="20" y="7"/>
                  </a:moveTo>
                  <a:lnTo>
                    <a:pt x="20" y="8"/>
                  </a:lnTo>
                  <a:lnTo>
                    <a:pt x="20" y="8"/>
                  </a:lnTo>
                  <a:lnTo>
                    <a:pt x="20" y="8"/>
                  </a:lnTo>
                  <a:lnTo>
                    <a:pt x="20" y="8"/>
                  </a:lnTo>
                  <a:lnTo>
                    <a:pt x="19" y="4"/>
                  </a:lnTo>
                  <a:lnTo>
                    <a:pt x="15" y="1"/>
                  </a:lnTo>
                  <a:lnTo>
                    <a:pt x="12" y="0"/>
                  </a:lnTo>
                  <a:lnTo>
                    <a:pt x="7" y="0"/>
                  </a:lnTo>
                  <a:lnTo>
                    <a:pt x="4" y="1"/>
                  </a:lnTo>
                  <a:lnTo>
                    <a:pt x="1" y="4"/>
                  </a:lnTo>
                  <a:lnTo>
                    <a:pt x="0" y="8"/>
                  </a:lnTo>
                  <a:lnTo>
                    <a:pt x="0" y="11"/>
                  </a:lnTo>
                  <a:lnTo>
                    <a:pt x="1" y="17"/>
                  </a:lnTo>
                  <a:lnTo>
                    <a:pt x="4" y="24"/>
                  </a:lnTo>
                  <a:lnTo>
                    <a:pt x="8" y="32"/>
                  </a:lnTo>
                  <a:lnTo>
                    <a:pt x="14" y="39"/>
                  </a:lnTo>
                  <a:lnTo>
                    <a:pt x="20" y="46"/>
                  </a:lnTo>
                  <a:lnTo>
                    <a:pt x="27" y="50"/>
                  </a:lnTo>
                  <a:lnTo>
                    <a:pt x="33" y="54"/>
                  </a:lnTo>
                  <a:lnTo>
                    <a:pt x="38" y="54"/>
                  </a:lnTo>
                  <a:lnTo>
                    <a:pt x="36" y="42"/>
                  </a:lnTo>
                  <a:lnTo>
                    <a:pt x="32" y="29"/>
                  </a:lnTo>
                  <a:lnTo>
                    <a:pt x="25" y="16"/>
                  </a:lnTo>
                  <a:lnTo>
                    <a:pt x="20" y="7"/>
                  </a:lnTo>
                  <a:close/>
                </a:path>
              </a:pathLst>
            </a:custGeom>
            <a:solidFill>
              <a:srgbClr val="000000"/>
            </a:solidFill>
            <a:ln w="9525">
              <a:noFill/>
              <a:round/>
              <a:headEnd/>
              <a:tailEnd/>
            </a:ln>
          </p:spPr>
          <p:txBody>
            <a:bodyPr/>
            <a:lstStyle/>
            <a:p>
              <a:endParaRPr lang="en-US"/>
            </a:p>
          </p:txBody>
        </p:sp>
        <p:sp>
          <p:nvSpPr>
            <p:cNvPr id="182020" name="Freeform 772"/>
            <p:cNvSpPr>
              <a:spLocks/>
            </p:cNvSpPr>
            <p:nvPr/>
          </p:nvSpPr>
          <p:spPr bwMode="auto">
            <a:xfrm>
              <a:off x="4370" y="3155"/>
              <a:ext cx="8" cy="6"/>
            </a:xfrm>
            <a:custGeom>
              <a:avLst/>
              <a:gdLst/>
              <a:ahLst/>
              <a:cxnLst>
                <a:cxn ang="0">
                  <a:pos x="41" y="27"/>
                </a:cxn>
                <a:cxn ang="0">
                  <a:pos x="46" y="24"/>
                </a:cxn>
                <a:cxn ang="0">
                  <a:pos x="51" y="21"/>
                </a:cxn>
                <a:cxn ang="0">
                  <a:pos x="52" y="16"/>
                </a:cxn>
                <a:cxn ang="0">
                  <a:pos x="52" y="12"/>
                </a:cxn>
                <a:cxn ang="0">
                  <a:pos x="50" y="6"/>
                </a:cxn>
                <a:cxn ang="0">
                  <a:pos x="46" y="2"/>
                </a:cxn>
                <a:cxn ang="0">
                  <a:pos x="41" y="0"/>
                </a:cxn>
                <a:cxn ang="0">
                  <a:pos x="36" y="0"/>
                </a:cxn>
                <a:cxn ang="0">
                  <a:pos x="33" y="0"/>
                </a:cxn>
                <a:cxn ang="0">
                  <a:pos x="29" y="1"/>
                </a:cxn>
                <a:cxn ang="0">
                  <a:pos x="21" y="4"/>
                </a:cxn>
                <a:cxn ang="0">
                  <a:pos x="13" y="8"/>
                </a:cxn>
                <a:cxn ang="0">
                  <a:pos x="6" y="15"/>
                </a:cxn>
                <a:cxn ang="0">
                  <a:pos x="3" y="22"/>
                </a:cxn>
                <a:cxn ang="0">
                  <a:pos x="0" y="29"/>
                </a:cxn>
                <a:cxn ang="0">
                  <a:pos x="0" y="31"/>
                </a:cxn>
                <a:cxn ang="0">
                  <a:pos x="4" y="33"/>
                </a:cxn>
                <a:cxn ang="0">
                  <a:pos x="9" y="36"/>
                </a:cxn>
                <a:cxn ang="0">
                  <a:pos x="13" y="36"/>
                </a:cxn>
                <a:cxn ang="0">
                  <a:pos x="18" y="36"/>
                </a:cxn>
                <a:cxn ang="0">
                  <a:pos x="24" y="33"/>
                </a:cxn>
                <a:cxn ang="0">
                  <a:pos x="30" y="32"/>
                </a:cxn>
                <a:cxn ang="0">
                  <a:pos x="36" y="30"/>
                </a:cxn>
                <a:cxn ang="0">
                  <a:pos x="41" y="27"/>
                </a:cxn>
              </a:cxnLst>
              <a:rect l="0" t="0" r="r" b="b"/>
              <a:pathLst>
                <a:path w="52" h="36">
                  <a:moveTo>
                    <a:pt x="41" y="27"/>
                  </a:moveTo>
                  <a:lnTo>
                    <a:pt x="46" y="24"/>
                  </a:lnTo>
                  <a:lnTo>
                    <a:pt x="51" y="21"/>
                  </a:lnTo>
                  <a:lnTo>
                    <a:pt x="52" y="16"/>
                  </a:lnTo>
                  <a:lnTo>
                    <a:pt x="52" y="12"/>
                  </a:lnTo>
                  <a:lnTo>
                    <a:pt x="50" y="6"/>
                  </a:lnTo>
                  <a:lnTo>
                    <a:pt x="46" y="2"/>
                  </a:lnTo>
                  <a:lnTo>
                    <a:pt x="41" y="0"/>
                  </a:lnTo>
                  <a:lnTo>
                    <a:pt x="36" y="0"/>
                  </a:lnTo>
                  <a:lnTo>
                    <a:pt x="33" y="0"/>
                  </a:lnTo>
                  <a:lnTo>
                    <a:pt x="29" y="1"/>
                  </a:lnTo>
                  <a:lnTo>
                    <a:pt x="21" y="4"/>
                  </a:lnTo>
                  <a:lnTo>
                    <a:pt x="13" y="8"/>
                  </a:lnTo>
                  <a:lnTo>
                    <a:pt x="6" y="15"/>
                  </a:lnTo>
                  <a:lnTo>
                    <a:pt x="3" y="22"/>
                  </a:lnTo>
                  <a:lnTo>
                    <a:pt x="0" y="29"/>
                  </a:lnTo>
                  <a:lnTo>
                    <a:pt x="0" y="31"/>
                  </a:lnTo>
                  <a:lnTo>
                    <a:pt x="4" y="33"/>
                  </a:lnTo>
                  <a:lnTo>
                    <a:pt x="9" y="36"/>
                  </a:lnTo>
                  <a:lnTo>
                    <a:pt x="13" y="36"/>
                  </a:lnTo>
                  <a:lnTo>
                    <a:pt x="18" y="36"/>
                  </a:lnTo>
                  <a:lnTo>
                    <a:pt x="24" y="33"/>
                  </a:lnTo>
                  <a:lnTo>
                    <a:pt x="30" y="32"/>
                  </a:lnTo>
                  <a:lnTo>
                    <a:pt x="36" y="30"/>
                  </a:lnTo>
                  <a:lnTo>
                    <a:pt x="41" y="27"/>
                  </a:lnTo>
                  <a:close/>
                </a:path>
              </a:pathLst>
            </a:custGeom>
            <a:solidFill>
              <a:srgbClr val="000000"/>
            </a:solidFill>
            <a:ln w="9525">
              <a:noFill/>
              <a:round/>
              <a:headEnd/>
              <a:tailEnd/>
            </a:ln>
          </p:spPr>
          <p:txBody>
            <a:bodyPr/>
            <a:lstStyle/>
            <a:p>
              <a:endParaRPr lang="en-US"/>
            </a:p>
          </p:txBody>
        </p:sp>
        <p:sp>
          <p:nvSpPr>
            <p:cNvPr id="182021" name="Freeform 773"/>
            <p:cNvSpPr>
              <a:spLocks/>
            </p:cNvSpPr>
            <p:nvPr/>
          </p:nvSpPr>
          <p:spPr bwMode="auto">
            <a:xfrm>
              <a:off x="4330" y="3145"/>
              <a:ext cx="33" cy="39"/>
            </a:xfrm>
            <a:custGeom>
              <a:avLst/>
              <a:gdLst/>
              <a:ahLst/>
              <a:cxnLst>
                <a:cxn ang="0">
                  <a:pos x="73" y="36"/>
                </a:cxn>
                <a:cxn ang="0">
                  <a:pos x="58" y="46"/>
                </a:cxn>
                <a:cxn ang="0">
                  <a:pos x="46" y="58"/>
                </a:cxn>
                <a:cxn ang="0">
                  <a:pos x="33" y="72"/>
                </a:cxn>
                <a:cxn ang="0">
                  <a:pos x="22" y="85"/>
                </a:cxn>
                <a:cxn ang="0">
                  <a:pos x="14" y="100"/>
                </a:cxn>
                <a:cxn ang="0">
                  <a:pos x="7" y="115"/>
                </a:cxn>
                <a:cxn ang="0">
                  <a:pos x="2" y="130"/>
                </a:cxn>
                <a:cxn ang="0">
                  <a:pos x="0" y="146"/>
                </a:cxn>
                <a:cxn ang="0">
                  <a:pos x="2" y="170"/>
                </a:cxn>
                <a:cxn ang="0">
                  <a:pos x="12" y="190"/>
                </a:cxn>
                <a:cxn ang="0">
                  <a:pos x="26" y="207"/>
                </a:cxn>
                <a:cxn ang="0">
                  <a:pos x="43" y="220"/>
                </a:cxn>
                <a:cxn ang="0">
                  <a:pos x="64" y="229"/>
                </a:cxn>
                <a:cxn ang="0">
                  <a:pos x="88" y="235"/>
                </a:cxn>
                <a:cxn ang="0">
                  <a:pos x="110" y="236"/>
                </a:cxn>
                <a:cxn ang="0">
                  <a:pos x="132" y="232"/>
                </a:cxn>
                <a:cxn ang="0">
                  <a:pos x="137" y="232"/>
                </a:cxn>
                <a:cxn ang="0">
                  <a:pos x="142" y="230"/>
                </a:cxn>
                <a:cxn ang="0">
                  <a:pos x="145" y="226"/>
                </a:cxn>
                <a:cxn ang="0">
                  <a:pos x="146" y="221"/>
                </a:cxn>
                <a:cxn ang="0">
                  <a:pos x="145" y="219"/>
                </a:cxn>
                <a:cxn ang="0">
                  <a:pos x="142" y="219"/>
                </a:cxn>
                <a:cxn ang="0">
                  <a:pos x="137" y="217"/>
                </a:cxn>
                <a:cxn ang="0">
                  <a:pos x="131" y="217"/>
                </a:cxn>
                <a:cxn ang="0">
                  <a:pos x="124" y="217"/>
                </a:cxn>
                <a:cxn ang="0">
                  <a:pos x="118" y="217"/>
                </a:cxn>
                <a:cxn ang="0">
                  <a:pos x="112" y="217"/>
                </a:cxn>
                <a:cxn ang="0">
                  <a:pos x="109" y="217"/>
                </a:cxn>
                <a:cxn ang="0">
                  <a:pos x="97" y="216"/>
                </a:cxn>
                <a:cxn ang="0">
                  <a:pos x="87" y="215"/>
                </a:cxn>
                <a:cxn ang="0">
                  <a:pos x="75" y="214"/>
                </a:cxn>
                <a:cxn ang="0">
                  <a:pos x="63" y="211"/>
                </a:cxn>
                <a:cxn ang="0">
                  <a:pos x="51" y="207"/>
                </a:cxn>
                <a:cxn ang="0">
                  <a:pos x="40" y="199"/>
                </a:cxn>
                <a:cxn ang="0">
                  <a:pos x="29" y="189"/>
                </a:cxn>
                <a:cxn ang="0">
                  <a:pos x="17" y="174"/>
                </a:cxn>
                <a:cxn ang="0">
                  <a:pos x="15" y="157"/>
                </a:cxn>
                <a:cxn ang="0">
                  <a:pos x="16" y="141"/>
                </a:cxn>
                <a:cxn ang="0">
                  <a:pos x="21" y="124"/>
                </a:cxn>
                <a:cxn ang="0">
                  <a:pos x="28" y="109"/>
                </a:cxn>
                <a:cxn ang="0">
                  <a:pos x="39" y="96"/>
                </a:cxn>
                <a:cxn ang="0">
                  <a:pos x="50" y="82"/>
                </a:cxn>
                <a:cxn ang="0">
                  <a:pos x="63" y="70"/>
                </a:cxn>
                <a:cxn ang="0">
                  <a:pos x="78" y="59"/>
                </a:cxn>
                <a:cxn ang="0">
                  <a:pos x="94" y="49"/>
                </a:cxn>
                <a:cxn ang="0">
                  <a:pos x="110" y="39"/>
                </a:cxn>
                <a:cxn ang="0">
                  <a:pos x="126" y="31"/>
                </a:cxn>
                <a:cxn ang="0">
                  <a:pos x="142" y="24"/>
                </a:cxn>
                <a:cxn ang="0">
                  <a:pos x="158" y="19"/>
                </a:cxn>
                <a:cxn ang="0">
                  <a:pos x="172" y="13"/>
                </a:cxn>
                <a:cxn ang="0">
                  <a:pos x="186" y="10"/>
                </a:cxn>
                <a:cxn ang="0">
                  <a:pos x="198" y="7"/>
                </a:cxn>
                <a:cxn ang="0">
                  <a:pos x="190" y="3"/>
                </a:cxn>
                <a:cxn ang="0">
                  <a:pos x="177" y="0"/>
                </a:cxn>
                <a:cxn ang="0">
                  <a:pos x="162" y="3"/>
                </a:cxn>
                <a:cxn ang="0">
                  <a:pos x="144" y="6"/>
                </a:cxn>
                <a:cxn ang="0">
                  <a:pos x="124" y="12"/>
                </a:cxn>
                <a:cxn ang="0">
                  <a:pos x="105" y="19"/>
                </a:cxn>
                <a:cxn ang="0">
                  <a:pos x="88" y="28"/>
                </a:cxn>
                <a:cxn ang="0">
                  <a:pos x="73" y="36"/>
                </a:cxn>
              </a:cxnLst>
              <a:rect l="0" t="0" r="r" b="b"/>
              <a:pathLst>
                <a:path w="198" h="236">
                  <a:moveTo>
                    <a:pt x="73" y="36"/>
                  </a:moveTo>
                  <a:lnTo>
                    <a:pt x="58" y="46"/>
                  </a:lnTo>
                  <a:lnTo>
                    <a:pt x="46" y="58"/>
                  </a:lnTo>
                  <a:lnTo>
                    <a:pt x="33" y="72"/>
                  </a:lnTo>
                  <a:lnTo>
                    <a:pt x="22" y="85"/>
                  </a:lnTo>
                  <a:lnTo>
                    <a:pt x="14" y="100"/>
                  </a:lnTo>
                  <a:lnTo>
                    <a:pt x="7" y="115"/>
                  </a:lnTo>
                  <a:lnTo>
                    <a:pt x="2" y="130"/>
                  </a:lnTo>
                  <a:lnTo>
                    <a:pt x="0" y="146"/>
                  </a:lnTo>
                  <a:lnTo>
                    <a:pt x="2" y="170"/>
                  </a:lnTo>
                  <a:lnTo>
                    <a:pt x="12" y="190"/>
                  </a:lnTo>
                  <a:lnTo>
                    <a:pt x="26" y="207"/>
                  </a:lnTo>
                  <a:lnTo>
                    <a:pt x="43" y="220"/>
                  </a:lnTo>
                  <a:lnTo>
                    <a:pt x="64" y="229"/>
                  </a:lnTo>
                  <a:lnTo>
                    <a:pt x="88" y="235"/>
                  </a:lnTo>
                  <a:lnTo>
                    <a:pt x="110" y="236"/>
                  </a:lnTo>
                  <a:lnTo>
                    <a:pt x="132" y="232"/>
                  </a:lnTo>
                  <a:lnTo>
                    <a:pt x="137" y="232"/>
                  </a:lnTo>
                  <a:lnTo>
                    <a:pt x="142" y="230"/>
                  </a:lnTo>
                  <a:lnTo>
                    <a:pt x="145" y="226"/>
                  </a:lnTo>
                  <a:lnTo>
                    <a:pt x="146" y="221"/>
                  </a:lnTo>
                  <a:lnTo>
                    <a:pt x="145" y="219"/>
                  </a:lnTo>
                  <a:lnTo>
                    <a:pt x="142" y="219"/>
                  </a:lnTo>
                  <a:lnTo>
                    <a:pt x="137" y="217"/>
                  </a:lnTo>
                  <a:lnTo>
                    <a:pt x="131" y="217"/>
                  </a:lnTo>
                  <a:lnTo>
                    <a:pt x="124" y="217"/>
                  </a:lnTo>
                  <a:lnTo>
                    <a:pt x="118" y="217"/>
                  </a:lnTo>
                  <a:lnTo>
                    <a:pt x="112" y="217"/>
                  </a:lnTo>
                  <a:lnTo>
                    <a:pt x="109" y="217"/>
                  </a:lnTo>
                  <a:lnTo>
                    <a:pt x="97" y="216"/>
                  </a:lnTo>
                  <a:lnTo>
                    <a:pt x="87" y="215"/>
                  </a:lnTo>
                  <a:lnTo>
                    <a:pt x="75" y="214"/>
                  </a:lnTo>
                  <a:lnTo>
                    <a:pt x="63" y="211"/>
                  </a:lnTo>
                  <a:lnTo>
                    <a:pt x="51" y="207"/>
                  </a:lnTo>
                  <a:lnTo>
                    <a:pt x="40" y="199"/>
                  </a:lnTo>
                  <a:lnTo>
                    <a:pt x="29" y="189"/>
                  </a:lnTo>
                  <a:lnTo>
                    <a:pt x="17" y="174"/>
                  </a:lnTo>
                  <a:lnTo>
                    <a:pt x="15" y="157"/>
                  </a:lnTo>
                  <a:lnTo>
                    <a:pt x="16" y="141"/>
                  </a:lnTo>
                  <a:lnTo>
                    <a:pt x="21" y="124"/>
                  </a:lnTo>
                  <a:lnTo>
                    <a:pt x="28" y="109"/>
                  </a:lnTo>
                  <a:lnTo>
                    <a:pt x="39" y="96"/>
                  </a:lnTo>
                  <a:lnTo>
                    <a:pt x="50" y="82"/>
                  </a:lnTo>
                  <a:lnTo>
                    <a:pt x="63" y="70"/>
                  </a:lnTo>
                  <a:lnTo>
                    <a:pt x="78" y="59"/>
                  </a:lnTo>
                  <a:lnTo>
                    <a:pt x="94" y="49"/>
                  </a:lnTo>
                  <a:lnTo>
                    <a:pt x="110" y="39"/>
                  </a:lnTo>
                  <a:lnTo>
                    <a:pt x="126" y="31"/>
                  </a:lnTo>
                  <a:lnTo>
                    <a:pt x="142" y="24"/>
                  </a:lnTo>
                  <a:lnTo>
                    <a:pt x="158" y="19"/>
                  </a:lnTo>
                  <a:lnTo>
                    <a:pt x="172" y="13"/>
                  </a:lnTo>
                  <a:lnTo>
                    <a:pt x="186" y="10"/>
                  </a:lnTo>
                  <a:lnTo>
                    <a:pt x="198" y="7"/>
                  </a:lnTo>
                  <a:lnTo>
                    <a:pt x="190" y="3"/>
                  </a:lnTo>
                  <a:lnTo>
                    <a:pt x="177" y="0"/>
                  </a:lnTo>
                  <a:lnTo>
                    <a:pt x="162" y="3"/>
                  </a:lnTo>
                  <a:lnTo>
                    <a:pt x="144" y="6"/>
                  </a:lnTo>
                  <a:lnTo>
                    <a:pt x="124" y="12"/>
                  </a:lnTo>
                  <a:lnTo>
                    <a:pt x="105" y="19"/>
                  </a:lnTo>
                  <a:lnTo>
                    <a:pt x="88" y="28"/>
                  </a:lnTo>
                  <a:lnTo>
                    <a:pt x="73" y="36"/>
                  </a:lnTo>
                  <a:close/>
                </a:path>
              </a:pathLst>
            </a:custGeom>
            <a:solidFill>
              <a:srgbClr val="000000"/>
            </a:solidFill>
            <a:ln w="9525">
              <a:solidFill>
                <a:schemeClr val="bg2"/>
              </a:solidFill>
              <a:round/>
              <a:headEnd/>
              <a:tailEnd/>
            </a:ln>
          </p:spPr>
          <p:txBody>
            <a:bodyPr/>
            <a:lstStyle/>
            <a:p>
              <a:endParaRPr lang="en-US"/>
            </a:p>
          </p:txBody>
        </p:sp>
        <p:sp>
          <p:nvSpPr>
            <p:cNvPr id="182022" name="Freeform 774"/>
            <p:cNvSpPr>
              <a:spLocks/>
            </p:cNvSpPr>
            <p:nvPr/>
          </p:nvSpPr>
          <p:spPr bwMode="auto">
            <a:xfrm>
              <a:off x="4386" y="3145"/>
              <a:ext cx="22" cy="30"/>
            </a:xfrm>
            <a:custGeom>
              <a:avLst/>
              <a:gdLst/>
              <a:ahLst/>
              <a:cxnLst>
                <a:cxn ang="0">
                  <a:pos x="108" y="61"/>
                </a:cxn>
                <a:cxn ang="0">
                  <a:pos x="111" y="80"/>
                </a:cxn>
                <a:cxn ang="0">
                  <a:pos x="109" y="97"/>
                </a:cxn>
                <a:cxn ang="0">
                  <a:pos x="101" y="110"/>
                </a:cxn>
                <a:cxn ang="0">
                  <a:pos x="89" y="123"/>
                </a:cxn>
                <a:cxn ang="0">
                  <a:pos x="75" y="134"/>
                </a:cxn>
                <a:cxn ang="0">
                  <a:pos x="60" y="145"/>
                </a:cxn>
                <a:cxn ang="0">
                  <a:pos x="43" y="156"/>
                </a:cxn>
                <a:cxn ang="0">
                  <a:pos x="29" y="167"/>
                </a:cxn>
                <a:cxn ang="0">
                  <a:pos x="27" y="170"/>
                </a:cxn>
                <a:cxn ang="0">
                  <a:pos x="26" y="172"/>
                </a:cxn>
                <a:cxn ang="0">
                  <a:pos x="26" y="176"/>
                </a:cxn>
                <a:cxn ang="0">
                  <a:pos x="28" y="179"/>
                </a:cxn>
                <a:cxn ang="0">
                  <a:pos x="30" y="182"/>
                </a:cxn>
                <a:cxn ang="0">
                  <a:pos x="34" y="183"/>
                </a:cxn>
                <a:cxn ang="0">
                  <a:pos x="37" y="183"/>
                </a:cxn>
                <a:cxn ang="0">
                  <a:pos x="41" y="182"/>
                </a:cxn>
                <a:cxn ang="0">
                  <a:pos x="58" y="171"/>
                </a:cxn>
                <a:cxn ang="0">
                  <a:pos x="76" y="160"/>
                </a:cxn>
                <a:cxn ang="0">
                  <a:pos x="92" y="147"/>
                </a:cxn>
                <a:cxn ang="0">
                  <a:pos x="108" y="132"/>
                </a:cxn>
                <a:cxn ang="0">
                  <a:pos x="118" y="116"/>
                </a:cxn>
                <a:cxn ang="0">
                  <a:pos x="125" y="98"/>
                </a:cxn>
                <a:cxn ang="0">
                  <a:pos x="128" y="78"/>
                </a:cxn>
                <a:cxn ang="0">
                  <a:pos x="123" y="58"/>
                </a:cxn>
                <a:cxn ang="0">
                  <a:pos x="112" y="41"/>
                </a:cxn>
                <a:cxn ang="0">
                  <a:pos x="98" y="28"/>
                </a:cxn>
                <a:cxn ang="0">
                  <a:pos x="80" y="16"/>
                </a:cxn>
                <a:cxn ang="0">
                  <a:pos x="61" y="8"/>
                </a:cxn>
                <a:cxn ang="0">
                  <a:pos x="41" y="2"/>
                </a:cxn>
                <a:cxn ang="0">
                  <a:pos x="23" y="0"/>
                </a:cxn>
                <a:cxn ang="0">
                  <a:pos x="9" y="1"/>
                </a:cxn>
                <a:cxn ang="0">
                  <a:pos x="0" y="6"/>
                </a:cxn>
                <a:cxn ang="0">
                  <a:pos x="16" y="10"/>
                </a:cxn>
                <a:cxn ang="0">
                  <a:pos x="33" y="14"/>
                </a:cxn>
                <a:cxn ang="0">
                  <a:pos x="48" y="17"/>
                </a:cxn>
                <a:cxn ang="0">
                  <a:pos x="63" y="22"/>
                </a:cxn>
                <a:cxn ang="0">
                  <a:pos x="77" y="28"/>
                </a:cxn>
                <a:cxn ang="0">
                  <a:pos x="90" y="36"/>
                </a:cxn>
                <a:cxn ang="0">
                  <a:pos x="101" y="46"/>
                </a:cxn>
                <a:cxn ang="0">
                  <a:pos x="108" y="61"/>
                </a:cxn>
              </a:cxnLst>
              <a:rect l="0" t="0" r="r" b="b"/>
              <a:pathLst>
                <a:path w="128" h="183">
                  <a:moveTo>
                    <a:pt x="108" y="61"/>
                  </a:moveTo>
                  <a:lnTo>
                    <a:pt x="111" y="80"/>
                  </a:lnTo>
                  <a:lnTo>
                    <a:pt x="109" y="97"/>
                  </a:lnTo>
                  <a:lnTo>
                    <a:pt x="101" y="110"/>
                  </a:lnTo>
                  <a:lnTo>
                    <a:pt x="89" y="123"/>
                  </a:lnTo>
                  <a:lnTo>
                    <a:pt x="75" y="134"/>
                  </a:lnTo>
                  <a:lnTo>
                    <a:pt x="60" y="145"/>
                  </a:lnTo>
                  <a:lnTo>
                    <a:pt x="43" y="156"/>
                  </a:lnTo>
                  <a:lnTo>
                    <a:pt x="29" y="167"/>
                  </a:lnTo>
                  <a:lnTo>
                    <a:pt x="27" y="170"/>
                  </a:lnTo>
                  <a:lnTo>
                    <a:pt x="26" y="172"/>
                  </a:lnTo>
                  <a:lnTo>
                    <a:pt x="26" y="176"/>
                  </a:lnTo>
                  <a:lnTo>
                    <a:pt x="28" y="179"/>
                  </a:lnTo>
                  <a:lnTo>
                    <a:pt x="30" y="182"/>
                  </a:lnTo>
                  <a:lnTo>
                    <a:pt x="34" y="183"/>
                  </a:lnTo>
                  <a:lnTo>
                    <a:pt x="37" y="183"/>
                  </a:lnTo>
                  <a:lnTo>
                    <a:pt x="41" y="182"/>
                  </a:lnTo>
                  <a:lnTo>
                    <a:pt x="58" y="171"/>
                  </a:lnTo>
                  <a:lnTo>
                    <a:pt x="76" y="160"/>
                  </a:lnTo>
                  <a:lnTo>
                    <a:pt x="92" y="147"/>
                  </a:lnTo>
                  <a:lnTo>
                    <a:pt x="108" y="132"/>
                  </a:lnTo>
                  <a:lnTo>
                    <a:pt x="118" y="116"/>
                  </a:lnTo>
                  <a:lnTo>
                    <a:pt x="125" y="98"/>
                  </a:lnTo>
                  <a:lnTo>
                    <a:pt x="128" y="78"/>
                  </a:lnTo>
                  <a:lnTo>
                    <a:pt x="123" y="58"/>
                  </a:lnTo>
                  <a:lnTo>
                    <a:pt x="112" y="41"/>
                  </a:lnTo>
                  <a:lnTo>
                    <a:pt x="98" y="28"/>
                  </a:lnTo>
                  <a:lnTo>
                    <a:pt x="80" y="16"/>
                  </a:lnTo>
                  <a:lnTo>
                    <a:pt x="61" y="8"/>
                  </a:lnTo>
                  <a:lnTo>
                    <a:pt x="41" y="2"/>
                  </a:lnTo>
                  <a:lnTo>
                    <a:pt x="23" y="0"/>
                  </a:lnTo>
                  <a:lnTo>
                    <a:pt x="9" y="1"/>
                  </a:lnTo>
                  <a:lnTo>
                    <a:pt x="0" y="6"/>
                  </a:lnTo>
                  <a:lnTo>
                    <a:pt x="16" y="10"/>
                  </a:lnTo>
                  <a:lnTo>
                    <a:pt x="33" y="14"/>
                  </a:lnTo>
                  <a:lnTo>
                    <a:pt x="48" y="17"/>
                  </a:lnTo>
                  <a:lnTo>
                    <a:pt x="63" y="22"/>
                  </a:lnTo>
                  <a:lnTo>
                    <a:pt x="77" y="28"/>
                  </a:lnTo>
                  <a:lnTo>
                    <a:pt x="90" y="36"/>
                  </a:lnTo>
                  <a:lnTo>
                    <a:pt x="101" y="46"/>
                  </a:lnTo>
                  <a:lnTo>
                    <a:pt x="108" y="61"/>
                  </a:lnTo>
                  <a:close/>
                </a:path>
              </a:pathLst>
            </a:custGeom>
            <a:solidFill>
              <a:srgbClr val="000000"/>
            </a:solidFill>
            <a:ln w="9525">
              <a:solidFill>
                <a:schemeClr val="bg2"/>
              </a:solidFill>
              <a:round/>
              <a:headEnd/>
              <a:tailEnd/>
            </a:ln>
          </p:spPr>
          <p:txBody>
            <a:bodyPr/>
            <a:lstStyle/>
            <a:p>
              <a:endParaRPr lang="en-US"/>
            </a:p>
          </p:txBody>
        </p:sp>
        <p:sp>
          <p:nvSpPr>
            <p:cNvPr id="182023" name="Freeform 775"/>
            <p:cNvSpPr>
              <a:spLocks/>
            </p:cNvSpPr>
            <p:nvPr/>
          </p:nvSpPr>
          <p:spPr bwMode="auto">
            <a:xfrm>
              <a:off x="4309" y="3138"/>
              <a:ext cx="53" cy="63"/>
            </a:xfrm>
            <a:custGeom>
              <a:avLst/>
              <a:gdLst/>
              <a:ahLst/>
              <a:cxnLst>
                <a:cxn ang="0">
                  <a:pos x="101" y="70"/>
                </a:cxn>
                <a:cxn ang="0">
                  <a:pos x="54" y="115"/>
                </a:cxn>
                <a:cxn ang="0">
                  <a:pos x="18" y="167"/>
                </a:cxn>
                <a:cxn ang="0">
                  <a:pos x="0" y="227"/>
                </a:cxn>
                <a:cxn ang="0">
                  <a:pos x="4" y="267"/>
                </a:cxn>
                <a:cxn ang="0">
                  <a:pos x="11" y="283"/>
                </a:cxn>
                <a:cxn ang="0">
                  <a:pos x="21" y="298"/>
                </a:cxn>
                <a:cxn ang="0">
                  <a:pos x="34" y="311"/>
                </a:cxn>
                <a:cxn ang="0">
                  <a:pos x="57" y="325"/>
                </a:cxn>
                <a:cxn ang="0">
                  <a:pos x="87" y="340"/>
                </a:cxn>
                <a:cxn ang="0">
                  <a:pos x="120" y="351"/>
                </a:cxn>
                <a:cxn ang="0">
                  <a:pos x="153" y="360"/>
                </a:cxn>
                <a:cxn ang="0">
                  <a:pos x="187" y="367"/>
                </a:cxn>
                <a:cxn ang="0">
                  <a:pos x="221" y="372"/>
                </a:cxn>
                <a:cxn ang="0">
                  <a:pos x="256" y="375"/>
                </a:cxn>
                <a:cxn ang="0">
                  <a:pos x="290" y="378"/>
                </a:cxn>
                <a:cxn ang="0">
                  <a:pos x="312" y="379"/>
                </a:cxn>
                <a:cxn ang="0">
                  <a:pos x="320" y="372"/>
                </a:cxn>
                <a:cxn ang="0">
                  <a:pos x="323" y="360"/>
                </a:cxn>
                <a:cxn ang="0">
                  <a:pos x="316" y="352"/>
                </a:cxn>
                <a:cxn ang="0">
                  <a:pos x="295" y="351"/>
                </a:cxn>
                <a:cxn ang="0">
                  <a:pos x="263" y="350"/>
                </a:cxn>
                <a:cxn ang="0">
                  <a:pos x="231" y="348"/>
                </a:cxn>
                <a:cxn ang="0">
                  <a:pos x="200" y="343"/>
                </a:cxn>
                <a:cxn ang="0">
                  <a:pos x="168" y="337"/>
                </a:cxn>
                <a:cxn ang="0">
                  <a:pos x="136" y="329"/>
                </a:cxn>
                <a:cxn ang="0">
                  <a:pos x="106" y="320"/>
                </a:cxn>
                <a:cxn ang="0">
                  <a:pos x="76" y="306"/>
                </a:cxn>
                <a:cxn ang="0">
                  <a:pos x="51" y="291"/>
                </a:cxn>
                <a:cxn ang="0">
                  <a:pos x="35" y="269"/>
                </a:cxn>
                <a:cxn ang="0">
                  <a:pos x="31" y="239"/>
                </a:cxn>
                <a:cxn ang="0">
                  <a:pos x="38" y="197"/>
                </a:cxn>
                <a:cxn ang="0">
                  <a:pos x="51" y="165"/>
                </a:cxn>
                <a:cxn ang="0">
                  <a:pos x="68" y="136"/>
                </a:cxn>
                <a:cxn ang="0">
                  <a:pos x="89" y="111"/>
                </a:cxn>
                <a:cxn ang="0">
                  <a:pos x="114" y="88"/>
                </a:cxn>
                <a:cxn ang="0">
                  <a:pos x="144" y="64"/>
                </a:cxn>
                <a:cxn ang="0">
                  <a:pos x="181" y="41"/>
                </a:cxn>
                <a:cxn ang="0">
                  <a:pos x="219" y="22"/>
                </a:cxn>
                <a:cxn ang="0">
                  <a:pos x="253" y="7"/>
                </a:cxn>
                <a:cxn ang="0">
                  <a:pos x="255" y="0"/>
                </a:cxn>
                <a:cxn ang="0">
                  <a:pos x="221" y="5"/>
                </a:cxn>
                <a:cxn ang="0">
                  <a:pos x="181" y="19"/>
                </a:cxn>
                <a:cxn ang="0">
                  <a:pos x="142" y="39"/>
                </a:cxn>
              </a:cxnLst>
              <a:rect l="0" t="0" r="r" b="b"/>
              <a:pathLst>
                <a:path w="323" h="379">
                  <a:moveTo>
                    <a:pt x="126" y="50"/>
                  </a:moveTo>
                  <a:lnTo>
                    <a:pt x="101" y="70"/>
                  </a:lnTo>
                  <a:lnTo>
                    <a:pt x="76" y="92"/>
                  </a:lnTo>
                  <a:lnTo>
                    <a:pt x="54" y="115"/>
                  </a:lnTo>
                  <a:lnTo>
                    <a:pt x="34" y="140"/>
                  </a:lnTo>
                  <a:lnTo>
                    <a:pt x="18" y="167"/>
                  </a:lnTo>
                  <a:lnTo>
                    <a:pt x="6" y="196"/>
                  </a:lnTo>
                  <a:lnTo>
                    <a:pt x="0" y="227"/>
                  </a:lnTo>
                  <a:lnTo>
                    <a:pt x="1" y="259"/>
                  </a:lnTo>
                  <a:lnTo>
                    <a:pt x="4" y="267"/>
                  </a:lnTo>
                  <a:lnTo>
                    <a:pt x="7" y="277"/>
                  </a:lnTo>
                  <a:lnTo>
                    <a:pt x="11" y="283"/>
                  </a:lnTo>
                  <a:lnTo>
                    <a:pt x="15" y="291"/>
                  </a:lnTo>
                  <a:lnTo>
                    <a:pt x="21" y="298"/>
                  </a:lnTo>
                  <a:lnTo>
                    <a:pt x="27" y="305"/>
                  </a:lnTo>
                  <a:lnTo>
                    <a:pt x="34" y="311"/>
                  </a:lnTo>
                  <a:lnTo>
                    <a:pt x="41" y="316"/>
                  </a:lnTo>
                  <a:lnTo>
                    <a:pt x="57" y="325"/>
                  </a:lnTo>
                  <a:lnTo>
                    <a:pt x="72" y="333"/>
                  </a:lnTo>
                  <a:lnTo>
                    <a:pt x="87" y="340"/>
                  </a:lnTo>
                  <a:lnTo>
                    <a:pt x="103" y="345"/>
                  </a:lnTo>
                  <a:lnTo>
                    <a:pt x="120" y="351"/>
                  </a:lnTo>
                  <a:lnTo>
                    <a:pt x="136" y="356"/>
                  </a:lnTo>
                  <a:lnTo>
                    <a:pt x="153" y="360"/>
                  </a:lnTo>
                  <a:lnTo>
                    <a:pt x="169" y="364"/>
                  </a:lnTo>
                  <a:lnTo>
                    <a:pt x="187" y="367"/>
                  </a:lnTo>
                  <a:lnTo>
                    <a:pt x="204" y="370"/>
                  </a:lnTo>
                  <a:lnTo>
                    <a:pt x="221" y="372"/>
                  </a:lnTo>
                  <a:lnTo>
                    <a:pt x="238" y="374"/>
                  </a:lnTo>
                  <a:lnTo>
                    <a:pt x="256" y="375"/>
                  </a:lnTo>
                  <a:lnTo>
                    <a:pt x="273" y="376"/>
                  </a:lnTo>
                  <a:lnTo>
                    <a:pt x="290" y="378"/>
                  </a:lnTo>
                  <a:lnTo>
                    <a:pt x="307" y="379"/>
                  </a:lnTo>
                  <a:lnTo>
                    <a:pt x="312" y="379"/>
                  </a:lnTo>
                  <a:lnTo>
                    <a:pt x="317" y="375"/>
                  </a:lnTo>
                  <a:lnTo>
                    <a:pt x="320" y="372"/>
                  </a:lnTo>
                  <a:lnTo>
                    <a:pt x="323" y="366"/>
                  </a:lnTo>
                  <a:lnTo>
                    <a:pt x="323" y="360"/>
                  </a:lnTo>
                  <a:lnTo>
                    <a:pt x="320" y="356"/>
                  </a:lnTo>
                  <a:lnTo>
                    <a:pt x="316" y="352"/>
                  </a:lnTo>
                  <a:lnTo>
                    <a:pt x="311" y="351"/>
                  </a:lnTo>
                  <a:lnTo>
                    <a:pt x="295" y="351"/>
                  </a:lnTo>
                  <a:lnTo>
                    <a:pt x="279" y="351"/>
                  </a:lnTo>
                  <a:lnTo>
                    <a:pt x="263" y="350"/>
                  </a:lnTo>
                  <a:lnTo>
                    <a:pt x="248" y="349"/>
                  </a:lnTo>
                  <a:lnTo>
                    <a:pt x="231" y="348"/>
                  </a:lnTo>
                  <a:lnTo>
                    <a:pt x="215" y="345"/>
                  </a:lnTo>
                  <a:lnTo>
                    <a:pt x="200" y="343"/>
                  </a:lnTo>
                  <a:lnTo>
                    <a:pt x="183" y="341"/>
                  </a:lnTo>
                  <a:lnTo>
                    <a:pt x="168" y="337"/>
                  </a:lnTo>
                  <a:lnTo>
                    <a:pt x="151" y="334"/>
                  </a:lnTo>
                  <a:lnTo>
                    <a:pt x="136" y="329"/>
                  </a:lnTo>
                  <a:lnTo>
                    <a:pt x="121" y="325"/>
                  </a:lnTo>
                  <a:lnTo>
                    <a:pt x="106" y="320"/>
                  </a:lnTo>
                  <a:lnTo>
                    <a:pt x="92" y="313"/>
                  </a:lnTo>
                  <a:lnTo>
                    <a:pt x="76" y="306"/>
                  </a:lnTo>
                  <a:lnTo>
                    <a:pt x="62" y="300"/>
                  </a:lnTo>
                  <a:lnTo>
                    <a:pt x="51" y="291"/>
                  </a:lnTo>
                  <a:lnTo>
                    <a:pt x="41" y="280"/>
                  </a:lnTo>
                  <a:lnTo>
                    <a:pt x="35" y="269"/>
                  </a:lnTo>
                  <a:lnTo>
                    <a:pt x="31" y="255"/>
                  </a:lnTo>
                  <a:lnTo>
                    <a:pt x="31" y="239"/>
                  </a:lnTo>
                  <a:lnTo>
                    <a:pt x="33" y="218"/>
                  </a:lnTo>
                  <a:lnTo>
                    <a:pt x="38" y="197"/>
                  </a:lnTo>
                  <a:lnTo>
                    <a:pt x="42" y="182"/>
                  </a:lnTo>
                  <a:lnTo>
                    <a:pt x="51" y="165"/>
                  </a:lnTo>
                  <a:lnTo>
                    <a:pt x="60" y="150"/>
                  </a:lnTo>
                  <a:lnTo>
                    <a:pt x="68" y="136"/>
                  </a:lnTo>
                  <a:lnTo>
                    <a:pt x="79" y="124"/>
                  </a:lnTo>
                  <a:lnTo>
                    <a:pt x="89" y="111"/>
                  </a:lnTo>
                  <a:lnTo>
                    <a:pt x="101" y="100"/>
                  </a:lnTo>
                  <a:lnTo>
                    <a:pt x="114" y="88"/>
                  </a:lnTo>
                  <a:lnTo>
                    <a:pt x="129" y="76"/>
                  </a:lnTo>
                  <a:lnTo>
                    <a:pt x="144" y="64"/>
                  </a:lnTo>
                  <a:lnTo>
                    <a:pt x="162" y="53"/>
                  </a:lnTo>
                  <a:lnTo>
                    <a:pt x="181" y="41"/>
                  </a:lnTo>
                  <a:lnTo>
                    <a:pt x="201" y="31"/>
                  </a:lnTo>
                  <a:lnTo>
                    <a:pt x="219" y="22"/>
                  </a:lnTo>
                  <a:lnTo>
                    <a:pt x="237" y="14"/>
                  </a:lnTo>
                  <a:lnTo>
                    <a:pt x="253" y="7"/>
                  </a:lnTo>
                  <a:lnTo>
                    <a:pt x="268" y="1"/>
                  </a:lnTo>
                  <a:lnTo>
                    <a:pt x="255" y="0"/>
                  </a:lnTo>
                  <a:lnTo>
                    <a:pt x="238" y="1"/>
                  </a:lnTo>
                  <a:lnTo>
                    <a:pt x="221" y="5"/>
                  </a:lnTo>
                  <a:lnTo>
                    <a:pt x="201" y="11"/>
                  </a:lnTo>
                  <a:lnTo>
                    <a:pt x="181" y="19"/>
                  </a:lnTo>
                  <a:lnTo>
                    <a:pt x="161" y="28"/>
                  </a:lnTo>
                  <a:lnTo>
                    <a:pt x="142" y="39"/>
                  </a:lnTo>
                  <a:lnTo>
                    <a:pt x="126" y="50"/>
                  </a:lnTo>
                  <a:close/>
                </a:path>
              </a:pathLst>
            </a:custGeom>
            <a:solidFill>
              <a:srgbClr val="000000"/>
            </a:solidFill>
            <a:ln w="9525">
              <a:solidFill>
                <a:schemeClr val="bg2"/>
              </a:solidFill>
              <a:round/>
              <a:headEnd/>
              <a:tailEnd/>
            </a:ln>
          </p:spPr>
          <p:txBody>
            <a:bodyPr/>
            <a:lstStyle/>
            <a:p>
              <a:endParaRPr lang="en-US"/>
            </a:p>
          </p:txBody>
        </p:sp>
        <p:sp>
          <p:nvSpPr>
            <p:cNvPr id="182024" name="Freeform 776"/>
            <p:cNvSpPr>
              <a:spLocks/>
            </p:cNvSpPr>
            <p:nvPr/>
          </p:nvSpPr>
          <p:spPr bwMode="auto">
            <a:xfrm>
              <a:off x="4384" y="3136"/>
              <a:ext cx="47" cy="42"/>
            </a:xfrm>
            <a:custGeom>
              <a:avLst/>
              <a:gdLst/>
              <a:ahLst/>
              <a:cxnLst>
                <a:cxn ang="0">
                  <a:pos x="235" y="78"/>
                </a:cxn>
                <a:cxn ang="0">
                  <a:pos x="248" y="92"/>
                </a:cxn>
                <a:cxn ang="0">
                  <a:pos x="255" y="108"/>
                </a:cxn>
                <a:cxn ang="0">
                  <a:pos x="259" y="125"/>
                </a:cxn>
                <a:cxn ang="0">
                  <a:pos x="259" y="144"/>
                </a:cxn>
                <a:cxn ang="0">
                  <a:pos x="257" y="159"/>
                </a:cxn>
                <a:cxn ang="0">
                  <a:pos x="252" y="171"/>
                </a:cxn>
                <a:cxn ang="0">
                  <a:pos x="244" y="184"/>
                </a:cxn>
                <a:cxn ang="0">
                  <a:pos x="236" y="194"/>
                </a:cxn>
                <a:cxn ang="0">
                  <a:pos x="225" y="206"/>
                </a:cxn>
                <a:cxn ang="0">
                  <a:pos x="215" y="215"/>
                </a:cxn>
                <a:cxn ang="0">
                  <a:pos x="204" y="225"/>
                </a:cxn>
                <a:cxn ang="0">
                  <a:pos x="194" y="236"/>
                </a:cxn>
                <a:cxn ang="0">
                  <a:pos x="191" y="239"/>
                </a:cxn>
                <a:cxn ang="0">
                  <a:pos x="190" y="242"/>
                </a:cxn>
                <a:cxn ang="0">
                  <a:pos x="191" y="246"/>
                </a:cxn>
                <a:cxn ang="0">
                  <a:pos x="194" y="249"/>
                </a:cxn>
                <a:cxn ang="0">
                  <a:pos x="197" y="252"/>
                </a:cxn>
                <a:cxn ang="0">
                  <a:pos x="201" y="253"/>
                </a:cxn>
                <a:cxn ang="0">
                  <a:pos x="205" y="252"/>
                </a:cxn>
                <a:cxn ang="0">
                  <a:pos x="209" y="249"/>
                </a:cxn>
                <a:cxn ang="0">
                  <a:pos x="232" y="234"/>
                </a:cxn>
                <a:cxn ang="0">
                  <a:pos x="251" y="215"/>
                </a:cxn>
                <a:cxn ang="0">
                  <a:pos x="267" y="192"/>
                </a:cxn>
                <a:cxn ang="0">
                  <a:pos x="278" y="168"/>
                </a:cxn>
                <a:cxn ang="0">
                  <a:pos x="282" y="141"/>
                </a:cxn>
                <a:cxn ang="0">
                  <a:pos x="279" y="116"/>
                </a:cxn>
                <a:cxn ang="0">
                  <a:pos x="270" y="92"/>
                </a:cxn>
                <a:cxn ang="0">
                  <a:pos x="251" y="70"/>
                </a:cxn>
                <a:cxn ang="0">
                  <a:pos x="237" y="59"/>
                </a:cxn>
                <a:cxn ang="0">
                  <a:pos x="221" y="48"/>
                </a:cxn>
                <a:cxn ang="0">
                  <a:pos x="202" y="39"/>
                </a:cxn>
                <a:cxn ang="0">
                  <a:pos x="183" y="31"/>
                </a:cxn>
                <a:cxn ang="0">
                  <a:pos x="163" y="24"/>
                </a:cxn>
                <a:cxn ang="0">
                  <a:pos x="142" y="18"/>
                </a:cxn>
                <a:cxn ang="0">
                  <a:pos x="122" y="13"/>
                </a:cxn>
                <a:cxn ang="0">
                  <a:pos x="101" y="8"/>
                </a:cxn>
                <a:cxn ang="0">
                  <a:pos x="82" y="5"/>
                </a:cxn>
                <a:cxn ang="0">
                  <a:pos x="63" y="2"/>
                </a:cxn>
                <a:cxn ang="0">
                  <a:pos x="47" y="0"/>
                </a:cxn>
                <a:cxn ang="0">
                  <a:pos x="32" y="0"/>
                </a:cxn>
                <a:cxn ang="0">
                  <a:pos x="19" y="0"/>
                </a:cxn>
                <a:cxn ang="0">
                  <a:pos x="10" y="1"/>
                </a:cxn>
                <a:cxn ang="0">
                  <a:pos x="4" y="4"/>
                </a:cxn>
                <a:cxn ang="0">
                  <a:pos x="0" y="6"/>
                </a:cxn>
                <a:cxn ang="0">
                  <a:pos x="12" y="8"/>
                </a:cxn>
                <a:cxn ang="0">
                  <a:pos x="25" y="9"/>
                </a:cxn>
                <a:cxn ang="0">
                  <a:pos x="38" y="12"/>
                </a:cxn>
                <a:cxn ang="0">
                  <a:pos x="52" y="14"/>
                </a:cxn>
                <a:cxn ang="0">
                  <a:pos x="67" y="16"/>
                </a:cxn>
                <a:cxn ang="0">
                  <a:pos x="82" y="18"/>
                </a:cxn>
                <a:cxn ang="0">
                  <a:pos x="97" y="22"/>
                </a:cxn>
                <a:cxn ang="0">
                  <a:pos x="114" y="25"/>
                </a:cxn>
                <a:cxn ang="0">
                  <a:pos x="129" y="30"/>
                </a:cxn>
                <a:cxn ang="0">
                  <a:pos x="146" y="35"/>
                </a:cxn>
                <a:cxn ang="0">
                  <a:pos x="162" y="40"/>
                </a:cxn>
                <a:cxn ang="0">
                  <a:pos x="177" y="46"/>
                </a:cxn>
                <a:cxn ang="0">
                  <a:pos x="192" y="53"/>
                </a:cxn>
                <a:cxn ang="0">
                  <a:pos x="208" y="60"/>
                </a:cxn>
                <a:cxn ang="0">
                  <a:pos x="222" y="69"/>
                </a:cxn>
                <a:cxn ang="0">
                  <a:pos x="235" y="78"/>
                </a:cxn>
              </a:cxnLst>
              <a:rect l="0" t="0" r="r" b="b"/>
              <a:pathLst>
                <a:path w="282" h="253">
                  <a:moveTo>
                    <a:pt x="235" y="78"/>
                  </a:moveTo>
                  <a:lnTo>
                    <a:pt x="248" y="92"/>
                  </a:lnTo>
                  <a:lnTo>
                    <a:pt x="255" y="108"/>
                  </a:lnTo>
                  <a:lnTo>
                    <a:pt x="259" y="125"/>
                  </a:lnTo>
                  <a:lnTo>
                    <a:pt x="259" y="144"/>
                  </a:lnTo>
                  <a:lnTo>
                    <a:pt x="257" y="159"/>
                  </a:lnTo>
                  <a:lnTo>
                    <a:pt x="252" y="171"/>
                  </a:lnTo>
                  <a:lnTo>
                    <a:pt x="244" y="184"/>
                  </a:lnTo>
                  <a:lnTo>
                    <a:pt x="236" y="194"/>
                  </a:lnTo>
                  <a:lnTo>
                    <a:pt x="225" y="206"/>
                  </a:lnTo>
                  <a:lnTo>
                    <a:pt x="215" y="215"/>
                  </a:lnTo>
                  <a:lnTo>
                    <a:pt x="204" y="225"/>
                  </a:lnTo>
                  <a:lnTo>
                    <a:pt x="194" y="236"/>
                  </a:lnTo>
                  <a:lnTo>
                    <a:pt x="191" y="239"/>
                  </a:lnTo>
                  <a:lnTo>
                    <a:pt x="190" y="242"/>
                  </a:lnTo>
                  <a:lnTo>
                    <a:pt x="191" y="246"/>
                  </a:lnTo>
                  <a:lnTo>
                    <a:pt x="194" y="249"/>
                  </a:lnTo>
                  <a:lnTo>
                    <a:pt x="197" y="252"/>
                  </a:lnTo>
                  <a:lnTo>
                    <a:pt x="201" y="253"/>
                  </a:lnTo>
                  <a:lnTo>
                    <a:pt x="205" y="252"/>
                  </a:lnTo>
                  <a:lnTo>
                    <a:pt x="209" y="249"/>
                  </a:lnTo>
                  <a:lnTo>
                    <a:pt x="232" y="234"/>
                  </a:lnTo>
                  <a:lnTo>
                    <a:pt x="251" y="215"/>
                  </a:lnTo>
                  <a:lnTo>
                    <a:pt x="267" y="192"/>
                  </a:lnTo>
                  <a:lnTo>
                    <a:pt x="278" y="168"/>
                  </a:lnTo>
                  <a:lnTo>
                    <a:pt x="282" y="141"/>
                  </a:lnTo>
                  <a:lnTo>
                    <a:pt x="279" y="116"/>
                  </a:lnTo>
                  <a:lnTo>
                    <a:pt x="270" y="92"/>
                  </a:lnTo>
                  <a:lnTo>
                    <a:pt x="251" y="70"/>
                  </a:lnTo>
                  <a:lnTo>
                    <a:pt x="237" y="59"/>
                  </a:lnTo>
                  <a:lnTo>
                    <a:pt x="221" y="48"/>
                  </a:lnTo>
                  <a:lnTo>
                    <a:pt x="202" y="39"/>
                  </a:lnTo>
                  <a:lnTo>
                    <a:pt x="183" y="31"/>
                  </a:lnTo>
                  <a:lnTo>
                    <a:pt x="163" y="24"/>
                  </a:lnTo>
                  <a:lnTo>
                    <a:pt x="142" y="18"/>
                  </a:lnTo>
                  <a:lnTo>
                    <a:pt x="122" y="13"/>
                  </a:lnTo>
                  <a:lnTo>
                    <a:pt x="101" y="8"/>
                  </a:lnTo>
                  <a:lnTo>
                    <a:pt x="82" y="5"/>
                  </a:lnTo>
                  <a:lnTo>
                    <a:pt x="63" y="2"/>
                  </a:lnTo>
                  <a:lnTo>
                    <a:pt x="47" y="0"/>
                  </a:lnTo>
                  <a:lnTo>
                    <a:pt x="32" y="0"/>
                  </a:lnTo>
                  <a:lnTo>
                    <a:pt x="19" y="0"/>
                  </a:lnTo>
                  <a:lnTo>
                    <a:pt x="10" y="1"/>
                  </a:lnTo>
                  <a:lnTo>
                    <a:pt x="4" y="4"/>
                  </a:lnTo>
                  <a:lnTo>
                    <a:pt x="0" y="6"/>
                  </a:lnTo>
                  <a:lnTo>
                    <a:pt x="12" y="8"/>
                  </a:lnTo>
                  <a:lnTo>
                    <a:pt x="25" y="9"/>
                  </a:lnTo>
                  <a:lnTo>
                    <a:pt x="38" y="12"/>
                  </a:lnTo>
                  <a:lnTo>
                    <a:pt x="52" y="14"/>
                  </a:lnTo>
                  <a:lnTo>
                    <a:pt x="67" y="16"/>
                  </a:lnTo>
                  <a:lnTo>
                    <a:pt x="82" y="18"/>
                  </a:lnTo>
                  <a:lnTo>
                    <a:pt x="97" y="22"/>
                  </a:lnTo>
                  <a:lnTo>
                    <a:pt x="114" y="25"/>
                  </a:lnTo>
                  <a:lnTo>
                    <a:pt x="129" y="30"/>
                  </a:lnTo>
                  <a:lnTo>
                    <a:pt x="146" y="35"/>
                  </a:lnTo>
                  <a:lnTo>
                    <a:pt x="162" y="40"/>
                  </a:lnTo>
                  <a:lnTo>
                    <a:pt x="177" y="46"/>
                  </a:lnTo>
                  <a:lnTo>
                    <a:pt x="192" y="53"/>
                  </a:lnTo>
                  <a:lnTo>
                    <a:pt x="208" y="60"/>
                  </a:lnTo>
                  <a:lnTo>
                    <a:pt x="222" y="69"/>
                  </a:lnTo>
                  <a:lnTo>
                    <a:pt x="235" y="78"/>
                  </a:lnTo>
                  <a:close/>
                </a:path>
              </a:pathLst>
            </a:custGeom>
            <a:solidFill>
              <a:srgbClr val="000000"/>
            </a:solidFill>
            <a:ln w="9525">
              <a:solidFill>
                <a:schemeClr val="bg2"/>
              </a:solidFill>
              <a:round/>
              <a:headEnd/>
              <a:tailEnd/>
            </a:ln>
          </p:spPr>
          <p:txBody>
            <a:bodyPr/>
            <a:lstStyle/>
            <a:p>
              <a:endParaRPr lang="en-US"/>
            </a:p>
          </p:txBody>
        </p:sp>
        <p:sp>
          <p:nvSpPr>
            <p:cNvPr id="182025" name="Freeform 777"/>
            <p:cNvSpPr>
              <a:spLocks/>
            </p:cNvSpPr>
            <p:nvPr/>
          </p:nvSpPr>
          <p:spPr bwMode="auto">
            <a:xfrm>
              <a:off x="4290" y="3159"/>
              <a:ext cx="19" cy="39"/>
            </a:xfrm>
            <a:custGeom>
              <a:avLst/>
              <a:gdLst/>
              <a:ahLst/>
              <a:cxnLst>
                <a:cxn ang="0">
                  <a:pos x="0" y="128"/>
                </a:cxn>
                <a:cxn ang="0">
                  <a:pos x="0" y="148"/>
                </a:cxn>
                <a:cxn ang="0">
                  <a:pos x="5" y="166"/>
                </a:cxn>
                <a:cxn ang="0">
                  <a:pos x="13" y="184"/>
                </a:cxn>
                <a:cxn ang="0">
                  <a:pos x="24" y="198"/>
                </a:cxn>
                <a:cxn ang="0">
                  <a:pos x="39" y="211"/>
                </a:cxn>
                <a:cxn ang="0">
                  <a:pos x="55" y="223"/>
                </a:cxn>
                <a:cxn ang="0">
                  <a:pos x="74" y="231"/>
                </a:cxn>
                <a:cxn ang="0">
                  <a:pos x="92" y="235"/>
                </a:cxn>
                <a:cxn ang="0">
                  <a:pos x="98" y="236"/>
                </a:cxn>
                <a:cxn ang="0">
                  <a:pos x="104" y="234"/>
                </a:cxn>
                <a:cxn ang="0">
                  <a:pos x="109" y="231"/>
                </a:cxn>
                <a:cxn ang="0">
                  <a:pos x="111" y="226"/>
                </a:cxn>
                <a:cxn ang="0">
                  <a:pos x="111" y="220"/>
                </a:cxn>
                <a:cxn ang="0">
                  <a:pos x="110" y="215"/>
                </a:cxn>
                <a:cxn ang="0">
                  <a:pos x="107" y="210"/>
                </a:cxn>
                <a:cxn ang="0">
                  <a:pos x="101" y="208"/>
                </a:cxn>
                <a:cxn ang="0">
                  <a:pos x="82" y="201"/>
                </a:cxn>
                <a:cxn ang="0">
                  <a:pos x="64" y="192"/>
                </a:cxn>
                <a:cxn ang="0">
                  <a:pos x="50" y="179"/>
                </a:cxn>
                <a:cxn ang="0">
                  <a:pos x="40" y="165"/>
                </a:cxn>
                <a:cxn ang="0">
                  <a:pos x="33" y="148"/>
                </a:cxn>
                <a:cxn ang="0">
                  <a:pos x="29" y="130"/>
                </a:cxn>
                <a:cxn ang="0">
                  <a:pos x="29" y="110"/>
                </a:cxn>
                <a:cxn ang="0">
                  <a:pos x="35" y="89"/>
                </a:cxn>
                <a:cxn ang="0">
                  <a:pos x="43" y="74"/>
                </a:cxn>
                <a:cxn ang="0">
                  <a:pos x="56" y="60"/>
                </a:cxn>
                <a:cxn ang="0">
                  <a:pos x="70" y="46"/>
                </a:cxn>
                <a:cxn ang="0">
                  <a:pos x="85" y="33"/>
                </a:cxn>
                <a:cxn ang="0">
                  <a:pos x="98" y="23"/>
                </a:cxn>
                <a:cxn ang="0">
                  <a:pos x="109" y="12"/>
                </a:cxn>
                <a:cxn ang="0">
                  <a:pos x="115" y="6"/>
                </a:cxn>
                <a:cxn ang="0">
                  <a:pos x="115" y="0"/>
                </a:cxn>
                <a:cxn ang="0">
                  <a:pos x="102" y="4"/>
                </a:cxn>
                <a:cxn ang="0">
                  <a:pos x="85" y="12"/>
                </a:cxn>
                <a:cxn ang="0">
                  <a:pos x="68" y="26"/>
                </a:cxn>
                <a:cxn ang="0">
                  <a:pos x="49" y="42"/>
                </a:cxn>
                <a:cxn ang="0">
                  <a:pos x="32" y="61"/>
                </a:cxn>
                <a:cxn ang="0">
                  <a:pos x="17" y="82"/>
                </a:cxn>
                <a:cxn ang="0">
                  <a:pos x="6" y="105"/>
                </a:cxn>
                <a:cxn ang="0">
                  <a:pos x="0" y="128"/>
                </a:cxn>
              </a:cxnLst>
              <a:rect l="0" t="0" r="r" b="b"/>
              <a:pathLst>
                <a:path w="115" h="236">
                  <a:moveTo>
                    <a:pt x="0" y="128"/>
                  </a:moveTo>
                  <a:lnTo>
                    <a:pt x="0" y="148"/>
                  </a:lnTo>
                  <a:lnTo>
                    <a:pt x="5" y="166"/>
                  </a:lnTo>
                  <a:lnTo>
                    <a:pt x="13" y="184"/>
                  </a:lnTo>
                  <a:lnTo>
                    <a:pt x="24" y="198"/>
                  </a:lnTo>
                  <a:lnTo>
                    <a:pt x="39" y="211"/>
                  </a:lnTo>
                  <a:lnTo>
                    <a:pt x="55" y="223"/>
                  </a:lnTo>
                  <a:lnTo>
                    <a:pt x="74" y="231"/>
                  </a:lnTo>
                  <a:lnTo>
                    <a:pt x="92" y="235"/>
                  </a:lnTo>
                  <a:lnTo>
                    <a:pt x="98" y="236"/>
                  </a:lnTo>
                  <a:lnTo>
                    <a:pt x="104" y="234"/>
                  </a:lnTo>
                  <a:lnTo>
                    <a:pt x="109" y="231"/>
                  </a:lnTo>
                  <a:lnTo>
                    <a:pt x="111" y="226"/>
                  </a:lnTo>
                  <a:lnTo>
                    <a:pt x="111" y="220"/>
                  </a:lnTo>
                  <a:lnTo>
                    <a:pt x="110" y="215"/>
                  </a:lnTo>
                  <a:lnTo>
                    <a:pt x="107" y="210"/>
                  </a:lnTo>
                  <a:lnTo>
                    <a:pt x="101" y="208"/>
                  </a:lnTo>
                  <a:lnTo>
                    <a:pt x="82" y="201"/>
                  </a:lnTo>
                  <a:lnTo>
                    <a:pt x="64" y="192"/>
                  </a:lnTo>
                  <a:lnTo>
                    <a:pt x="50" y="179"/>
                  </a:lnTo>
                  <a:lnTo>
                    <a:pt x="40" y="165"/>
                  </a:lnTo>
                  <a:lnTo>
                    <a:pt x="33" y="148"/>
                  </a:lnTo>
                  <a:lnTo>
                    <a:pt x="29" y="130"/>
                  </a:lnTo>
                  <a:lnTo>
                    <a:pt x="29" y="110"/>
                  </a:lnTo>
                  <a:lnTo>
                    <a:pt x="35" y="89"/>
                  </a:lnTo>
                  <a:lnTo>
                    <a:pt x="43" y="74"/>
                  </a:lnTo>
                  <a:lnTo>
                    <a:pt x="56" y="60"/>
                  </a:lnTo>
                  <a:lnTo>
                    <a:pt x="70" y="46"/>
                  </a:lnTo>
                  <a:lnTo>
                    <a:pt x="85" y="33"/>
                  </a:lnTo>
                  <a:lnTo>
                    <a:pt x="98" y="23"/>
                  </a:lnTo>
                  <a:lnTo>
                    <a:pt x="109" y="12"/>
                  </a:lnTo>
                  <a:lnTo>
                    <a:pt x="115" y="6"/>
                  </a:lnTo>
                  <a:lnTo>
                    <a:pt x="115" y="0"/>
                  </a:lnTo>
                  <a:lnTo>
                    <a:pt x="102" y="4"/>
                  </a:lnTo>
                  <a:lnTo>
                    <a:pt x="85" y="12"/>
                  </a:lnTo>
                  <a:lnTo>
                    <a:pt x="68" y="26"/>
                  </a:lnTo>
                  <a:lnTo>
                    <a:pt x="49" y="42"/>
                  </a:lnTo>
                  <a:lnTo>
                    <a:pt x="32" y="61"/>
                  </a:lnTo>
                  <a:lnTo>
                    <a:pt x="17" y="82"/>
                  </a:lnTo>
                  <a:lnTo>
                    <a:pt x="6" y="105"/>
                  </a:lnTo>
                  <a:lnTo>
                    <a:pt x="0" y="128"/>
                  </a:lnTo>
                  <a:close/>
                </a:path>
              </a:pathLst>
            </a:custGeom>
            <a:solidFill>
              <a:srgbClr val="000000"/>
            </a:solidFill>
            <a:ln w="9525">
              <a:solidFill>
                <a:schemeClr val="bg2"/>
              </a:solidFill>
              <a:round/>
              <a:headEnd/>
              <a:tailEnd/>
            </a:ln>
          </p:spPr>
          <p:txBody>
            <a:bodyPr/>
            <a:lstStyle/>
            <a:p>
              <a:endParaRPr lang="en-US"/>
            </a:p>
          </p:txBody>
        </p:sp>
        <p:sp>
          <p:nvSpPr>
            <p:cNvPr id="182026" name="Freeform 778"/>
            <p:cNvSpPr>
              <a:spLocks/>
            </p:cNvSpPr>
            <p:nvPr/>
          </p:nvSpPr>
          <p:spPr bwMode="auto">
            <a:xfrm>
              <a:off x="4423" y="3133"/>
              <a:ext cx="41" cy="52"/>
            </a:xfrm>
            <a:custGeom>
              <a:avLst/>
              <a:gdLst/>
              <a:ahLst/>
              <a:cxnLst>
                <a:cxn ang="0">
                  <a:pos x="208" y="124"/>
                </a:cxn>
                <a:cxn ang="0">
                  <a:pos x="220" y="144"/>
                </a:cxn>
                <a:cxn ang="0">
                  <a:pos x="226" y="164"/>
                </a:cxn>
                <a:cxn ang="0">
                  <a:pos x="222" y="187"/>
                </a:cxn>
                <a:cxn ang="0">
                  <a:pos x="208" y="209"/>
                </a:cxn>
                <a:cxn ang="0">
                  <a:pos x="188" y="229"/>
                </a:cxn>
                <a:cxn ang="0">
                  <a:pos x="166" y="246"/>
                </a:cxn>
                <a:cxn ang="0">
                  <a:pos x="142" y="264"/>
                </a:cxn>
                <a:cxn ang="0">
                  <a:pos x="128" y="278"/>
                </a:cxn>
                <a:cxn ang="0">
                  <a:pos x="124" y="287"/>
                </a:cxn>
                <a:cxn ang="0">
                  <a:pos x="120" y="296"/>
                </a:cxn>
                <a:cxn ang="0">
                  <a:pos x="122" y="306"/>
                </a:cxn>
                <a:cxn ang="0">
                  <a:pos x="131" y="310"/>
                </a:cxn>
                <a:cxn ang="0">
                  <a:pos x="139" y="309"/>
                </a:cxn>
                <a:cxn ang="0">
                  <a:pos x="154" y="292"/>
                </a:cxn>
                <a:cxn ang="0">
                  <a:pos x="180" y="269"/>
                </a:cxn>
                <a:cxn ang="0">
                  <a:pos x="207" y="246"/>
                </a:cxn>
                <a:cxn ang="0">
                  <a:pos x="230" y="219"/>
                </a:cxn>
                <a:cxn ang="0">
                  <a:pos x="244" y="186"/>
                </a:cxn>
                <a:cxn ang="0">
                  <a:pos x="243" y="152"/>
                </a:cxn>
                <a:cxn ang="0">
                  <a:pos x="228" y="119"/>
                </a:cxn>
                <a:cxn ang="0">
                  <a:pos x="203" y="93"/>
                </a:cxn>
                <a:cxn ang="0">
                  <a:pos x="176" y="76"/>
                </a:cxn>
                <a:cxn ang="0">
                  <a:pos x="151" y="61"/>
                </a:cxn>
                <a:cxn ang="0">
                  <a:pos x="122" y="46"/>
                </a:cxn>
                <a:cxn ang="0">
                  <a:pos x="93" y="31"/>
                </a:cxn>
                <a:cxn ang="0">
                  <a:pos x="66" y="18"/>
                </a:cxn>
                <a:cxn ang="0">
                  <a:pos x="40" y="8"/>
                </a:cxn>
                <a:cxn ang="0">
                  <a:pos x="20" y="1"/>
                </a:cxn>
                <a:cxn ang="0">
                  <a:pos x="5" y="0"/>
                </a:cxn>
                <a:cxn ang="0">
                  <a:pos x="11" y="8"/>
                </a:cxn>
                <a:cxn ang="0">
                  <a:pos x="36" y="20"/>
                </a:cxn>
                <a:cxn ang="0">
                  <a:pos x="60" y="31"/>
                </a:cxn>
                <a:cxn ang="0">
                  <a:pos x="86" y="44"/>
                </a:cxn>
                <a:cxn ang="0">
                  <a:pos x="113" y="57"/>
                </a:cxn>
                <a:cxn ang="0">
                  <a:pos x="139" y="71"/>
                </a:cxn>
                <a:cxn ang="0">
                  <a:pos x="165" y="88"/>
                </a:cxn>
                <a:cxn ang="0">
                  <a:pos x="188" y="106"/>
                </a:cxn>
              </a:cxnLst>
              <a:rect l="0" t="0" r="r" b="b"/>
              <a:pathLst>
                <a:path w="245" h="310">
                  <a:moveTo>
                    <a:pt x="200" y="116"/>
                  </a:moveTo>
                  <a:lnTo>
                    <a:pt x="208" y="124"/>
                  </a:lnTo>
                  <a:lnTo>
                    <a:pt x="214" y="133"/>
                  </a:lnTo>
                  <a:lnTo>
                    <a:pt x="220" y="144"/>
                  </a:lnTo>
                  <a:lnTo>
                    <a:pt x="223" y="154"/>
                  </a:lnTo>
                  <a:lnTo>
                    <a:pt x="226" y="164"/>
                  </a:lnTo>
                  <a:lnTo>
                    <a:pt x="224" y="176"/>
                  </a:lnTo>
                  <a:lnTo>
                    <a:pt x="222" y="187"/>
                  </a:lnTo>
                  <a:lnTo>
                    <a:pt x="216" y="198"/>
                  </a:lnTo>
                  <a:lnTo>
                    <a:pt x="208" y="209"/>
                  </a:lnTo>
                  <a:lnTo>
                    <a:pt x="199" y="219"/>
                  </a:lnTo>
                  <a:lnTo>
                    <a:pt x="188" y="229"/>
                  </a:lnTo>
                  <a:lnTo>
                    <a:pt x="177" y="238"/>
                  </a:lnTo>
                  <a:lnTo>
                    <a:pt x="166" y="246"/>
                  </a:lnTo>
                  <a:lnTo>
                    <a:pt x="154" y="255"/>
                  </a:lnTo>
                  <a:lnTo>
                    <a:pt x="142" y="264"/>
                  </a:lnTo>
                  <a:lnTo>
                    <a:pt x="132" y="275"/>
                  </a:lnTo>
                  <a:lnTo>
                    <a:pt x="128" y="278"/>
                  </a:lnTo>
                  <a:lnTo>
                    <a:pt x="126" y="283"/>
                  </a:lnTo>
                  <a:lnTo>
                    <a:pt x="124" y="287"/>
                  </a:lnTo>
                  <a:lnTo>
                    <a:pt x="121" y="292"/>
                  </a:lnTo>
                  <a:lnTo>
                    <a:pt x="120" y="296"/>
                  </a:lnTo>
                  <a:lnTo>
                    <a:pt x="120" y="301"/>
                  </a:lnTo>
                  <a:lnTo>
                    <a:pt x="122" y="306"/>
                  </a:lnTo>
                  <a:lnTo>
                    <a:pt x="126" y="309"/>
                  </a:lnTo>
                  <a:lnTo>
                    <a:pt x="131" y="310"/>
                  </a:lnTo>
                  <a:lnTo>
                    <a:pt x="135" y="310"/>
                  </a:lnTo>
                  <a:lnTo>
                    <a:pt x="139" y="309"/>
                  </a:lnTo>
                  <a:lnTo>
                    <a:pt x="142" y="306"/>
                  </a:lnTo>
                  <a:lnTo>
                    <a:pt x="154" y="292"/>
                  </a:lnTo>
                  <a:lnTo>
                    <a:pt x="167" y="280"/>
                  </a:lnTo>
                  <a:lnTo>
                    <a:pt x="180" y="269"/>
                  </a:lnTo>
                  <a:lnTo>
                    <a:pt x="194" y="257"/>
                  </a:lnTo>
                  <a:lnTo>
                    <a:pt x="207" y="246"/>
                  </a:lnTo>
                  <a:lnTo>
                    <a:pt x="220" y="233"/>
                  </a:lnTo>
                  <a:lnTo>
                    <a:pt x="230" y="219"/>
                  </a:lnTo>
                  <a:lnTo>
                    <a:pt x="238" y="204"/>
                  </a:lnTo>
                  <a:lnTo>
                    <a:pt x="244" y="186"/>
                  </a:lnTo>
                  <a:lnTo>
                    <a:pt x="245" y="169"/>
                  </a:lnTo>
                  <a:lnTo>
                    <a:pt x="243" y="152"/>
                  </a:lnTo>
                  <a:lnTo>
                    <a:pt x="237" y="134"/>
                  </a:lnTo>
                  <a:lnTo>
                    <a:pt x="228" y="119"/>
                  </a:lnTo>
                  <a:lnTo>
                    <a:pt x="217" y="105"/>
                  </a:lnTo>
                  <a:lnTo>
                    <a:pt x="203" y="93"/>
                  </a:lnTo>
                  <a:lnTo>
                    <a:pt x="188" y="83"/>
                  </a:lnTo>
                  <a:lnTo>
                    <a:pt x="176" y="76"/>
                  </a:lnTo>
                  <a:lnTo>
                    <a:pt x="163" y="69"/>
                  </a:lnTo>
                  <a:lnTo>
                    <a:pt x="151" y="61"/>
                  </a:lnTo>
                  <a:lnTo>
                    <a:pt x="136" y="54"/>
                  </a:lnTo>
                  <a:lnTo>
                    <a:pt x="122" y="46"/>
                  </a:lnTo>
                  <a:lnTo>
                    <a:pt x="107" y="39"/>
                  </a:lnTo>
                  <a:lnTo>
                    <a:pt x="93" y="31"/>
                  </a:lnTo>
                  <a:lnTo>
                    <a:pt x="79" y="24"/>
                  </a:lnTo>
                  <a:lnTo>
                    <a:pt x="66" y="18"/>
                  </a:lnTo>
                  <a:lnTo>
                    <a:pt x="53" y="13"/>
                  </a:lnTo>
                  <a:lnTo>
                    <a:pt x="40" y="8"/>
                  </a:lnTo>
                  <a:lnTo>
                    <a:pt x="30" y="5"/>
                  </a:lnTo>
                  <a:lnTo>
                    <a:pt x="20" y="1"/>
                  </a:lnTo>
                  <a:lnTo>
                    <a:pt x="12" y="0"/>
                  </a:lnTo>
                  <a:lnTo>
                    <a:pt x="5" y="0"/>
                  </a:lnTo>
                  <a:lnTo>
                    <a:pt x="0" y="2"/>
                  </a:lnTo>
                  <a:lnTo>
                    <a:pt x="11" y="8"/>
                  </a:lnTo>
                  <a:lnTo>
                    <a:pt x="23" y="14"/>
                  </a:lnTo>
                  <a:lnTo>
                    <a:pt x="36" y="20"/>
                  </a:lnTo>
                  <a:lnTo>
                    <a:pt x="47" y="25"/>
                  </a:lnTo>
                  <a:lnTo>
                    <a:pt x="60" y="31"/>
                  </a:lnTo>
                  <a:lnTo>
                    <a:pt x="73" y="37"/>
                  </a:lnTo>
                  <a:lnTo>
                    <a:pt x="86" y="44"/>
                  </a:lnTo>
                  <a:lnTo>
                    <a:pt x="99" y="51"/>
                  </a:lnTo>
                  <a:lnTo>
                    <a:pt x="113" y="57"/>
                  </a:lnTo>
                  <a:lnTo>
                    <a:pt x="126" y="64"/>
                  </a:lnTo>
                  <a:lnTo>
                    <a:pt x="139" y="71"/>
                  </a:lnTo>
                  <a:lnTo>
                    <a:pt x="152" y="79"/>
                  </a:lnTo>
                  <a:lnTo>
                    <a:pt x="165" y="88"/>
                  </a:lnTo>
                  <a:lnTo>
                    <a:pt x="176" y="96"/>
                  </a:lnTo>
                  <a:lnTo>
                    <a:pt x="188" y="106"/>
                  </a:lnTo>
                  <a:lnTo>
                    <a:pt x="200" y="116"/>
                  </a:lnTo>
                  <a:close/>
                </a:path>
              </a:pathLst>
            </a:custGeom>
            <a:solidFill>
              <a:srgbClr val="000000"/>
            </a:solidFill>
            <a:ln w="9525">
              <a:solidFill>
                <a:schemeClr val="bg2"/>
              </a:solidFill>
              <a:round/>
              <a:headEnd/>
              <a:tailEnd/>
            </a:ln>
          </p:spPr>
          <p:txBody>
            <a:bodyPr/>
            <a:lstStyle/>
            <a:p>
              <a:endParaRPr lang="en-US"/>
            </a:p>
          </p:txBody>
        </p:sp>
        <p:sp>
          <p:nvSpPr>
            <p:cNvPr id="182027" name="Freeform 779"/>
            <p:cNvSpPr>
              <a:spLocks/>
            </p:cNvSpPr>
            <p:nvPr/>
          </p:nvSpPr>
          <p:spPr bwMode="auto">
            <a:xfrm>
              <a:off x="4338" y="3209"/>
              <a:ext cx="125" cy="175"/>
            </a:xfrm>
            <a:custGeom>
              <a:avLst/>
              <a:gdLst/>
              <a:ahLst/>
              <a:cxnLst>
                <a:cxn ang="0">
                  <a:pos x="0" y="175"/>
                </a:cxn>
                <a:cxn ang="0">
                  <a:pos x="0" y="144"/>
                </a:cxn>
                <a:cxn ang="0">
                  <a:pos x="11" y="144"/>
                </a:cxn>
                <a:cxn ang="0">
                  <a:pos x="11" y="118"/>
                </a:cxn>
                <a:cxn ang="0">
                  <a:pos x="23" y="114"/>
                </a:cxn>
                <a:cxn ang="0">
                  <a:pos x="20" y="88"/>
                </a:cxn>
                <a:cxn ang="0">
                  <a:pos x="30" y="84"/>
                </a:cxn>
                <a:cxn ang="0">
                  <a:pos x="30" y="58"/>
                </a:cxn>
                <a:cxn ang="0">
                  <a:pos x="39" y="54"/>
                </a:cxn>
                <a:cxn ang="0">
                  <a:pos x="39" y="28"/>
                </a:cxn>
                <a:cxn ang="0">
                  <a:pos x="48" y="28"/>
                </a:cxn>
                <a:cxn ang="0">
                  <a:pos x="56" y="0"/>
                </a:cxn>
                <a:cxn ang="0">
                  <a:pos x="80" y="0"/>
                </a:cxn>
                <a:cxn ang="0">
                  <a:pos x="81" y="25"/>
                </a:cxn>
                <a:cxn ang="0">
                  <a:pos x="92" y="24"/>
                </a:cxn>
                <a:cxn ang="0">
                  <a:pos x="93" y="49"/>
                </a:cxn>
                <a:cxn ang="0">
                  <a:pos x="102" y="54"/>
                </a:cxn>
                <a:cxn ang="0">
                  <a:pos x="99" y="81"/>
                </a:cxn>
                <a:cxn ang="0">
                  <a:pos x="114" y="82"/>
                </a:cxn>
                <a:cxn ang="0">
                  <a:pos x="107" y="81"/>
                </a:cxn>
                <a:cxn ang="0">
                  <a:pos x="108" y="114"/>
                </a:cxn>
                <a:cxn ang="0">
                  <a:pos x="117" y="117"/>
                </a:cxn>
                <a:cxn ang="0">
                  <a:pos x="122" y="142"/>
                </a:cxn>
                <a:cxn ang="0">
                  <a:pos x="125" y="175"/>
                </a:cxn>
                <a:cxn ang="0">
                  <a:pos x="0" y="175"/>
                </a:cxn>
              </a:cxnLst>
              <a:rect l="0" t="0" r="r" b="b"/>
              <a:pathLst>
                <a:path w="125" h="175">
                  <a:moveTo>
                    <a:pt x="0" y="175"/>
                  </a:moveTo>
                  <a:lnTo>
                    <a:pt x="0" y="144"/>
                  </a:lnTo>
                  <a:lnTo>
                    <a:pt x="11" y="144"/>
                  </a:lnTo>
                  <a:lnTo>
                    <a:pt x="11" y="118"/>
                  </a:lnTo>
                  <a:lnTo>
                    <a:pt x="23" y="114"/>
                  </a:lnTo>
                  <a:lnTo>
                    <a:pt x="20" y="88"/>
                  </a:lnTo>
                  <a:lnTo>
                    <a:pt x="30" y="84"/>
                  </a:lnTo>
                  <a:lnTo>
                    <a:pt x="30" y="58"/>
                  </a:lnTo>
                  <a:lnTo>
                    <a:pt x="39" y="54"/>
                  </a:lnTo>
                  <a:lnTo>
                    <a:pt x="39" y="28"/>
                  </a:lnTo>
                  <a:lnTo>
                    <a:pt x="48" y="28"/>
                  </a:lnTo>
                  <a:lnTo>
                    <a:pt x="56" y="0"/>
                  </a:lnTo>
                  <a:lnTo>
                    <a:pt x="80" y="0"/>
                  </a:lnTo>
                  <a:lnTo>
                    <a:pt x="81" y="25"/>
                  </a:lnTo>
                  <a:lnTo>
                    <a:pt x="92" y="24"/>
                  </a:lnTo>
                  <a:lnTo>
                    <a:pt x="93" y="49"/>
                  </a:lnTo>
                  <a:lnTo>
                    <a:pt x="102" y="54"/>
                  </a:lnTo>
                  <a:lnTo>
                    <a:pt x="99" y="81"/>
                  </a:lnTo>
                  <a:lnTo>
                    <a:pt x="114" y="82"/>
                  </a:lnTo>
                  <a:lnTo>
                    <a:pt x="107" y="81"/>
                  </a:lnTo>
                  <a:lnTo>
                    <a:pt x="108" y="114"/>
                  </a:lnTo>
                  <a:lnTo>
                    <a:pt x="117" y="117"/>
                  </a:lnTo>
                  <a:lnTo>
                    <a:pt x="122" y="142"/>
                  </a:lnTo>
                  <a:lnTo>
                    <a:pt x="125" y="175"/>
                  </a:lnTo>
                  <a:lnTo>
                    <a:pt x="0" y="175"/>
                  </a:lnTo>
                  <a:close/>
                </a:path>
              </a:pathLst>
            </a:custGeom>
            <a:solidFill>
              <a:srgbClr val="DDDDDD"/>
            </a:solidFill>
            <a:ln w="9525">
              <a:solidFill>
                <a:schemeClr val="bg2"/>
              </a:solidFill>
              <a:round/>
              <a:headEnd/>
              <a:tailEnd/>
            </a:ln>
            <a:effectLst/>
          </p:spPr>
          <p:txBody>
            <a:bodyPr/>
            <a:lstStyle/>
            <a:p>
              <a:endParaRPr lang="en-US"/>
            </a:p>
          </p:txBody>
        </p:sp>
      </p:grpSp>
      <p:grpSp>
        <p:nvGrpSpPr>
          <p:cNvPr id="182028" name="Group 780"/>
          <p:cNvGrpSpPr>
            <a:grpSpLocks/>
          </p:cNvGrpSpPr>
          <p:nvPr/>
        </p:nvGrpSpPr>
        <p:grpSpPr bwMode="auto">
          <a:xfrm>
            <a:off x="1428750" y="3513138"/>
            <a:ext cx="290513" cy="404812"/>
            <a:chOff x="4290" y="3130"/>
            <a:chExt cx="183" cy="255"/>
          </a:xfrm>
        </p:grpSpPr>
        <p:pic>
          <p:nvPicPr>
            <p:cNvPr id="182029" name="Picture 781" descr="31u_bnrz[1]"/>
            <p:cNvPicPr>
              <a:picLocks noChangeAspect="1" noChangeArrowheads="1"/>
            </p:cNvPicPr>
            <p:nvPr/>
          </p:nvPicPr>
          <p:blipFill>
            <a:blip r:embed="rId19" cstate="print"/>
            <a:srcRect/>
            <a:stretch>
              <a:fillRect/>
            </a:stretch>
          </p:blipFill>
          <p:spPr bwMode="auto">
            <a:xfrm>
              <a:off x="4343" y="3211"/>
              <a:ext cx="121" cy="174"/>
            </a:xfrm>
            <a:prstGeom prst="rect">
              <a:avLst/>
            </a:prstGeom>
            <a:solidFill>
              <a:srgbClr val="DDDDDD"/>
            </a:solidFill>
          </p:spPr>
        </p:pic>
        <p:sp>
          <p:nvSpPr>
            <p:cNvPr id="182030" name="Freeform 782"/>
            <p:cNvSpPr>
              <a:spLocks/>
            </p:cNvSpPr>
            <p:nvPr/>
          </p:nvSpPr>
          <p:spPr bwMode="auto">
            <a:xfrm>
              <a:off x="4339" y="3143"/>
              <a:ext cx="33" cy="39"/>
            </a:xfrm>
            <a:custGeom>
              <a:avLst/>
              <a:gdLst/>
              <a:ahLst/>
              <a:cxnLst>
                <a:cxn ang="0">
                  <a:pos x="70" y="29"/>
                </a:cxn>
                <a:cxn ang="0">
                  <a:pos x="55" y="39"/>
                </a:cxn>
                <a:cxn ang="0">
                  <a:pos x="42" y="50"/>
                </a:cxn>
                <a:cxn ang="0">
                  <a:pos x="30" y="63"/>
                </a:cxn>
                <a:cxn ang="0">
                  <a:pos x="20" y="77"/>
                </a:cxn>
                <a:cxn ang="0">
                  <a:pos x="12" y="91"/>
                </a:cxn>
                <a:cxn ang="0">
                  <a:pos x="6" y="108"/>
                </a:cxn>
                <a:cxn ang="0">
                  <a:pos x="2" y="125"/>
                </a:cxn>
                <a:cxn ang="0">
                  <a:pos x="0" y="142"/>
                </a:cxn>
                <a:cxn ang="0">
                  <a:pos x="2" y="166"/>
                </a:cxn>
                <a:cxn ang="0">
                  <a:pos x="12" y="186"/>
                </a:cxn>
                <a:cxn ang="0">
                  <a:pos x="26" y="203"/>
                </a:cxn>
                <a:cxn ang="0">
                  <a:pos x="45" y="216"/>
                </a:cxn>
                <a:cxn ang="0">
                  <a:pos x="66" y="226"/>
                </a:cxn>
                <a:cxn ang="0">
                  <a:pos x="88" y="230"/>
                </a:cxn>
                <a:cxn ang="0">
                  <a:pos x="111" y="232"/>
                </a:cxn>
                <a:cxn ang="0">
                  <a:pos x="134" y="228"/>
                </a:cxn>
                <a:cxn ang="0">
                  <a:pos x="138" y="228"/>
                </a:cxn>
                <a:cxn ang="0">
                  <a:pos x="143" y="226"/>
                </a:cxn>
                <a:cxn ang="0">
                  <a:pos x="147" y="222"/>
                </a:cxn>
                <a:cxn ang="0">
                  <a:pos x="148" y="218"/>
                </a:cxn>
                <a:cxn ang="0">
                  <a:pos x="145" y="212"/>
                </a:cxn>
                <a:cxn ang="0">
                  <a:pos x="141" y="207"/>
                </a:cxn>
                <a:cxn ang="0">
                  <a:pos x="135" y="203"/>
                </a:cxn>
                <a:cxn ang="0">
                  <a:pos x="129" y="201"/>
                </a:cxn>
                <a:cxn ang="0">
                  <a:pos x="117" y="197"/>
                </a:cxn>
                <a:cxn ang="0">
                  <a:pos x="105" y="195"/>
                </a:cxn>
                <a:cxn ang="0">
                  <a:pos x="94" y="193"/>
                </a:cxn>
                <a:cxn ang="0">
                  <a:pos x="83" y="190"/>
                </a:cxn>
                <a:cxn ang="0">
                  <a:pos x="73" y="187"/>
                </a:cxn>
                <a:cxn ang="0">
                  <a:pos x="62" y="182"/>
                </a:cxn>
                <a:cxn ang="0">
                  <a:pos x="53" y="176"/>
                </a:cxn>
                <a:cxn ang="0">
                  <a:pos x="43" y="167"/>
                </a:cxn>
                <a:cxn ang="0">
                  <a:pos x="40" y="128"/>
                </a:cxn>
                <a:cxn ang="0">
                  <a:pos x="49" y="96"/>
                </a:cxn>
                <a:cxn ang="0">
                  <a:pos x="68" y="71"/>
                </a:cxn>
                <a:cxn ang="0">
                  <a:pos x="94" y="50"/>
                </a:cxn>
                <a:cxn ang="0">
                  <a:pos x="122" y="34"/>
                </a:cxn>
                <a:cxn ang="0">
                  <a:pos x="151" y="21"/>
                </a:cxn>
                <a:cxn ang="0">
                  <a:pos x="178" y="12"/>
                </a:cxn>
                <a:cxn ang="0">
                  <a:pos x="199" y="4"/>
                </a:cxn>
                <a:cxn ang="0">
                  <a:pos x="186" y="1"/>
                </a:cxn>
                <a:cxn ang="0">
                  <a:pos x="172" y="0"/>
                </a:cxn>
                <a:cxn ang="0">
                  <a:pos x="156" y="2"/>
                </a:cxn>
                <a:cxn ang="0">
                  <a:pos x="138" y="4"/>
                </a:cxn>
                <a:cxn ang="0">
                  <a:pos x="121" y="10"/>
                </a:cxn>
                <a:cxn ang="0">
                  <a:pos x="103" y="16"/>
                </a:cxn>
                <a:cxn ang="0">
                  <a:pos x="86" y="23"/>
                </a:cxn>
                <a:cxn ang="0">
                  <a:pos x="70" y="29"/>
                </a:cxn>
              </a:cxnLst>
              <a:rect l="0" t="0" r="r" b="b"/>
              <a:pathLst>
                <a:path w="199" h="232">
                  <a:moveTo>
                    <a:pt x="70" y="29"/>
                  </a:moveTo>
                  <a:lnTo>
                    <a:pt x="55" y="39"/>
                  </a:lnTo>
                  <a:lnTo>
                    <a:pt x="42" y="50"/>
                  </a:lnTo>
                  <a:lnTo>
                    <a:pt x="30" y="63"/>
                  </a:lnTo>
                  <a:lnTo>
                    <a:pt x="20" y="77"/>
                  </a:lnTo>
                  <a:lnTo>
                    <a:pt x="12" y="91"/>
                  </a:lnTo>
                  <a:lnTo>
                    <a:pt x="6" y="108"/>
                  </a:lnTo>
                  <a:lnTo>
                    <a:pt x="2" y="125"/>
                  </a:lnTo>
                  <a:lnTo>
                    <a:pt x="0" y="142"/>
                  </a:lnTo>
                  <a:lnTo>
                    <a:pt x="2" y="166"/>
                  </a:lnTo>
                  <a:lnTo>
                    <a:pt x="12" y="186"/>
                  </a:lnTo>
                  <a:lnTo>
                    <a:pt x="26" y="203"/>
                  </a:lnTo>
                  <a:lnTo>
                    <a:pt x="45" y="216"/>
                  </a:lnTo>
                  <a:lnTo>
                    <a:pt x="66" y="226"/>
                  </a:lnTo>
                  <a:lnTo>
                    <a:pt x="88" y="230"/>
                  </a:lnTo>
                  <a:lnTo>
                    <a:pt x="111" y="232"/>
                  </a:lnTo>
                  <a:lnTo>
                    <a:pt x="134" y="228"/>
                  </a:lnTo>
                  <a:lnTo>
                    <a:pt x="138" y="228"/>
                  </a:lnTo>
                  <a:lnTo>
                    <a:pt x="143" y="226"/>
                  </a:lnTo>
                  <a:lnTo>
                    <a:pt x="147" y="222"/>
                  </a:lnTo>
                  <a:lnTo>
                    <a:pt x="148" y="218"/>
                  </a:lnTo>
                  <a:lnTo>
                    <a:pt x="145" y="212"/>
                  </a:lnTo>
                  <a:lnTo>
                    <a:pt x="141" y="207"/>
                  </a:lnTo>
                  <a:lnTo>
                    <a:pt x="135" y="203"/>
                  </a:lnTo>
                  <a:lnTo>
                    <a:pt x="129" y="201"/>
                  </a:lnTo>
                  <a:lnTo>
                    <a:pt x="117" y="197"/>
                  </a:lnTo>
                  <a:lnTo>
                    <a:pt x="105" y="195"/>
                  </a:lnTo>
                  <a:lnTo>
                    <a:pt x="94" y="193"/>
                  </a:lnTo>
                  <a:lnTo>
                    <a:pt x="83" y="190"/>
                  </a:lnTo>
                  <a:lnTo>
                    <a:pt x="73" y="187"/>
                  </a:lnTo>
                  <a:lnTo>
                    <a:pt x="62" y="182"/>
                  </a:lnTo>
                  <a:lnTo>
                    <a:pt x="53" y="176"/>
                  </a:lnTo>
                  <a:lnTo>
                    <a:pt x="43" y="167"/>
                  </a:lnTo>
                  <a:lnTo>
                    <a:pt x="40" y="128"/>
                  </a:lnTo>
                  <a:lnTo>
                    <a:pt x="49" y="96"/>
                  </a:lnTo>
                  <a:lnTo>
                    <a:pt x="68" y="71"/>
                  </a:lnTo>
                  <a:lnTo>
                    <a:pt x="94" y="50"/>
                  </a:lnTo>
                  <a:lnTo>
                    <a:pt x="122" y="34"/>
                  </a:lnTo>
                  <a:lnTo>
                    <a:pt x="151" y="21"/>
                  </a:lnTo>
                  <a:lnTo>
                    <a:pt x="178" y="12"/>
                  </a:lnTo>
                  <a:lnTo>
                    <a:pt x="199" y="4"/>
                  </a:lnTo>
                  <a:lnTo>
                    <a:pt x="186" y="1"/>
                  </a:lnTo>
                  <a:lnTo>
                    <a:pt x="172" y="0"/>
                  </a:lnTo>
                  <a:lnTo>
                    <a:pt x="156" y="2"/>
                  </a:lnTo>
                  <a:lnTo>
                    <a:pt x="138" y="4"/>
                  </a:lnTo>
                  <a:lnTo>
                    <a:pt x="121" y="10"/>
                  </a:lnTo>
                  <a:lnTo>
                    <a:pt x="103" y="16"/>
                  </a:lnTo>
                  <a:lnTo>
                    <a:pt x="86" y="23"/>
                  </a:lnTo>
                  <a:lnTo>
                    <a:pt x="70" y="29"/>
                  </a:lnTo>
                  <a:close/>
                </a:path>
              </a:pathLst>
            </a:custGeom>
            <a:solidFill>
              <a:srgbClr val="C9E8FF"/>
            </a:solidFill>
            <a:ln w="9525">
              <a:noFill/>
              <a:round/>
              <a:headEnd/>
              <a:tailEnd/>
            </a:ln>
          </p:spPr>
          <p:txBody>
            <a:bodyPr/>
            <a:lstStyle/>
            <a:p>
              <a:endParaRPr lang="en-US"/>
            </a:p>
          </p:txBody>
        </p:sp>
        <p:sp>
          <p:nvSpPr>
            <p:cNvPr id="182031" name="Freeform 783"/>
            <p:cNvSpPr>
              <a:spLocks/>
            </p:cNvSpPr>
            <p:nvPr/>
          </p:nvSpPr>
          <p:spPr bwMode="auto">
            <a:xfrm>
              <a:off x="4395" y="3142"/>
              <a:ext cx="22" cy="30"/>
            </a:xfrm>
            <a:custGeom>
              <a:avLst/>
              <a:gdLst/>
              <a:ahLst/>
              <a:cxnLst>
                <a:cxn ang="0">
                  <a:pos x="108" y="59"/>
                </a:cxn>
                <a:cxn ang="0">
                  <a:pos x="113" y="77"/>
                </a:cxn>
                <a:cxn ang="0">
                  <a:pos x="111" y="94"/>
                </a:cxn>
                <a:cxn ang="0">
                  <a:pos x="103" y="108"/>
                </a:cxn>
                <a:cxn ang="0">
                  <a:pos x="91" y="121"/>
                </a:cxn>
                <a:cxn ang="0">
                  <a:pos x="77" y="132"/>
                </a:cxn>
                <a:cxn ang="0">
                  <a:pos x="61" y="144"/>
                </a:cxn>
                <a:cxn ang="0">
                  <a:pos x="45" y="154"/>
                </a:cxn>
                <a:cxn ang="0">
                  <a:pos x="30" y="164"/>
                </a:cxn>
                <a:cxn ang="0">
                  <a:pos x="28" y="168"/>
                </a:cxn>
                <a:cxn ang="0">
                  <a:pos x="27" y="170"/>
                </a:cxn>
                <a:cxn ang="0">
                  <a:pos x="27" y="174"/>
                </a:cxn>
                <a:cxn ang="0">
                  <a:pos x="28" y="177"/>
                </a:cxn>
                <a:cxn ang="0">
                  <a:pos x="32" y="179"/>
                </a:cxn>
                <a:cxn ang="0">
                  <a:pos x="35" y="180"/>
                </a:cxn>
                <a:cxn ang="0">
                  <a:pos x="37" y="180"/>
                </a:cxn>
                <a:cxn ang="0">
                  <a:pos x="41" y="179"/>
                </a:cxn>
                <a:cxn ang="0">
                  <a:pos x="60" y="169"/>
                </a:cxn>
                <a:cxn ang="0">
                  <a:pos x="77" y="158"/>
                </a:cxn>
                <a:cxn ang="0">
                  <a:pos x="94" y="145"/>
                </a:cxn>
                <a:cxn ang="0">
                  <a:pos x="109" y="130"/>
                </a:cxn>
                <a:cxn ang="0">
                  <a:pos x="120" y="114"/>
                </a:cxn>
                <a:cxn ang="0">
                  <a:pos x="127" y="95"/>
                </a:cxn>
                <a:cxn ang="0">
                  <a:pos x="128" y="76"/>
                </a:cxn>
                <a:cxn ang="0">
                  <a:pos x="123" y="55"/>
                </a:cxn>
                <a:cxn ang="0">
                  <a:pos x="113" y="39"/>
                </a:cxn>
                <a:cxn ang="0">
                  <a:pos x="97" y="25"/>
                </a:cxn>
                <a:cxn ang="0">
                  <a:pos x="79" y="15"/>
                </a:cxn>
                <a:cxn ang="0">
                  <a:pos x="57" y="7"/>
                </a:cxn>
                <a:cxn ang="0">
                  <a:pos x="36" y="2"/>
                </a:cxn>
                <a:cxn ang="0">
                  <a:pos x="19" y="0"/>
                </a:cxn>
                <a:cxn ang="0">
                  <a:pos x="6" y="0"/>
                </a:cxn>
                <a:cxn ang="0">
                  <a:pos x="0" y="4"/>
                </a:cxn>
                <a:cxn ang="0">
                  <a:pos x="14" y="9"/>
                </a:cxn>
                <a:cxn ang="0">
                  <a:pos x="29" y="14"/>
                </a:cxn>
                <a:cxn ang="0">
                  <a:pos x="46" y="19"/>
                </a:cxn>
                <a:cxn ang="0">
                  <a:pos x="61" y="23"/>
                </a:cxn>
                <a:cxn ang="0">
                  <a:pos x="76" y="29"/>
                </a:cxn>
                <a:cxn ang="0">
                  <a:pos x="89" y="37"/>
                </a:cxn>
                <a:cxn ang="0">
                  <a:pos x="100" y="46"/>
                </a:cxn>
                <a:cxn ang="0">
                  <a:pos x="108" y="59"/>
                </a:cxn>
              </a:cxnLst>
              <a:rect l="0" t="0" r="r" b="b"/>
              <a:pathLst>
                <a:path w="128" h="180">
                  <a:moveTo>
                    <a:pt x="108" y="59"/>
                  </a:moveTo>
                  <a:lnTo>
                    <a:pt x="113" y="77"/>
                  </a:lnTo>
                  <a:lnTo>
                    <a:pt x="111" y="94"/>
                  </a:lnTo>
                  <a:lnTo>
                    <a:pt x="103" y="108"/>
                  </a:lnTo>
                  <a:lnTo>
                    <a:pt x="91" y="121"/>
                  </a:lnTo>
                  <a:lnTo>
                    <a:pt x="77" y="132"/>
                  </a:lnTo>
                  <a:lnTo>
                    <a:pt x="61" y="144"/>
                  </a:lnTo>
                  <a:lnTo>
                    <a:pt x="45" y="154"/>
                  </a:lnTo>
                  <a:lnTo>
                    <a:pt x="30" y="164"/>
                  </a:lnTo>
                  <a:lnTo>
                    <a:pt x="28" y="168"/>
                  </a:lnTo>
                  <a:lnTo>
                    <a:pt x="27" y="170"/>
                  </a:lnTo>
                  <a:lnTo>
                    <a:pt x="27" y="174"/>
                  </a:lnTo>
                  <a:lnTo>
                    <a:pt x="28" y="177"/>
                  </a:lnTo>
                  <a:lnTo>
                    <a:pt x="32" y="179"/>
                  </a:lnTo>
                  <a:lnTo>
                    <a:pt x="35" y="180"/>
                  </a:lnTo>
                  <a:lnTo>
                    <a:pt x="37" y="180"/>
                  </a:lnTo>
                  <a:lnTo>
                    <a:pt x="41" y="179"/>
                  </a:lnTo>
                  <a:lnTo>
                    <a:pt x="60" y="169"/>
                  </a:lnTo>
                  <a:lnTo>
                    <a:pt x="77" y="158"/>
                  </a:lnTo>
                  <a:lnTo>
                    <a:pt x="94" y="145"/>
                  </a:lnTo>
                  <a:lnTo>
                    <a:pt x="109" y="130"/>
                  </a:lnTo>
                  <a:lnTo>
                    <a:pt x="120" y="114"/>
                  </a:lnTo>
                  <a:lnTo>
                    <a:pt x="127" y="95"/>
                  </a:lnTo>
                  <a:lnTo>
                    <a:pt x="128" y="76"/>
                  </a:lnTo>
                  <a:lnTo>
                    <a:pt x="123" y="55"/>
                  </a:lnTo>
                  <a:lnTo>
                    <a:pt x="113" y="39"/>
                  </a:lnTo>
                  <a:lnTo>
                    <a:pt x="97" y="25"/>
                  </a:lnTo>
                  <a:lnTo>
                    <a:pt x="79" y="15"/>
                  </a:lnTo>
                  <a:lnTo>
                    <a:pt x="57" y="7"/>
                  </a:lnTo>
                  <a:lnTo>
                    <a:pt x="36" y="2"/>
                  </a:lnTo>
                  <a:lnTo>
                    <a:pt x="19" y="0"/>
                  </a:lnTo>
                  <a:lnTo>
                    <a:pt x="6" y="0"/>
                  </a:lnTo>
                  <a:lnTo>
                    <a:pt x="0" y="4"/>
                  </a:lnTo>
                  <a:lnTo>
                    <a:pt x="14" y="9"/>
                  </a:lnTo>
                  <a:lnTo>
                    <a:pt x="29" y="14"/>
                  </a:lnTo>
                  <a:lnTo>
                    <a:pt x="46" y="19"/>
                  </a:lnTo>
                  <a:lnTo>
                    <a:pt x="61" y="23"/>
                  </a:lnTo>
                  <a:lnTo>
                    <a:pt x="76" y="29"/>
                  </a:lnTo>
                  <a:lnTo>
                    <a:pt x="89" y="37"/>
                  </a:lnTo>
                  <a:lnTo>
                    <a:pt x="100" y="46"/>
                  </a:lnTo>
                  <a:lnTo>
                    <a:pt x="108" y="59"/>
                  </a:lnTo>
                  <a:close/>
                </a:path>
              </a:pathLst>
            </a:custGeom>
            <a:solidFill>
              <a:srgbClr val="C9E8FF"/>
            </a:solidFill>
            <a:ln w="9525">
              <a:noFill/>
              <a:round/>
              <a:headEnd/>
              <a:tailEnd/>
            </a:ln>
          </p:spPr>
          <p:txBody>
            <a:bodyPr/>
            <a:lstStyle/>
            <a:p>
              <a:endParaRPr lang="en-US"/>
            </a:p>
          </p:txBody>
        </p:sp>
        <p:sp>
          <p:nvSpPr>
            <p:cNvPr id="182032" name="Freeform 784"/>
            <p:cNvSpPr>
              <a:spLocks/>
            </p:cNvSpPr>
            <p:nvPr/>
          </p:nvSpPr>
          <p:spPr bwMode="auto">
            <a:xfrm>
              <a:off x="4318" y="3135"/>
              <a:ext cx="54" cy="63"/>
            </a:xfrm>
            <a:custGeom>
              <a:avLst/>
              <a:gdLst/>
              <a:ahLst/>
              <a:cxnLst>
                <a:cxn ang="0">
                  <a:pos x="100" y="70"/>
                </a:cxn>
                <a:cxn ang="0">
                  <a:pos x="53" y="115"/>
                </a:cxn>
                <a:cxn ang="0">
                  <a:pos x="17" y="166"/>
                </a:cxn>
                <a:cxn ang="0">
                  <a:pos x="0" y="226"/>
                </a:cxn>
                <a:cxn ang="0">
                  <a:pos x="3" y="266"/>
                </a:cxn>
                <a:cxn ang="0">
                  <a:pos x="9" y="282"/>
                </a:cxn>
                <a:cxn ang="0">
                  <a:pos x="19" y="297"/>
                </a:cxn>
                <a:cxn ang="0">
                  <a:pos x="32" y="310"/>
                </a:cxn>
                <a:cxn ang="0">
                  <a:pos x="56" y="324"/>
                </a:cxn>
                <a:cxn ang="0">
                  <a:pos x="86" y="338"/>
                </a:cxn>
                <a:cxn ang="0">
                  <a:pos x="119" y="350"/>
                </a:cxn>
                <a:cxn ang="0">
                  <a:pos x="152" y="359"/>
                </a:cxn>
                <a:cxn ang="0">
                  <a:pos x="186" y="366"/>
                </a:cxn>
                <a:cxn ang="0">
                  <a:pos x="220" y="371"/>
                </a:cxn>
                <a:cxn ang="0">
                  <a:pos x="254" y="374"/>
                </a:cxn>
                <a:cxn ang="0">
                  <a:pos x="289" y="376"/>
                </a:cxn>
                <a:cxn ang="0">
                  <a:pos x="311" y="378"/>
                </a:cxn>
                <a:cxn ang="0">
                  <a:pos x="320" y="371"/>
                </a:cxn>
                <a:cxn ang="0">
                  <a:pos x="322" y="360"/>
                </a:cxn>
                <a:cxn ang="0">
                  <a:pos x="315" y="352"/>
                </a:cxn>
                <a:cxn ang="0">
                  <a:pos x="294" y="347"/>
                </a:cxn>
                <a:cxn ang="0">
                  <a:pos x="263" y="341"/>
                </a:cxn>
                <a:cxn ang="0">
                  <a:pos x="232" y="336"/>
                </a:cxn>
                <a:cxn ang="0">
                  <a:pos x="200" y="332"/>
                </a:cxn>
                <a:cxn ang="0">
                  <a:pos x="170" y="326"/>
                </a:cxn>
                <a:cxn ang="0">
                  <a:pos x="139" y="318"/>
                </a:cxn>
                <a:cxn ang="0">
                  <a:pos x="110" y="309"/>
                </a:cxn>
                <a:cxn ang="0">
                  <a:pos x="80" y="297"/>
                </a:cxn>
                <a:cxn ang="0">
                  <a:pos x="55" y="281"/>
                </a:cxn>
                <a:cxn ang="0">
                  <a:pos x="38" y="259"/>
                </a:cxn>
                <a:cxn ang="0">
                  <a:pos x="34" y="232"/>
                </a:cxn>
                <a:cxn ang="0">
                  <a:pos x="38" y="200"/>
                </a:cxn>
                <a:cxn ang="0">
                  <a:pos x="51" y="170"/>
                </a:cxn>
                <a:cxn ang="0">
                  <a:pos x="71" y="137"/>
                </a:cxn>
                <a:cxn ang="0">
                  <a:pos x="94" y="110"/>
                </a:cxn>
                <a:cxn ang="0">
                  <a:pos x="123" y="82"/>
                </a:cxn>
                <a:cxn ang="0">
                  <a:pos x="153" y="57"/>
                </a:cxn>
                <a:cxn ang="0">
                  <a:pos x="195" y="38"/>
                </a:cxn>
                <a:cxn ang="0">
                  <a:pos x="238" y="20"/>
                </a:cxn>
                <a:cxn ang="0">
                  <a:pos x="264" y="7"/>
                </a:cxn>
                <a:cxn ang="0">
                  <a:pos x="256" y="0"/>
                </a:cxn>
                <a:cxn ang="0">
                  <a:pos x="221" y="4"/>
                </a:cxn>
                <a:cxn ang="0">
                  <a:pos x="180" y="18"/>
                </a:cxn>
                <a:cxn ang="0">
                  <a:pos x="141" y="38"/>
                </a:cxn>
              </a:cxnLst>
              <a:rect l="0" t="0" r="r" b="b"/>
              <a:pathLst>
                <a:path w="322" h="378">
                  <a:moveTo>
                    <a:pt x="125" y="49"/>
                  </a:moveTo>
                  <a:lnTo>
                    <a:pt x="100" y="70"/>
                  </a:lnTo>
                  <a:lnTo>
                    <a:pt x="76" y="90"/>
                  </a:lnTo>
                  <a:lnTo>
                    <a:pt x="53" y="115"/>
                  </a:lnTo>
                  <a:lnTo>
                    <a:pt x="34" y="140"/>
                  </a:lnTo>
                  <a:lnTo>
                    <a:pt x="17" y="166"/>
                  </a:lnTo>
                  <a:lnTo>
                    <a:pt x="5" y="195"/>
                  </a:lnTo>
                  <a:lnTo>
                    <a:pt x="0" y="226"/>
                  </a:lnTo>
                  <a:lnTo>
                    <a:pt x="1" y="258"/>
                  </a:lnTo>
                  <a:lnTo>
                    <a:pt x="3" y="266"/>
                  </a:lnTo>
                  <a:lnTo>
                    <a:pt x="5" y="275"/>
                  </a:lnTo>
                  <a:lnTo>
                    <a:pt x="9" y="282"/>
                  </a:lnTo>
                  <a:lnTo>
                    <a:pt x="14" y="290"/>
                  </a:lnTo>
                  <a:lnTo>
                    <a:pt x="19" y="297"/>
                  </a:lnTo>
                  <a:lnTo>
                    <a:pt x="26" y="304"/>
                  </a:lnTo>
                  <a:lnTo>
                    <a:pt x="32" y="310"/>
                  </a:lnTo>
                  <a:lnTo>
                    <a:pt x="41" y="314"/>
                  </a:lnTo>
                  <a:lnTo>
                    <a:pt x="56" y="324"/>
                  </a:lnTo>
                  <a:lnTo>
                    <a:pt x="71" y="332"/>
                  </a:lnTo>
                  <a:lnTo>
                    <a:pt x="86" y="338"/>
                  </a:lnTo>
                  <a:lnTo>
                    <a:pt x="103" y="344"/>
                  </a:lnTo>
                  <a:lnTo>
                    <a:pt x="119" y="350"/>
                  </a:lnTo>
                  <a:lnTo>
                    <a:pt x="136" y="355"/>
                  </a:lnTo>
                  <a:lnTo>
                    <a:pt x="152" y="359"/>
                  </a:lnTo>
                  <a:lnTo>
                    <a:pt x="168" y="363"/>
                  </a:lnTo>
                  <a:lnTo>
                    <a:pt x="186" y="366"/>
                  </a:lnTo>
                  <a:lnTo>
                    <a:pt x="202" y="368"/>
                  </a:lnTo>
                  <a:lnTo>
                    <a:pt x="220" y="371"/>
                  </a:lnTo>
                  <a:lnTo>
                    <a:pt x="238" y="373"/>
                  </a:lnTo>
                  <a:lnTo>
                    <a:pt x="254" y="374"/>
                  </a:lnTo>
                  <a:lnTo>
                    <a:pt x="272" y="375"/>
                  </a:lnTo>
                  <a:lnTo>
                    <a:pt x="289" y="376"/>
                  </a:lnTo>
                  <a:lnTo>
                    <a:pt x="306" y="378"/>
                  </a:lnTo>
                  <a:lnTo>
                    <a:pt x="311" y="378"/>
                  </a:lnTo>
                  <a:lnTo>
                    <a:pt x="316" y="375"/>
                  </a:lnTo>
                  <a:lnTo>
                    <a:pt x="320" y="371"/>
                  </a:lnTo>
                  <a:lnTo>
                    <a:pt x="322" y="366"/>
                  </a:lnTo>
                  <a:lnTo>
                    <a:pt x="322" y="360"/>
                  </a:lnTo>
                  <a:lnTo>
                    <a:pt x="320" y="356"/>
                  </a:lnTo>
                  <a:lnTo>
                    <a:pt x="315" y="352"/>
                  </a:lnTo>
                  <a:lnTo>
                    <a:pt x="309" y="350"/>
                  </a:lnTo>
                  <a:lnTo>
                    <a:pt x="294" y="347"/>
                  </a:lnTo>
                  <a:lnTo>
                    <a:pt x="279" y="344"/>
                  </a:lnTo>
                  <a:lnTo>
                    <a:pt x="263" y="341"/>
                  </a:lnTo>
                  <a:lnTo>
                    <a:pt x="247" y="338"/>
                  </a:lnTo>
                  <a:lnTo>
                    <a:pt x="232" y="336"/>
                  </a:lnTo>
                  <a:lnTo>
                    <a:pt x="216" y="334"/>
                  </a:lnTo>
                  <a:lnTo>
                    <a:pt x="200" y="332"/>
                  </a:lnTo>
                  <a:lnTo>
                    <a:pt x="185" y="328"/>
                  </a:lnTo>
                  <a:lnTo>
                    <a:pt x="170" y="326"/>
                  </a:lnTo>
                  <a:lnTo>
                    <a:pt x="154" y="322"/>
                  </a:lnTo>
                  <a:lnTo>
                    <a:pt x="139" y="318"/>
                  </a:lnTo>
                  <a:lnTo>
                    <a:pt x="124" y="314"/>
                  </a:lnTo>
                  <a:lnTo>
                    <a:pt x="110" y="309"/>
                  </a:lnTo>
                  <a:lnTo>
                    <a:pt x="94" y="303"/>
                  </a:lnTo>
                  <a:lnTo>
                    <a:pt x="80" y="297"/>
                  </a:lnTo>
                  <a:lnTo>
                    <a:pt x="66" y="289"/>
                  </a:lnTo>
                  <a:lnTo>
                    <a:pt x="55" y="281"/>
                  </a:lnTo>
                  <a:lnTo>
                    <a:pt x="45" y="271"/>
                  </a:lnTo>
                  <a:lnTo>
                    <a:pt x="38" y="259"/>
                  </a:lnTo>
                  <a:lnTo>
                    <a:pt x="35" y="245"/>
                  </a:lnTo>
                  <a:lnTo>
                    <a:pt x="34" y="232"/>
                  </a:lnTo>
                  <a:lnTo>
                    <a:pt x="35" y="216"/>
                  </a:lnTo>
                  <a:lnTo>
                    <a:pt x="38" y="200"/>
                  </a:lnTo>
                  <a:lnTo>
                    <a:pt x="43" y="187"/>
                  </a:lnTo>
                  <a:lnTo>
                    <a:pt x="51" y="170"/>
                  </a:lnTo>
                  <a:lnTo>
                    <a:pt x="60" y="152"/>
                  </a:lnTo>
                  <a:lnTo>
                    <a:pt x="71" y="137"/>
                  </a:lnTo>
                  <a:lnTo>
                    <a:pt x="83" y="124"/>
                  </a:lnTo>
                  <a:lnTo>
                    <a:pt x="94" y="110"/>
                  </a:lnTo>
                  <a:lnTo>
                    <a:pt x="107" y="96"/>
                  </a:lnTo>
                  <a:lnTo>
                    <a:pt x="123" y="82"/>
                  </a:lnTo>
                  <a:lnTo>
                    <a:pt x="138" y="69"/>
                  </a:lnTo>
                  <a:lnTo>
                    <a:pt x="153" y="57"/>
                  </a:lnTo>
                  <a:lnTo>
                    <a:pt x="173" y="47"/>
                  </a:lnTo>
                  <a:lnTo>
                    <a:pt x="195" y="38"/>
                  </a:lnTo>
                  <a:lnTo>
                    <a:pt x="218" y="28"/>
                  </a:lnTo>
                  <a:lnTo>
                    <a:pt x="238" y="20"/>
                  </a:lnTo>
                  <a:lnTo>
                    <a:pt x="254" y="13"/>
                  </a:lnTo>
                  <a:lnTo>
                    <a:pt x="264" y="7"/>
                  </a:lnTo>
                  <a:lnTo>
                    <a:pt x="268" y="2"/>
                  </a:lnTo>
                  <a:lnTo>
                    <a:pt x="256" y="0"/>
                  </a:lnTo>
                  <a:lnTo>
                    <a:pt x="240" y="1"/>
                  </a:lnTo>
                  <a:lnTo>
                    <a:pt x="221" y="4"/>
                  </a:lnTo>
                  <a:lnTo>
                    <a:pt x="201" y="10"/>
                  </a:lnTo>
                  <a:lnTo>
                    <a:pt x="180" y="18"/>
                  </a:lnTo>
                  <a:lnTo>
                    <a:pt x="160" y="27"/>
                  </a:lnTo>
                  <a:lnTo>
                    <a:pt x="141" y="38"/>
                  </a:lnTo>
                  <a:lnTo>
                    <a:pt x="125" y="49"/>
                  </a:lnTo>
                  <a:close/>
                </a:path>
              </a:pathLst>
            </a:custGeom>
            <a:solidFill>
              <a:srgbClr val="C9E8FF"/>
            </a:solidFill>
            <a:ln w="9525">
              <a:noFill/>
              <a:round/>
              <a:headEnd/>
              <a:tailEnd/>
            </a:ln>
          </p:spPr>
          <p:txBody>
            <a:bodyPr/>
            <a:lstStyle/>
            <a:p>
              <a:endParaRPr lang="en-US"/>
            </a:p>
          </p:txBody>
        </p:sp>
        <p:sp>
          <p:nvSpPr>
            <p:cNvPr id="182033" name="Freeform 785"/>
            <p:cNvSpPr>
              <a:spLocks/>
            </p:cNvSpPr>
            <p:nvPr/>
          </p:nvSpPr>
          <p:spPr bwMode="auto">
            <a:xfrm>
              <a:off x="4394" y="3133"/>
              <a:ext cx="47" cy="42"/>
            </a:xfrm>
            <a:custGeom>
              <a:avLst/>
              <a:gdLst/>
              <a:ahLst/>
              <a:cxnLst>
                <a:cxn ang="0">
                  <a:pos x="235" y="77"/>
                </a:cxn>
                <a:cxn ang="0">
                  <a:pos x="248" y="91"/>
                </a:cxn>
                <a:cxn ang="0">
                  <a:pos x="256" y="107"/>
                </a:cxn>
                <a:cxn ang="0">
                  <a:pos x="259" y="124"/>
                </a:cxn>
                <a:cxn ang="0">
                  <a:pos x="259" y="142"/>
                </a:cxn>
                <a:cxn ang="0">
                  <a:pos x="257" y="157"/>
                </a:cxn>
                <a:cxn ang="0">
                  <a:pos x="252" y="170"/>
                </a:cxn>
                <a:cxn ang="0">
                  <a:pos x="244" y="183"/>
                </a:cxn>
                <a:cxn ang="0">
                  <a:pos x="236" y="193"/>
                </a:cxn>
                <a:cxn ang="0">
                  <a:pos x="225" y="204"/>
                </a:cxn>
                <a:cxn ang="0">
                  <a:pos x="215" y="214"/>
                </a:cxn>
                <a:cxn ang="0">
                  <a:pos x="204" y="224"/>
                </a:cxn>
                <a:cxn ang="0">
                  <a:pos x="194" y="234"/>
                </a:cxn>
                <a:cxn ang="0">
                  <a:pos x="191" y="238"/>
                </a:cxn>
                <a:cxn ang="0">
                  <a:pos x="191" y="241"/>
                </a:cxn>
                <a:cxn ang="0">
                  <a:pos x="191" y="245"/>
                </a:cxn>
                <a:cxn ang="0">
                  <a:pos x="194" y="248"/>
                </a:cxn>
                <a:cxn ang="0">
                  <a:pos x="197" y="250"/>
                </a:cxn>
                <a:cxn ang="0">
                  <a:pos x="202" y="252"/>
                </a:cxn>
                <a:cxn ang="0">
                  <a:pos x="205" y="250"/>
                </a:cxn>
                <a:cxn ang="0">
                  <a:pos x="209" y="248"/>
                </a:cxn>
                <a:cxn ang="0">
                  <a:pos x="232" y="233"/>
                </a:cxn>
                <a:cxn ang="0">
                  <a:pos x="252" y="214"/>
                </a:cxn>
                <a:cxn ang="0">
                  <a:pos x="268" y="192"/>
                </a:cxn>
                <a:cxn ang="0">
                  <a:pos x="278" y="167"/>
                </a:cxn>
                <a:cxn ang="0">
                  <a:pos x="283" y="141"/>
                </a:cxn>
                <a:cxn ang="0">
                  <a:pos x="280" y="115"/>
                </a:cxn>
                <a:cxn ang="0">
                  <a:pos x="271" y="91"/>
                </a:cxn>
                <a:cxn ang="0">
                  <a:pos x="252" y="69"/>
                </a:cxn>
                <a:cxn ang="0">
                  <a:pos x="238" y="57"/>
                </a:cxn>
                <a:cxn ang="0">
                  <a:pos x="222" y="48"/>
                </a:cxn>
                <a:cxn ang="0">
                  <a:pos x="204" y="39"/>
                </a:cxn>
                <a:cxn ang="0">
                  <a:pos x="184" y="31"/>
                </a:cxn>
                <a:cxn ang="0">
                  <a:pos x="164" y="23"/>
                </a:cxn>
                <a:cxn ang="0">
                  <a:pos x="144" y="17"/>
                </a:cxn>
                <a:cxn ang="0">
                  <a:pos x="123" y="13"/>
                </a:cxn>
                <a:cxn ang="0">
                  <a:pos x="103" y="8"/>
                </a:cxn>
                <a:cxn ang="0">
                  <a:pos x="83" y="5"/>
                </a:cxn>
                <a:cxn ang="0">
                  <a:pos x="66" y="2"/>
                </a:cxn>
                <a:cxn ang="0">
                  <a:pos x="48" y="0"/>
                </a:cxn>
                <a:cxn ang="0">
                  <a:pos x="34" y="0"/>
                </a:cxn>
                <a:cxn ang="0">
                  <a:pos x="21" y="0"/>
                </a:cxn>
                <a:cxn ang="0">
                  <a:pos x="11" y="0"/>
                </a:cxn>
                <a:cxn ang="0">
                  <a:pos x="4" y="2"/>
                </a:cxn>
                <a:cxn ang="0">
                  <a:pos x="0" y="5"/>
                </a:cxn>
                <a:cxn ang="0">
                  <a:pos x="12" y="7"/>
                </a:cxn>
                <a:cxn ang="0">
                  <a:pos x="24" y="8"/>
                </a:cxn>
                <a:cxn ang="0">
                  <a:pos x="38" y="10"/>
                </a:cxn>
                <a:cxn ang="0">
                  <a:pos x="52" y="13"/>
                </a:cxn>
                <a:cxn ang="0">
                  <a:pos x="66" y="16"/>
                </a:cxn>
                <a:cxn ang="0">
                  <a:pos x="82" y="18"/>
                </a:cxn>
                <a:cxn ang="0">
                  <a:pos x="98" y="22"/>
                </a:cxn>
                <a:cxn ang="0">
                  <a:pos x="114" y="25"/>
                </a:cxn>
                <a:cxn ang="0">
                  <a:pos x="129" y="30"/>
                </a:cxn>
                <a:cxn ang="0">
                  <a:pos x="146" y="34"/>
                </a:cxn>
                <a:cxn ang="0">
                  <a:pos x="162" y="39"/>
                </a:cxn>
                <a:cxn ang="0">
                  <a:pos x="177" y="45"/>
                </a:cxn>
                <a:cxn ang="0">
                  <a:pos x="193" y="52"/>
                </a:cxn>
                <a:cxn ang="0">
                  <a:pos x="208" y="60"/>
                </a:cxn>
                <a:cxn ang="0">
                  <a:pos x="222" y="68"/>
                </a:cxn>
                <a:cxn ang="0">
                  <a:pos x="235" y="77"/>
                </a:cxn>
              </a:cxnLst>
              <a:rect l="0" t="0" r="r" b="b"/>
              <a:pathLst>
                <a:path w="283" h="252">
                  <a:moveTo>
                    <a:pt x="235" y="77"/>
                  </a:moveTo>
                  <a:lnTo>
                    <a:pt x="248" y="91"/>
                  </a:lnTo>
                  <a:lnTo>
                    <a:pt x="256" y="107"/>
                  </a:lnTo>
                  <a:lnTo>
                    <a:pt x="259" y="124"/>
                  </a:lnTo>
                  <a:lnTo>
                    <a:pt x="259" y="142"/>
                  </a:lnTo>
                  <a:lnTo>
                    <a:pt x="257" y="157"/>
                  </a:lnTo>
                  <a:lnTo>
                    <a:pt x="252" y="170"/>
                  </a:lnTo>
                  <a:lnTo>
                    <a:pt x="244" y="183"/>
                  </a:lnTo>
                  <a:lnTo>
                    <a:pt x="236" y="193"/>
                  </a:lnTo>
                  <a:lnTo>
                    <a:pt x="225" y="204"/>
                  </a:lnTo>
                  <a:lnTo>
                    <a:pt x="215" y="214"/>
                  </a:lnTo>
                  <a:lnTo>
                    <a:pt x="204" y="224"/>
                  </a:lnTo>
                  <a:lnTo>
                    <a:pt x="194" y="234"/>
                  </a:lnTo>
                  <a:lnTo>
                    <a:pt x="191" y="238"/>
                  </a:lnTo>
                  <a:lnTo>
                    <a:pt x="191" y="241"/>
                  </a:lnTo>
                  <a:lnTo>
                    <a:pt x="191" y="245"/>
                  </a:lnTo>
                  <a:lnTo>
                    <a:pt x="194" y="248"/>
                  </a:lnTo>
                  <a:lnTo>
                    <a:pt x="197" y="250"/>
                  </a:lnTo>
                  <a:lnTo>
                    <a:pt x="202" y="252"/>
                  </a:lnTo>
                  <a:lnTo>
                    <a:pt x="205" y="250"/>
                  </a:lnTo>
                  <a:lnTo>
                    <a:pt x="209" y="248"/>
                  </a:lnTo>
                  <a:lnTo>
                    <a:pt x="232" y="233"/>
                  </a:lnTo>
                  <a:lnTo>
                    <a:pt x="252" y="214"/>
                  </a:lnTo>
                  <a:lnTo>
                    <a:pt x="268" y="192"/>
                  </a:lnTo>
                  <a:lnTo>
                    <a:pt x="278" y="167"/>
                  </a:lnTo>
                  <a:lnTo>
                    <a:pt x="283" y="141"/>
                  </a:lnTo>
                  <a:lnTo>
                    <a:pt x="280" y="115"/>
                  </a:lnTo>
                  <a:lnTo>
                    <a:pt x="271" y="91"/>
                  </a:lnTo>
                  <a:lnTo>
                    <a:pt x="252" y="69"/>
                  </a:lnTo>
                  <a:lnTo>
                    <a:pt x="238" y="57"/>
                  </a:lnTo>
                  <a:lnTo>
                    <a:pt x="222" y="48"/>
                  </a:lnTo>
                  <a:lnTo>
                    <a:pt x="204" y="39"/>
                  </a:lnTo>
                  <a:lnTo>
                    <a:pt x="184" y="31"/>
                  </a:lnTo>
                  <a:lnTo>
                    <a:pt x="164" y="23"/>
                  </a:lnTo>
                  <a:lnTo>
                    <a:pt x="144" y="17"/>
                  </a:lnTo>
                  <a:lnTo>
                    <a:pt x="123" y="13"/>
                  </a:lnTo>
                  <a:lnTo>
                    <a:pt x="103" y="8"/>
                  </a:lnTo>
                  <a:lnTo>
                    <a:pt x="83" y="5"/>
                  </a:lnTo>
                  <a:lnTo>
                    <a:pt x="66" y="2"/>
                  </a:lnTo>
                  <a:lnTo>
                    <a:pt x="48" y="0"/>
                  </a:lnTo>
                  <a:lnTo>
                    <a:pt x="34" y="0"/>
                  </a:lnTo>
                  <a:lnTo>
                    <a:pt x="21" y="0"/>
                  </a:lnTo>
                  <a:lnTo>
                    <a:pt x="11" y="0"/>
                  </a:lnTo>
                  <a:lnTo>
                    <a:pt x="4" y="2"/>
                  </a:lnTo>
                  <a:lnTo>
                    <a:pt x="0" y="5"/>
                  </a:lnTo>
                  <a:lnTo>
                    <a:pt x="12" y="7"/>
                  </a:lnTo>
                  <a:lnTo>
                    <a:pt x="24" y="8"/>
                  </a:lnTo>
                  <a:lnTo>
                    <a:pt x="38" y="10"/>
                  </a:lnTo>
                  <a:lnTo>
                    <a:pt x="52" y="13"/>
                  </a:lnTo>
                  <a:lnTo>
                    <a:pt x="66" y="16"/>
                  </a:lnTo>
                  <a:lnTo>
                    <a:pt x="82" y="18"/>
                  </a:lnTo>
                  <a:lnTo>
                    <a:pt x="98" y="22"/>
                  </a:lnTo>
                  <a:lnTo>
                    <a:pt x="114" y="25"/>
                  </a:lnTo>
                  <a:lnTo>
                    <a:pt x="129" y="30"/>
                  </a:lnTo>
                  <a:lnTo>
                    <a:pt x="146" y="34"/>
                  </a:lnTo>
                  <a:lnTo>
                    <a:pt x="162" y="39"/>
                  </a:lnTo>
                  <a:lnTo>
                    <a:pt x="177" y="45"/>
                  </a:lnTo>
                  <a:lnTo>
                    <a:pt x="193" y="52"/>
                  </a:lnTo>
                  <a:lnTo>
                    <a:pt x="208" y="60"/>
                  </a:lnTo>
                  <a:lnTo>
                    <a:pt x="222" y="68"/>
                  </a:lnTo>
                  <a:lnTo>
                    <a:pt x="235" y="77"/>
                  </a:lnTo>
                  <a:close/>
                </a:path>
              </a:pathLst>
            </a:custGeom>
            <a:solidFill>
              <a:srgbClr val="C9E8FF"/>
            </a:solidFill>
            <a:ln w="9525">
              <a:noFill/>
              <a:round/>
              <a:headEnd/>
              <a:tailEnd/>
            </a:ln>
          </p:spPr>
          <p:txBody>
            <a:bodyPr/>
            <a:lstStyle/>
            <a:p>
              <a:endParaRPr lang="en-US"/>
            </a:p>
          </p:txBody>
        </p:sp>
        <p:sp>
          <p:nvSpPr>
            <p:cNvPr id="182034" name="Freeform 786"/>
            <p:cNvSpPr>
              <a:spLocks/>
            </p:cNvSpPr>
            <p:nvPr/>
          </p:nvSpPr>
          <p:spPr bwMode="auto">
            <a:xfrm>
              <a:off x="4298" y="3153"/>
              <a:ext cx="19" cy="39"/>
            </a:xfrm>
            <a:custGeom>
              <a:avLst/>
              <a:gdLst/>
              <a:ahLst/>
              <a:cxnLst>
                <a:cxn ang="0">
                  <a:pos x="0" y="130"/>
                </a:cxn>
                <a:cxn ang="0">
                  <a:pos x="0" y="149"/>
                </a:cxn>
                <a:cxn ang="0">
                  <a:pos x="4" y="168"/>
                </a:cxn>
                <a:cxn ang="0">
                  <a:pos x="12" y="185"/>
                </a:cxn>
                <a:cxn ang="0">
                  <a:pos x="24" y="200"/>
                </a:cxn>
                <a:cxn ang="0">
                  <a:pos x="38" y="213"/>
                </a:cxn>
                <a:cxn ang="0">
                  <a:pos x="55" y="224"/>
                </a:cxn>
                <a:cxn ang="0">
                  <a:pos x="73" y="232"/>
                </a:cxn>
                <a:cxn ang="0">
                  <a:pos x="92" y="237"/>
                </a:cxn>
                <a:cxn ang="0">
                  <a:pos x="98" y="238"/>
                </a:cxn>
                <a:cxn ang="0">
                  <a:pos x="104" y="235"/>
                </a:cxn>
                <a:cxn ang="0">
                  <a:pos x="109" y="232"/>
                </a:cxn>
                <a:cxn ang="0">
                  <a:pos x="111" y="227"/>
                </a:cxn>
                <a:cxn ang="0">
                  <a:pos x="111" y="222"/>
                </a:cxn>
                <a:cxn ang="0">
                  <a:pos x="110" y="216"/>
                </a:cxn>
                <a:cxn ang="0">
                  <a:pos x="106" y="211"/>
                </a:cxn>
                <a:cxn ang="0">
                  <a:pos x="100" y="209"/>
                </a:cxn>
                <a:cxn ang="0">
                  <a:pos x="82" y="202"/>
                </a:cxn>
                <a:cxn ang="0">
                  <a:pos x="64" y="193"/>
                </a:cxn>
                <a:cxn ang="0">
                  <a:pos x="50" y="180"/>
                </a:cxn>
                <a:cxn ang="0">
                  <a:pos x="39" y="167"/>
                </a:cxn>
                <a:cxn ang="0">
                  <a:pos x="32" y="149"/>
                </a:cxn>
                <a:cxn ang="0">
                  <a:pos x="29" y="131"/>
                </a:cxn>
                <a:cxn ang="0">
                  <a:pos x="29" y="111"/>
                </a:cxn>
                <a:cxn ang="0">
                  <a:pos x="35" y="91"/>
                </a:cxn>
                <a:cxn ang="0">
                  <a:pos x="42" y="76"/>
                </a:cxn>
                <a:cxn ang="0">
                  <a:pos x="51" y="62"/>
                </a:cxn>
                <a:cxn ang="0">
                  <a:pos x="62" y="49"/>
                </a:cxn>
                <a:cxn ang="0">
                  <a:pos x="73" y="38"/>
                </a:cxn>
                <a:cxn ang="0">
                  <a:pos x="84" y="28"/>
                </a:cxn>
                <a:cxn ang="0">
                  <a:pos x="96" y="18"/>
                </a:cxn>
                <a:cxn ang="0">
                  <a:pos x="106" y="9"/>
                </a:cxn>
                <a:cxn ang="0">
                  <a:pos x="114" y="1"/>
                </a:cxn>
                <a:cxn ang="0">
                  <a:pos x="106" y="0"/>
                </a:cxn>
                <a:cxn ang="0">
                  <a:pos x="93" y="6"/>
                </a:cxn>
                <a:cxn ang="0">
                  <a:pos x="76" y="18"/>
                </a:cxn>
                <a:cxn ang="0">
                  <a:pos x="56" y="36"/>
                </a:cxn>
                <a:cxn ang="0">
                  <a:pos x="37" y="57"/>
                </a:cxn>
                <a:cxn ang="0">
                  <a:pos x="20" y="80"/>
                </a:cxn>
                <a:cxn ang="0">
                  <a:pos x="7" y="106"/>
                </a:cxn>
                <a:cxn ang="0">
                  <a:pos x="0" y="130"/>
                </a:cxn>
              </a:cxnLst>
              <a:rect l="0" t="0" r="r" b="b"/>
              <a:pathLst>
                <a:path w="114" h="238">
                  <a:moveTo>
                    <a:pt x="0" y="130"/>
                  </a:moveTo>
                  <a:lnTo>
                    <a:pt x="0" y="149"/>
                  </a:lnTo>
                  <a:lnTo>
                    <a:pt x="4" y="168"/>
                  </a:lnTo>
                  <a:lnTo>
                    <a:pt x="12" y="185"/>
                  </a:lnTo>
                  <a:lnTo>
                    <a:pt x="24" y="200"/>
                  </a:lnTo>
                  <a:lnTo>
                    <a:pt x="38" y="213"/>
                  </a:lnTo>
                  <a:lnTo>
                    <a:pt x="55" y="224"/>
                  </a:lnTo>
                  <a:lnTo>
                    <a:pt x="73" y="232"/>
                  </a:lnTo>
                  <a:lnTo>
                    <a:pt x="92" y="237"/>
                  </a:lnTo>
                  <a:lnTo>
                    <a:pt x="98" y="238"/>
                  </a:lnTo>
                  <a:lnTo>
                    <a:pt x="104" y="235"/>
                  </a:lnTo>
                  <a:lnTo>
                    <a:pt x="109" y="232"/>
                  </a:lnTo>
                  <a:lnTo>
                    <a:pt x="111" y="227"/>
                  </a:lnTo>
                  <a:lnTo>
                    <a:pt x="111" y="222"/>
                  </a:lnTo>
                  <a:lnTo>
                    <a:pt x="110" y="216"/>
                  </a:lnTo>
                  <a:lnTo>
                    <a:pt x="106" y="211"/>
                  </a:lnTo>
                  <a:lnTo>
                    <a:pt x="100" y="209"/>
                  </a:lnTo>
                  <a:lnTo>
                    <a:pt x="82" y="202"/>
                  </a:lnTo>
                  <a:lnTo>
                    <a:pt x="64" y="193"/>
                  </a:lnTo>
                  <a:lnTo>
                    <a:pt x="50" y="180"/>
                  </a:lnTo>
                  <a:lnTo>
                    <a:pt x="39" y="167"/>
                  </a:lnTo>
                  <a:lnTo>
                    <a:pt x="32" y="149"/>
                  </a:lnTo>
                  <a:lnTo>
                    <a:pt x="29" y="131"/>
                  </a:lnTo>
                  <a:lnTo>
                    <a:pt x="29" y="111"/>
                  </a:lnTo>
                  <a:lnTo>
                    <a:pt x="35" y="91"/>
                  </a:lnTo>
                  <a:lnTo>
                    <a:pt x="42" y="76"/>
                  </a:lnTo>
                  <a:lnTo>
                    <a:pt x="51" y="62"/>
                  </a:lnTo>
                  <a:lnTo>
                    <a:pt x="62" y="49"/>
                  </a:lnTo>
                  <a:lnTo>
                    <a:pt x="73" y="38"/>
                  </a:lnTo>
                  <a:lnTo>
                    <a:pt x="84" y="28"/>
                  </a:lnTo>
                  <a:lnTo>
                    <a:pt x="96" y="18"/>
                  </a:lnTo>
                  <a:lnTo>
                    <a:pt x="106" y="9"/>
                  </a:lnTo>
                  <a:lnTo>
                    <a:pt x="114" y="1"/>
                  </a:lnTo>
                  <a:lnTo>
                    <a:pt x="106" y="0"/>
                  </a:lnTo>
                  <a:lnTo>
                    <a:pt x="93" y="6"/>
                  </a:lnTo>
                  <a:lnTo>
                    <a:pt x="76" y="18"/>
                  </a:lnTo>
                  <a:lnTo>
                    <a:pt x="56" y="36"/>
                  </a:lnTo>
                  <a:lnTo>
                    <a:pt x="37" y="57"/>
                  </a:lnTo>
                  <a:lnTo>
                    <a:pt x="20" y="80"/>
                  </a:lnTo>
                  <a:lnTo>
                    <a:pt x="7" y="106"/>
                  </a:lnTo>
                  <a:lnTo>
                    <a:pt x="0" y="130"/>
                  </a:lnTo>
                  <a:close/>
                </a:path>
              </a:pathLst>
            </a:custGeom>
            <a:solidFill>
              <a:srgbClr val="C9E8FF"/>
            </a:solidFill>
            <a:ln w="9525">
              <a:noFill/>
              <a:round/>
              <a:headEnd/>
              <a:tailEnd/>
            </a:ln>
          </p:spPr>
          <p:txBody>
            <a:bodyPr/>
            <a:lstStyle/>
            <a:p>
              <a:endParaRPr lang="en-US"/>
            </a:p>
          </p:txBody>
        </p:sp>
        <p:sp>
          <p:nvSpPr>
            <p:cNvPr id="182035" name="Freeform 787"/>
            <p:cNvSpPr>
              <a:spLocks/>
            </p:cNvSpPr>
            <p:nvPr/>
          </p:nvSpPr>
          <p:spPr bwMode="auto">
            <a:xfrm>
              <a:off x="4432" y="3130"/>
              <a:ext cx="41" cy="52"/>
            </a:xfrm>
            <a:custGeom>
              <a:avLst/>
              <a:gdLst/>
              <a:ahLst/>
              <a:cxnLst>
                <a:cxn ang="0">
                  <a:pos x="207" y="124"/>
                </a:cxn>
                <a:cxn ang="0">
                  <a:pos x="219" y="143"/>
                </a:cxn>
                <a:cxn ang="0">
                  <a:pos x="225" y="164"/>
                </a:cxn>
                <a:cxn ang="0">
                  <a:pos x="221" y="187"/>
                </a:cxn>
                <a:cxn ang="0">
                  <a:pos x="208" y="209"/>
                </a:cxn>
                <a:cxn ang="0">
                  <a:pos x="188" y="228"/>
                </a:cxn>
                <a:cxn ang="0">
                  <a:pos x="166" y="246"/>
                </a:cxn>
                <a:cxn ang="0">
                  <a:pos x="143" y="264"/>
                </a:cxn>
                <a:cxn ang="0">
                  <a:pos x="129" y="278"/>
                </a:cxn>
                <a:cxn ang="0">
                  <a:pos x="124" y="287"/>
                </a:cxn>
                <a:cxn ang="0">
                  <a:pos x="120" y="296"/>
                </a:cxn>
                <a:cxn ang="0">
                  <a:pos x="121" y="305"/>
                </a:cxn>
                <a:cxn ang="0">
                  <a:pos x="130" y="310"/>
                </a:cxn>
                <a:cxn ang="0">
                  <a:pos x="139" y="309"/>
                </a:cxn>
                <a:cxn ang="0">
                  <a:pos x="154" y="293"/>
                </a:cxn>
                <a:cxn ang="0">
                  <a:pos x="180" y="269"/>
                </a:cxn>
                <a:cxn ang="0">
                  <a:pos x="207" y="246"/>
                </a:cxn>
                <a:cxn ang="0">
                  <a:pos x="231" y="219"/>
                </a:cxn>
                <a:cxn ang="0">
                  <a:pos x="245" y="187"/>
                </a:cxn>
                <a:cxn ang="0">
                  <a:pos x="242" y="153"/>
                </a:cxn>
                <a:cxn ang="0">
                  <a:pos x="227" y="120"/>
                </a:cxn>
                <a:cxn ang="0">
                  <a:pos x="201" y="94"/>
                </a:cxn>
                <a:cxn ang="0">
                  <a:pos x="177" y="74"/>
                </a:cxn>
                <a:cxn ang="0">
                  <a:pos x="152" y="60"/>
                </a:cxn>
                <a:cxn ang="0">
                  <a:pos x="126" y="43"/>
                </a:cxn>
                <a:cxn ang="0">
                  <a:pos x="98" y="28"/>
                </a:cxn>
                <a:cxn ang="0">
                  <a:pos x="72" y="16"/>
                </a:cxn>
                <a:cxn ang="0">
                  <a:pos x="46" y="7"/>
                </a:cxn>
                <a:cxn ang="0">
                  <a:pos x="24" y="1"/>
                </a:cxn>
                <a:cxn ang="0">
                  <a:pos x="7" y="1"/>
                </a:cxn>
                <a:cxn ang="0">
                  <a:pos x="8" y="6"/>
                </a:cxn>
                <a:cxn ang="0">
                  <a:pos x="28" y="14"/>
                </a:cxn>
                <a:cxn ang="0">
                  <a:pos x="51" y="24"/>
                </a:cxn>
                <a:cxn ang="0">
                  <a:pos x="78" y="37"/>
                </a:cxn>
                <a:cxn ang="0">
                  <a:pos x="106" y="51"/>
                </a:cxn>
                <a:cxn ang="0">
                  <a:pos x="134" y="69"/>
                </a:cxn>
                <a:cxn ang="0">
                  <a:pos x="163" y="87"/>
                </a:cxn>
                <a:cxn ang="0">
                  <a:pos x="187" y="105"/>
                </a:cxn>
              </a:cxnLst>
              <a:rect l="0" t="0" r="r" b="b"/>
              <a:pathLst>
                <a:path w="246" h="310">
                  <a:moveTo>
                    <a:pt x="199" y="116"/>
                  </a:moveTo>
                  <a:lnTo>
                    <a:pt x="207" y="124"/>
                  </a:lnTo>
                  <a:lnTo>
                    <a:pt x="214" y="133"/>
                  </a:lnTo>
                  <a:lnTo>
                    <a:pt x="219" y="143"/>
                  </a:lnTo>
                  <a:lnTo>
                    <a:pt x="223" y="154"/>
                  </a:lnTo>
                  <a:lnTo>
                    <a:pt x="225" y="164"/>
                  </a:lnTo>
                  <a:lnTo>
                    <a:pt x="225" y="176"/>
                  </a:lnTo>
                  <a:lnTo>
                    <a:pt x="221" y="187"/>
                  </a:lnTo>
                  <a:lnTo>
                    <a:pt x="216" y="197"/>
                  </a:lnTo>
                  <a:lnTo>
                    <a:pt x="208" y="209"/>
                  </a:lnTo>
                  <a:lnTo>
                    <a:pt x="199" y="219"/>
                  </a:lnTo>
                  <a:lnTo>
                    <a:pt x="188" y="228"/>
                  </a:lnTo>
                  <a:lnTo>
                    <a:pt x="177" y="238"/>
                  </a:lnTo>
                  <a:lnTo>
                    <a:pt x="166" y="246"/>
                  </a:lnTo>
                  <a:lnTo>
                    <a:pt x="154" y="255"/>
                  </a:lnTo>
                  <a:lnTo>
                    <a:pt x="143" y="264"/>
                  </a:lnTo>
                  <a:lnTo>
                    <a:pt x="132" y="274"/>
                  </a:lnTo>
                  <a:lnTo>
                    <a:pt x="129" y="278"/>
                  </a:lnTo>
                  <a:lnTo>
                    <a:pt x="126" y="282"/>
                  </a:lnTo>
                  <a:lnTo>
                    <a:pt x="124" y="287"/>
                  </a:lnTo>
                  <a:lnTo>
                    <a:pt x="121" y="292"/>
                  </a:lnTo>
                  <a:lnTo>
                    <a:pt x="120" y="296"/>
                  </a:lnTo>
                  <a:lnTo>
                    <a:pt x="120" y="301"/>
                  </a:lnTo>
                  <a:lnTo>
                    <a:pt x="121" y="305"/>
                  </a:lnTo>
                  <a:lnTo>
                    <a:pt x="125" y="309"/>
                  </a:lnTo>
                  <a:lnTo>
                    <a:pt x="130" y="310"/>
                  </a:lnTo>
                  <a:lnTo>
                    <a:pt x="134" y="310"/>
                  </a:lnTo>
                  <a:lnTo>
                    <a:pt x="139" y="309"/>
                  </a:lnTo>
                  <a:lnTo>
                    <a:pt x="143" y="305"/>
                  </a:lnTo>
                  <a:lnTo>
                    <a:pt x="154" y="293"/>
                  </a:lnTo>
                  <a:lnTo>
                    <a:pt x="167" y="280"/>
                  </a:lnTo>
                  <a:lnTo>
                    <a:pt x="180" y="269"/>
                  </a:lnTo>
                  <a:lnTo>
                    <a:pt x="194" y="257"/>
                  </a:lnTo>
                  <a:lnTo>
                    <a:pt x="207" y="246"/>
                  </a:lnTo>
                  <a:lnTo>
                    <a:pt x="219" y="233"/>
                  </a:lnTo>
                  <a:lnTo>
                    <a:pt x="231" y="219"/>
                  </a:lnTo>
                  <a:lnTo>
                    <a:pt x="239" y="204"/>
                  </a:lnTo>
                  <a:lnTo>
                    <a:pt x="245" y="187"/>
                  </a:lnTo>
                  <a:lnTo>
                    <a:pt x="246" y="170"/>
                  </a:lnTo>
                  <a:lnTo>
                    <a:pt x="242" y="153"/>
                  </a:lnTo>
                  <a:lnTo>
                    <a:pt x="236" y="136"/>
                  </a:lnTo>
                  <a:lnTo>
                    <a:pt x="227" y="120"/>
                  </a:lnTo>
                  <a:lnTo>
                    <a:pt x="215" y="107"/>
                  </a:lnTo>
                  <a:lnTo>
                    <a:pt x="201" y="94"/>
                  </a:lnTo>
                  <a:lnTo>
                    <a:pt x="187" y="82"/>
                  </a:lnTo>
                  <a:lnTo>
                    <a:pt x="177" y="74"/>
                  </a:lnTo>
                  <a:lnTo>
                    <a:pt x="165" y="68"/>
                  </a:lnTo>
                  <a:lnTo>
                    <a:pt x="152" y="60"/>
                  </a:lnTo>
                  <a:lnTo>
                    <a:pt x="139" y="51"/>
                  </a:lnTo>
                  <a:lnTo>
                    <a:pt x="126" y="43"/>
                  </a:lnTo>
                  <a:lnTo>
                    <a:pt x="112" y="35"/>
                  </a:lnTo>
                  <a:lnTo>
                    <a:pt x="98" y="28"/>
                  </a:lnTo>
                  <a:lnTo>
                    <a:pt x="85" y="22"/>
                  </a:lnTo>
                  <a:lnTo>
                    <a:pt x="72" y="16"/>
                  </a:lnTo>
                  <a:lnTo>
                    <a:pt x="59" y="10"/>
                  </a:lnTo>
                  <a:lnTo>
                    <a:pt x="46" y="7"/>
                  </a:lnTo>
                  <a:lnTo>
                    <a:pt x="35" y="3"/>
                  </a:lnTo>
                  <a:lnTo>
                    <a:pt x="24" y="1"/>
                  </a:lnTo>
                  <a:lnTo>
                    <a:pt x="15" y="0"/>
                  </a:lnTo>
                  <a:lnTo>
                    <a:pt x="7" y="1"/>
                  </a:lnTo>
                  <a:lnTo>
                    <a:pt x="0" y="3"/>
                  </a:lnTo>
                  <a:lnTo>
                    <a:pt x="8" y="6"/>
                  </a:lnTo>
                  <a:lnTo>
                    <a:pt x="17" y="9"/>
                  </a:lnTo>
                  <a:lnTo>
                    <a:pt x="28" y="14"/>
                  </a:lnTo>
                  <a:lnTo>
                    <a:pt x="38" y="18"/>
                  </a:lnTo>
                  <a:lnTo>
                    <a:pt x="51" y="24"/>
                  </a:lnTo>
                  <a:lnTo>
                    <a:pt x="64" y="30"/>
                  </a:lnTo>
                  <a:lnTo>
                    <a:pt x="78" y="37"/>
                  </a:lnTo>
                  <a:lnTo>
                    <a:pt x="92" y="43"/>
                  </a:lnTo>
                  <a:lnTo>
                    <a:pt x="106" y="51"/>
                  </a:lnTo>
                  <a:lnTo>
                    <a:pt x="120" y="60"/>
                  </a:lnTo>
                  <a:lnTo>
                    <a:pt x="134" y="69"/>
                  </a:lnTo>
                  <a:lnTo>
                    <a:pt x="148" y="78"/>
                  </a:lnTo>
                  <a:lnTo>
                    <a:pt x="163" y="87"/>
                  </a:lnTo>
                  <a:lnTo>
                    <a:pt x="175" y="96"/>
                  </a:lnTo>
                  <a:lnTo>
                    <a:pt x="187" y="105"/>
                  </a:lnTo>
                  <a:lnTo>
                    <a:pt x="199" y="116"/>
                  </a:lnTo>
                  <a:close/>
                </a:path>
              </a:pathLst>
            </a:custGeom>
            <a:solidFill>
              <a:srgbClr val="C9E8FF"/>
            </a:solidFill>
            <a:ln w="9525">
              <a:noFill/>
              <a:round/>
              <a:headEnd/>
              <a:tailEnd/>
            </a:ln>
          </p:spPr>
          <p:txBody>
            <a:bodyPr/>
            <a:lstStyle/>
            <a:p>
              <a:endParaRPr lang="en-US"/>
            </a:p>
          </p:txBody>
        </p:sp>
        <p:sp>
          <p:nvSpPr>
            <p:cNvPr id="182036" name="Freeform 788"/>
            <p:cNvSpPr>
              <a:spLocks/>
            </p:cNvSpPr>
            <p:nvPr/>
          </p:nvSpPr>
          <p:spPr bwMode="auto">
            <a:xfrm>
              <a:off x="4387" y="3191"/>
              <a:ext cx="14" cy="31"/>
            </a:xfrm>
            <a:custGeom>
              <a:avLst/>
              <a:gdLst/>
              <a:ahLst/>
              <a:cxnLst>
                <a:cxn ang="0">
                  <a:pos x="31" y="14"/>
                </a:cxn>
                <a:cxn ang="0">
                  <a:pos x="29" y="8"/>
                </a:cxn>
                <a:cxn ang="0">
                  <a:pos x="25" y="3"/>
                </a:cxn>
                <a:cxn ang="0">
                  <a:pos x="19" y="1"/>
                </a:cxn>
                <a:cxn ang="0">
                  <a:pos x="14" y="0"/>
                </a:cxn>
                <a:cxn ang="0">
                  <a:pos x="8" y="2"/>
                </a:cxn>
                <a:cxn ang="0">
                  <a:pos x="3" y="5"/>
                </a:cxn>
                <a:cxn ang="0">
                  <a:pos x="0" y="11"/>
                </a:cxn>
                <a:cxn ang="0">
                  <a:pos x="0" y="17"/>
                </a:cxn>
                <a:cxn ang="0">
                  <a:pos x="5" y="42"/>
                </a:cxn>
                <a:cxn ang="0">
                  <a:pos x="15" y="71"/>
                </a:cxn>
                <a:cxn ang="0">
                  <a:pos x="27" y="100"/>
                </a:cxn>
                <a:cxn ang="0">
                  <a:pos x="41" y="127"/>
                </a:cxn>
                <a:cxn ang="0">
                  <a:pos x="55" y="151"/>
                </a:cxn>
                <a:cxn ang="0">
                  <a:pos x="68" y="171"/>
                </a:cxn>
                <a:cxn ang="0">
                  <a:pos x="77" y="184"/>
                </a:cxn>
                <a:cxn ang="0">
                  <a:pos x="83" y="187"/>
                </a:cxn>
                <a:cxn ang="0">
                  <a:pos x="80" y="174"/>
                </a:cxn>
                <a:cxn ang="0">
                  <a:pos x="75" y="158"/>
                </a:cxn>
                <a:cxn ang="0">
                  <a:pos x="68" y="138"/>
                </a:cxn>
                <a:cxn ang="0">
                  <a:pos x="59" y="113"/>
                </a:cxn>
                <a:cxn ang="0">
                  <a:pos x="51" y="88"/>
                </a:cxn>
                <a:cxn ang="0">
                  <a:pos x="43" y="63"/>
                </a:cxn>
                <a:cxn ang="0">
                  <a:pos x="36" y="38"/>
                </a:cxn>
                <a:cxn ang="0">
                  <a:pos x="31" y="14"/>
                </a:cxn>
              </a:cxnLst>
              <a:rect l="0" t="0" r="r" b="b"/>
              <a:pathLst>
                <a:path w="83" h="187">
                  <a:moveTo>
                    <a:pt x="31" y="14"/>
                  </a:moveTo>
                  <a:lnTo>
                    <a:pt x="29" y="8"/>
                  </a:lnTo>
                  <a:lnTo>
                    <a:pt x="25" y="3"/>
                  </a:lnTo>
                  <a:lnTo>
                    <a:pt x="19" y="1"/>
                  </a:lnTo>
                  <a:lnTo>
                    <a:pt x="14" y="0"/>
                  </a:lnTo>
                  <a:lnTo>
                    <a:pt x="8" y="2"/>
                  </a:lnTo>
                  <a:lnTo>
                    <a:pt x="3" y="5"/>
                  </a:lnTo>
                  <a:lnTo>
                    <a:pt x="0" y="11"/>
                  </a:lnTo>
                  <a:lnTo>
                    <a:pt x="0" y="17"/>
                  </a:lnTo>
                  <a:lnTo>
                    <a:pt x="5" y="42"/>
                  </a:lnTo>
                  <a:lnTo>
                    <a:pt x="15" y="71"/>
                  </a:lnTo>
                  <a:lnTo>
                    <a:pt x="27" y="100"/>
                  </a:lnTo>
                  <a:lnTo>
                    <a:pt x="41" y="127"/>
                  </a:lnTo>
                  <a:lnTo>
                    <a:pt x="55" y="151"/>
                  </a:lnTo>
                  <a:lnTo>
                    <a:pt x="68" y="171"/>
                  </a:lnTo>
                  <a:lnTo>
                    <a:pt x="77" y="184"/>
                  </a:lnTo>
                  <a:lnTo>
                    <a:pt x="83" y="187"/>
                  </a:lnTo>
                  <a:lnTo>
                    <a:pt x="80" y="174"/>
                  </a:lnTo>
                  <a:lnTo>
                    <a:pt x="75" y="158"/>
                  </a:lnTo>
                  <a:lnTo>
                    <a:pt x="68" y="138"/>
                  </a:lnTo>
                  <a:lnTo>
                    <a:pt x="59" y="113"/>
                  </a:lnTo>
                  <a:lnTo>
                    <a:pt x="51" y="88"/>
                  </a:lnTo>
                  <a:lnTo>
                    <a:pt x="43" y="63"/>
                  </a:lnTo>
                  <a:lnTo>
                    <a:pt x="36" y="38"/>
                  </a:lnTo>
                  <a:lnTo>
                    <a:pt x="31" y="14"/>
                  </a:lnTo>
                  <a:close/>
                </a:path>
              </a:pathLst>
            </a:custGeom>
            <a:solidFill>
              <a:srgbClr val="000000"/>
            </a:solidFill>
            <a:ln w="9525">
              <a:noFill/>
              <a:round/>
              <a:headEnd/>
              <a:tailEnd/>
            </a:ln>
          </p:spPr>
          <p:txBody>
            <a:bodyPr/>
            <a:lstStyle/>
            <a:p>
              <a:endParaRPr lang="en-US"/>
            </a:p>
          </p:txBody>
        </p:sp>
        <p:sp>
          <p:nvSpPr>
            <p:cNvPr id="182037" name="Freeform 789"/>
            <p:cNvSpPr>
              <a:spLocks/>
            </p:cNvSpPr>
            <p:nvPr/>
          </p:nvSpPr>
          <p:spPr bwMode="auto">
            <a:xfrm>
              <a:off x="4381" y="3174"/>
              <a:ext cx="7" cy="16"/>
            </a:xfrm>
            <a:custGeom>
              <a:avLst/>
              <a:gdLst/>
              <a:ahLst/>
              <a:cxnLst>
                <a:cxn ang="0">
                  <a:pos x="22" y="10"/>
                </a:cxn>
                <a:cxn ang="0">
                  <a:pos x="21" y="6"/>
                </a:cxn>
                <a:cxn ang="0">
                  <a:pos x="18" y="2"/>
                </a:cxn>
                <a:cxn ang="0">
                  <a:pos x="14" y="0"/>
                </a:cxn>
                <a:cxn ang="0">
                  <a:pos x="10" y="0"/>
                </a:cxn>
                <a:cxn ang="0">
                  <a:pos x="6" y="1"/>
                </a:cxn>
                <a:cxn ang="0">
                  <a:pos x="3" y="3"/>
                </a:cxn>
                <a:cxn ang="0">
                  <a:pos x="0" y="7"/>
                </a:cxn>
                <a:cxn ang="0">
                  <a:pos x="0" y="11"/>
                </a:cxn>
                <a:cxn ang="0">
                  <a:pos x="0" y="24"/>
                </a:cxn>
                <a:cxn ang="0">
                  <a:pos x="4" y="38"/>
                </a:cxn>
                <a:cxn ang="0">
                  <a:pos x="8" y="52"/>
                </a:cxn>
                <a:cxn ang="0">
                  <a:pos x="14" y="65"/>
                </a:cxn>
                <a:cxn ang="0">
                  <a:pos x="21" y="78"/>
                </a:cxn>
                <a:cxn ang="0">
                  <a:pos x="28" y="87"/>
                </a:cxn>
                <a:cxn ang="0">
                  <a:pos x="37" y="93"/>
                </a:cxn>
                <a:cxn ang="0">
                  <a:pos x="42" y="94"/>
                </a:cxn>
                <a:cxn ang="0">
                  <a:pos x="44" y="76"/>
                </a:cxn>
                <a:cxn ang="0">
                  <a:pos x="38" y="54"/>
                </a:cxn>
                <a:cxn ang="0">
                  <a:pos x="31" y="32"/>
                </a:cxn>
                <a:cxn ang="0">
                  <a:pos x="22" y="10"/>
                </a:cxn>
              </a:cxnLst>
              <a:rect l="0" t="0" r="r" b="b"/>
              <a:pathLst>
                <a:path w="44" h="94">
                  <a:moveTo>
                    <a:pt x="22" y="10"/>
                  </a:moveTo>
                  <a:lnTo>
                    <a:pt x="21" y="6"/>
                  </a:lnTo>
                  <a:lnTo>
                    <a:pt x="18" y="2"/>
                  </a:lnTo>
                  <a:lnTo>
                    <a:pt x="14" y="0"/>
                  </a:lnTo>
                  <a:lnTo>
                    <a:pt x="10" y="0"/>
                  </a:lnTo>
                  <a:lnTo>
                    <a:pt x="6" y="1"/>
                  </a:lnTo>
                  <a:lnTo>
                    <a:pt x="3" y="3"/>
                  </a:lnTo>
                  <a:lnTo>
                    <a:pt x="0" y="7"/>
                  </a:lnTo>
                  <a:lnTo>
                    <a:pt x="0" y="11"/>
                  </a:lnTo>
                  <a:lnTo>
                    <a:pt x="0" y="24"/>
                  </a:lnTo>
                  <a:lnTo>
                    <a:pt x="4" y="38"/>
                  </a:lnTo>
                  <a:lnTo>
                    <a:pt x="8" y="52"/>
                  </a:lnTo>
                  <a:lnTo>
                    <a:pt x="14" y="65"/>
                  </a:lnTo>
                  <a:lnTo>
                    <a:pt x="21" y="78"/>
                  </a:lnTo>
                  <a:lnTo>
                    <a:pt x="28" y="87"/>
                  </a:lnTo>
                  <a:lnTo>
                    <a:pt x="37" y="93"/>
                  </a:lnTo>
                  <a:lnTo>
                    <a:pt x="42" y="94"/>
                  </a:lnTo>
                  <a:lnTo>
                    <a:pt x="44" y="76"/>
                  </a:lnTo>
                  <a:lnTo>
                    <a:pt x="38" y="54"/>
                  </a:lnTo>
                  <a:lnTo>
                    <a:pt x="31" y="32"/>
                  </a:lnTo>
                  <a:lnTo>
                    <a:pt x="22" y="10"/>
                  </a:lnTo>
                  <a:close/>
                </a:path>
              </a:pathLst>
            </a:custGeom>
            <a:solidFill>
              <a:srgbClr val="000000"/>
            </a:solidFill>
            <a:ln w="9525">
              <a:noFill/>
              <a:round/>
              <a:headEnd/>
              <a:tailEnd/>
            </a:ln>
          </p:spPr>
          <p:txBody>
            <a:bodyPr/>
            <a:lstStyle/>
            <a:p>
              <a:endParaRPr lang="en-US"/>
            </a:p>
          </p:txBody>
        </p:sp>
        <p:sp>
          <p:nvSpPr>
            <p:cNvPr id="182038" name="Freeform 790"/>
            <p:cNvSpPr>
              <a:spLocks/>
            </p:cNvSpPr>
            <p:nvPr/>
          </p:nvSpPr>
          <p:spPr bwMode="auto">
            <a:xfrm>
              <a:off x="4375" y="3163"/>
              <a:ext cx="6" cy="9"/>
            </a:xfrm>
            <a:custGeom>
              <a:avLst/>
              <a:gdLst/>
              <a:ahLst/>
              <a:cxnLst>
                <a:cxn ang="0">
                  <a:pos x="20" y="7"/>
                </a:cxn>
                <a:cxn ang="0">
                  <a:pos x="20" y="8"/>
                </a:cxn>
                <a:cxn ang="0">
                  <a:pos x="20" y="8"/>
                </a:cxn>
                <a:cxn ang="0">
                  <a:pos x="20" y="8"/>
                </a:cxn>
                <a:cxn ang="0">
                  <a:pos x="20" y="8"/>
                </a:cxn>
                <a:cxn ang="0">
                  <a:pos x="19" y="4"/>
                </a:cxn>
                <a:cxn ang="0">
                  <a:pos x="15" y="1"/>
                </a:cxn>
                <a:cxn ang="0">
                  <a:pos x="12" y="0"/>
                </a:cxn>
                <a:cxn ang="0">
                  <a:pos x="7" y="0"/>
                </a:cxn>
                <a:cxn ang="0">
                  <a:pos x="4" y="1"/>
                </a:cxn>
                <a:cxn ang="0">
                  <a:pos x="1" y="4"/>
                </a:cxn>
                <a:cxn ang="0">
                  <a:pos x="0" y="8"/>
                </a:cxn>
                <a:cxn ang="0">
                  <a:pos x="0" y="11"/>
                </a:cxn>
                <a:cxn ang="0">
                  <a:pos x="1" y="17"/>
                </a:cxn>
                <a:cxn ang="0">
                  <a:pos x="4" y="24"/>
                </a:cxn>
                <a:cxn ang="0">
                  <a:pos x="8" y="32"/>
                </a:cxn>
                <a:cxn ang="0">
                  <a:pos x="14" y="39"/>
                </a:cxn>
                <a:cxn ang="0">
                  <a:pos x="20" y="46"/>
                </a:cxn>
                <a:cxn ang="0">
                  <a:pos x="27" y="50"/>
                </a:cxn>
                <a:cxn ang="0">
                  <a:pos x="33" y="54"/>
                </a:cxn>
                <a:cxn ang="0">
                  <a:pos x="38" y="54"/>
                </a:cxn>
                <a:cxn ang="0">
                  <a:pos x="36" y="42"/>
                </a:cxn>
                <a:cxn ang="0">
                  <a:pos x="32" y="29"/>
                </a:cxn>
                <a:cxn ang="0">
                  <a:pos x="25" y="16"/>
                </a:cxn>
                <a:cxn ang="0">
                  <a:pos x="20" y="7"/>
                </a:cxn>
              </a:cxnLst>
              <a:rect l="0" t="0" r="r" b="b"/>
              <a:pathLst>
                <a:path w="38" h="54">
                  <a:moveTo>
                    <a:pt x="20" y="7"/>
                  </a:moveTo>
                  <a:lnTo>
                    <a:pt x="20" y="8"/>
                  </a:lnTo>
                  <a:lnTo>
                    <a:pt x="20" y="8"/>
                  </a:lnTo>
                  <a:lnTo>
                    <a:pt x="20" y="8"/>
                  </a:lnTo>
                  <a:lnTo>
                    <a:pt x="20" y="8"/>
                  </a:lnTo>
                  <a:lnTo>
                    <a:pt x="19" y="4"/>
                  </a:lnTo>
                  <a:lnTo>
                    <a:pt x="15" y="1"/>
                  </a:lnTo>
                  <a:lnTo>
                    <a:pt x="12" y="0"/>
                  </a:lnTo>
                  <a:lnTo>
                    <a:pt x="7" y="0"/>
                  </a:lnTo>
                  <a:lnTo>
                    <a:pt x="4" y="1"/>
                  </a:lnTo>
                  <a:lnTo>
                    <a:pt x="1" y="4"/>
                  </a:lnTo>
                  <a:lnTo>
                    <a:pt x="0" y="8"/>
                  </a:lnTo>
                  <a:lnTo>
                    <a:pt x="0" y="11"/>
                  </a:lnTo>
                  <a:lnTo>
                    <a:pt x="1" y="17"/>
                  </a:lnTo>
                  <a:lnTo>
                    <a:pt x="4" y="24"/>
                  </a:lnTo>
                  <a:lnTo>
                    <a:pt x="8" y="32"/>
                  </a:lnTo>
                  <a:lnTo>
                    <a:pt x="14" y="39"/>
                  </a:lnTo>
                  <a:lnTo>
                    <a:pt x="20" y="46"/>
                  </a:lnTo>
                  <a:lnTo>
                    <a:pt x="27" y="50"/>
                  </a:lnTo>
                  <a:lnTo>
                    <a:pt x="33" y="54"/>
                  </a:lnTo>
                  <a:lnTo>
                    <a:pt x="38" y="54"/>
                  </a:lnTo>
                  <a:lnTo>
                    <a:pt x="36" y="42"/>
                  </a:lnTo>
                  <a:lnTo>
                    <a:pt x="32" y="29"/>
                  </a:lnTo>
                  <a:lnTo>
                    <a:pt x="25" y="16"/>
                  </a:lnTo>
                  <a:lnTo>
                    <a:pt x="20" y="7"/>
                  </a:lnTo>
                  <a:close/>
                </a:path>
              </a:pathLst>
            </a:custGeom>
            <a:solidFill>
              <a:srgbClr val="000000"/>
            </a:solidFill>
            <a:ln w="9525">
              <a:noFill/>
              <a:round/>
              <a:headEnd/>
              <a:tailEnd/>
            </a:ln>
          </p:spPr>
          <p:txBody>
            <a:bodyPr/>
            <a:lstStyle/>
            <a:p>
              <a:endParaRPr lang="en-US"/>
            </a:p>
          </p:txBody>
        </p:sp>
        <p:sp>
          <p:nvSpPr>
            <p:cNvPr id="182039" name="Freeform 791"/>
            <p:cNvSpPr>
              <a:spLocks/>
            </p:cNvSpPr>
            <p:nvPr/>
          </p:nvSpPr>
          <p:spPr bwMode="auto">
            <a:xfrm>
              <a:off x="4370" y="3155"/>
              <a:ext cx="8" cy="6"/>
            </a:xfrm>
            <a:custGeom>
              <a:avLst/>
              <a:gdLst/>
              <a:ahLst/>
              <a:cxnLst>
                <a:cxn ang="0">
                  <a:pos x="41" y="27"/>
                </a:cxn>
                <a:cxn ang="0">
                  <a:pos x="46" y="24"/>
                </a:cxn>
                <a:cxn ang="0">
                  <a:pos x="51" y="21"/>
                </a:cxn>
                <a:cxn ang="0">
                  <a:pos x="52" y="16"/>
                </a:cxn>
                <a:cxn ang="0">
                  <a:pos x="52" y="12"/>
                </a:cxn>
                <a:cxn ang="0">
                  <a:pos x="50" y="6"/>
                </a:cxn>
                <a:cxn ang="0">
                  <a:pos x="46" y="2"/>
                </a:cxn>
                <a:cxn ang="0">
                  <a:pos x="41" y="0"/>
                </a:cxn>
                <a:cxn ang="0">
                  <a:pos x="36" y="0"/>
                </a:cxn>
                <a:cxn ang="0">
                  <a:pos x="33" y="0"/>
                </a:cxn>
                <a:cxn ang="0">
                  <a:pos x="29" y="1"/>
                </a:cxn>
                <a:cxn ang="0">
                  <a:pos x="21" y="4"/>
                </a:cxn>
                <a:cxn ang="0">
                  <a:pos x="13" y="8"/>
                </a:cxn>
                <a:cxn ang="0">
                  <a:pos x="6" y="15"/>
                </a:cxn>
                <a:cxn ang="0">
                  <a:pos x="3" y="22"/>
                </a:cxn>
                <a:cxn ang="0">
                  <a:pos x="0" y="29"/>
                </a:cxn>
                <a:cxn ang="0">
                  <a:pos x="0" y="31"/>
                </a:cxn>
                <a:cxn ang="0">
                  <a:pos x="4" y="33"/>
                </a:cxn>
                <a:cxn ang="0">
                  <a:pos x="9" y="36"/>
                </a:cxn>
                <a:cxn ang="0">
                  <a:pos x="13" y="36"/>
                </a:cxn>
                <a:cxn ang="0">
                  <a:pos x="18" y="36"/>
                </a:cxn>
                <a:cxn ang="0">
                  <a:pos x="24" y="33"/>
                </a:cxn>
                <a:cxn ang="0">
                  <a:pos x="30" y="32"/>
                </a:cxn>
                <a:cxn ang="0">
                  <a:pos x="36" y="30"/>
                </a:cxn>
                <a:cxn ang="0">
                  <a:pos x="41" y="27"/>
                </a:cxn>
              </a:cxnLst>
              <a:rect l="0" t="0" r="r" b="b"/>
              <a:pathLst>
                <a:path w="52" h="36">
                  <a:moveTo>
                    <a:pt x="41" y="27"/>
                  </a:moveTo>
                  <a:lnTo>
                    <a:pt x="46" y="24"/>
                  </a:lnTo>
                  <a:lnTo>
                    <a:pt x="51" y="21"/>
                  </a:lnTo>
                  <a:lnTo>
                    <a:pt x="52" y="16"/>
                  </a:lnTo>
                  <a:lnTo>
                    <a:pt x="52" y="12"/>
                  </a:lnTo>
                  <a:lnTo>
                    <a:pt x="50" y="6"/>
                  </a:lnTo>
                  <a:lnTo>
                    <a:pt x="46" y="2"/>
                  </a:lnTo>
                  <a:lnTo>
                    <a:pt x="41" y="0"/>
                  </a:lnTo>
                  <a:lnTo>
                    <a:pt x="36" y="0"/>
                  </a:lnTo>
                  <a:lnTo>
                    <a:pt x="33" y="0"/>
                  </a:lnTo>
                  <a:lnTo>
                    <a:pt x="29" y="1"/>
                  </a:lnTo>
                  <a:lnTo>
                    <a:pt x="21" y="4"/>
                  </a:lnTo>
                  <a:lnTo>
                    <a:pt x="13" y="8"/>
                  </a:lnTo>
                  <a:lnTo>
                    <a:pt x="6" y="15"/>
                  </a:lnTo>
                  <a:lnTo>
                    <a:pt x="3" y="22"/>
                  </a:lnTo>
                  <a:lnTo>
                    <a:pt x="0" y="29"/>
                  </a:lnTo>
                  <a:lnTo>
                    <a:pt x="0" y="31"/>
                  </a:lnTo>
                  <a:lnTo>
                    <a:pt x="4" y="33"/>
                  </a:lnTo>
                  <a:lnTo>
                    <a:pt x="9" y="36"/>
                  </a:lnTo>
                  <a:lnTo>
                    <a:pt x="13" y="36"/>
                  </a:lnTo>
                  <a:lnTo>
                    <a:pt x="18" y="36"/>
                  </a:lnTo>
                  <a:lnTo>
                    <a:pt x="24" y="33"/>
                  </a:lnTo>
                  <a:lnTo>
                    <a:pt x="30" y="32"/>
                  </a:lnTo>
                  <a:lnTo>
                    <a:pt x="36" y="30"/>
                  </a:lnTo>
                  <a:lnTo>
                    <a:pt x="41" y="27"/>
                  </a:lnTo>
                  <a:close/>
                </a:path>
              </a:pathLst>
            </a:custGeom>
            <a:solidFill>
              <a:srgbClr val="000000"/>
            </a:solidFill>
            <a:ln w="9525">
              <a:noFill/>
              <a:round/>
              <a:headEnd/>
              <a:tailEnd/>
            </a:ln>
          </p:spPr>
          <p:txBody>
            <a:bodyPr/>
            <a:lstStyle/>
            <a:p>
              <a:endParaRPr lang="en-US"/>
            </a:p>
          </p:txBody>
        </p:sp>
        <p:sp>
          <p:nvSpPr>
            <p:cNvPr id="182040" name="Freeform 792"/>
            <p:cNvSpPr>
              <a:spLocks/>
            </p:cNvSpPr>
            <p:nvPr/>
          </p:nvSpPr>
          <p:spPr bwMode="auto">
            <a:xfrm>
              <a:off x="4330" y="3145"/>
              <a:ext cx="33" cy="39"/>
            </a:xfrm>
            <a:custGeom>
              <a:avLst/>
              <a:gdLst/>
              <a:ahLst/>
              <a:cxnLst>
                <a:cxn ang="0">
                  <a:pos x="73" y="36"/>
                </a:cxn>
                <a:cxn ang="0">
                  <a:pos x="58" y="46"/>
                </a:cxn>
                <a:cxn ang="0">
                  <a:pos x="46" y="58"/>
                </a:cxn>
                <a:cxn ang="0">
                  <a:pos x="33" y="72"/>
                </a:cxn>
                <a:cxn ang="0">
                  <a:pos x="22" y="85"/>
                </a:cxn>
                <a:cxn ang="0">
                  <a:pos x="14" y="100"/>
                </a:cxn>
                <a:cxn ang="0">
                  <a:pos x="7" y="115"/>
                </a:cxn>
                <a:cxn ang="0">
                  <a:pos x="2" y="130"/>
                </a:cxn>
                <a:cxn ang="0">
                  <a:pos x="0" y="146"/>
                </a:cxn>
                <a:cxn ang="0">
                  <a:pos x="2" y="170"/>
                </a:cxn>
                <a:cxn ang="0">
                  <a:pos x="12" y="190"/>
                </a:cxn>
                <a:cxn ang="0">
                  <a:pos x="26" y="207"/>
                </a:cxn>
                <a:cxn ang="0">
                  <a:pos x="43" y="220"/>
                </a:cxn>
                <a:cxn ang="0">
                  <a:pos x="64" y="229"/>
                </a:cxn>
                <a:cxn ang="0">
                  <a:pos x="88" y="235"/>
                </a:cxn>
                <a:cxn ang="0">
                  <a:pos x="110" y="236"/>
                </a:cxn>
                <a:cxn ang="0">
                  <a:pos x="132" y="232"/>
                </a:cxn>
                <a:cxn ang="0">
                  <a:pos x="137" y="232"/>
                </a:cxn>
                <a:cxn ang="0">
                  <a:pos x="142" y="230"/>
                </a:cxn>
                <a:cxn ang="0">
                  <a:pos x="145" y="226"/>
                </a:cxn>
                <a:cxn ang="0">
                  <a:pos x="146" y="221"/>
                </a:cxn>
                <a:cxn ang="0">
                  <a:pos x="145" y="219"/>
                </a:cxn>
                <a:cxn ang="0">
                  <a:pos x="142" y="219"/>
                </a:cxn>
                <a:cxn ang="0">
                  <a:pos x="137" y="217"/>
                </a:cxn>
                <a:cxn ang="0">
                  <a:pos x="131" y="217"/>
                </a:cxn>
                <a:cxn ang="0">
                  <a:pos x="124" y="217"/>
                </a:cxn>
                <a:cxn ang="0">
                  <a:pos x="118" y="217"/>
                </a:cxn>
                <a:cxn ang="0">
                  <a:pos x="112" y="217"/>
                </a:cxn>
                <a:cxn ang="0">
                  <a:pos x="109" y="217"/>
                </a:cxn>
                <a:cxn ang="0">
                  <a:pos x="97" y="216"/>
                </a:cxn>
                <a:cxn ang="0">
                  <a:pos x="87" y="215"/>
                </a:cxn>
                <a:cxn ang="0">
                  <a:pos x="75" y="214"/>
                </a:cxn>
                <a:cxn ang="0">
                  <a:pos x="63" y="211"/>
                </a:cxn>
                <a:cxn ang="0">
                  <a:pos x="51" y="207"/>
                </a:cxn>
                <a:cxn ang="0">
                  <a:pos x="40" y="199"/>
                </a:cxn>
                <a:cxn ang="0">
                  <a:pos x="29" y="189"/>
                </a:cxn>
                <a:cxn ang="0">
                  <a:pos x="17" y="174"/>
                </a:cxn>
                <a:cxn ang="0">
                  <a:pos x="15" y="157"/>
                </a:cxn>
                <a:cxn ang="0">
                  <a:pos x="16" y="141"/>
                </a:cxn>
                <a:cxn ang="0">
                  <a:pos x="21" y="124"/>
                </a:cxn>
                <a:cxn ang="0">
                  <a:pos x="28" y="109"/>
                </a:cxn>
                <a:cxn ang="0">
                  <a:pos x="39" y="96"/>
                </a:cxn>
                <a:cxn ang="0">
                  <a:pos x="50" y="82"/>
                </a:cxn>
                <a:cxn ang="0">
                  <a:pos x="63" y="70"/>
                </a:cxn>
                <a:cxn ang="0">
                  <a:pos x="78" y="59"/>
                </a:cxn>
                <a:cxn ang="0">
                  <a:pos x="94" y="49"/>
                </a:cxn>
                <a:cxn ang="0">
                  <a:pos x="110" y="39"/>
                </a:cxn>
                <a:cxn ang="0">
                  <a:pos x="126" y="31"/>
                </a:cxn>
                <a:cxn ang="0">
                  <a:pos x="142" y="24"/>
                </a:cxn>
                <a:cxn ang="0">
                  <a:pos x="158" y="19"/>
                </a:cxn>
                <a:cxn ang="0">
                  <a:pos x="172" y="13"/>
                </a:cxn>
                <a:cxn ang="0">
                  <a:pos x="186" y="10"/>
                </a:cxn>
                <a:cxn ang="0">
                  <a:pos x="198" y="7"/>
                </a:cxn>
                <a:cxn ang="0">
                  <a:pos x="190" y="3"/>
                </a:cxn>
                <a:cxn ang="0">
                  <a:pos x="177" y="0"/>
                </a:cxn>
                <a:cxn ang="0">
                  <a:pos x="162" y="3"/>
                </a:cxn>
                <a:cxn ang="0">
                  <a:pos x="144" y="6"/>
                </a:cxn>
                <a:cxn ang="0">
                  <a:pos x="124" y="12"/>
                </a:cxn>
                <a:cxn ang="0">
                  <a:pos x="105" y="19"/>
                </a:cxn>
                <a:cxn ang="0">
                  <a:pos x="88" y="28"/>
                </a:cxn>
                <a:cxn ang="0">
                  <a:pos x="73" y="36"/>
                </a:cxn>
              </a:cxnLst>
              <a:rect l="0" t="0" r="r" b="b"/>
              <a:pathLst>
                <a:path w="198" h="236">
                  <a:moveTo>
                    <a:pt x="73" y="36"/>
                  </a:moveTo>
                  <a:lnTo>
                    <a:pt x="58" y="46"/>
                  </a:lnTo>
                  <a:lnTo>
                    <a:pt x="46" y="58"/>
                  </a:lnTo>
                  <a:lnTo>
                    <a:pt x="33" y="72"/>
                  </a:lnTo>
                  <a:lnTo>
                    <a:pt x="22" y="85"/>
                  </a:lnTo>
                  <a:lnTo>
                    <a:pt x="14" y="100"/>
                  </a:lnTo>
                  <a:lnTo>
                    <a:pt x="7" y="115"/>
                  </a:lnTo>
                  <a:lnTo>
                    <a:pt x="2" y="130"/>
                  </a:lnTo>
                  <a:lnTo>
                    <a:pt x="0" y="146"/>
                  </a:lnTo>
                  <a:lnTo>
                    <a:pt x="2" y="170"/>
                  </a:lnTo>
                  <a:lnTo>
                    <a:pt x="12" y="190"/>
                  </a:lnTo>
                  <a:lnTo>
                    <a:pt x="26" y="207"/>
                  </a:lnTo>
                  <a:lnTo>
                    <a:pt x="43" y="220"/>
                  </a:lnTo>
                  <a:lnTo>
                    <a:pt x="64" y="229"/>
                  </a:lnTo>
                  <a:lnTo>
                    <a:pt x="88" y="235"/>
                  </a:lnTo>
                  <a:lnTo>
                    <a:pt x="110" y="236"/>
                  </a:lnTo>
                  <a:lnTo>
                    <a:pt x="132" y="232"/>
                  </a:lnTo>
                  <a:lnTo>
                    <a:pt x="137" y="232"/>
                  </a:lnTo>
                  <a:lnTo>
                    <a:pt x="142" y="230"/>
                  </a:lnTo>
                  <a:lnTo>
                    <a:pt x="145" y="226"/>
                  </a:lnTo>
                  <a:lnTo>
                    <a:pt x="146" y="221"/>
                  </a:lnTo>
                  <a:lnTo>
                    <a:pt x="145" y="219"/>
                  </a:lnTo>
                  <a:lnTo>
                    <a:pt x="142" y="219"/>
                  </a:lnTo>
                  <a:lnTo>
                    <a:pt x="137" y="217"/>
                  </a:lnTo>
                  <a:lnTo>
                    <a:pt x="131" y="217"/>
                  </a:lnTo>
                  <a:lnTo>
                    <a:pt x="124" y="217"/>
                  </a:lnTo>
                  <a:lnTo>
                    <a:pt x="118" y="217"/>
                  </a:lnTo>
                  <a:lnTo>
                    <a:pt x="112" y="217"/>
                  </a:lnTo>
                  <a:lnTo>
                    <a:pt x="109" y="217"/>
                  </a:lnTo>
                  <a:lnTo>
                    <a:pt x="97" y="216"/>
                  </a:lnTo>
                  <a:lnTo>
                    <a:pt x="87" y="215"/>
                  </a:lnTo>
                  <a:lnTo>
                    <a:pt x="75" y="214"/>
                  </a:lnTo>
                  <a:lnTo>
                    <a:pt x="63" y="211"/>
                  </a:lnTo>
                  <a:lnTo>
                    <a:pt x="51" y="207"/>
                  </a:lnTo>
                  <a:lnTo>
                    <a:pt x="40" y="199"/>
                  </a:lnTo>
                  <a:lnTo>
                    <a:pt x="29" y="189"/>
                  </a:lnTo>
                  <a:lnTo>
                    <a:pt x="17" y="174"/>
                  </a:lnTo>
                  <a:lnTo>
                    <a:pt x="15" y="157"/>
                  </a:lnTo>
                  <a:lnTo>
                    <a:pt x="16" y="141"/>
                  </a:lnTo>
                  <a:lnTo>
                    <a:pt x="21" y="124"/>
                  </a:lnTo>
                  <a:lnTo>
                    <a:pt x="28" y="109"/>
                  </a:lnTo>
                  <a:lnTo>
                    <a:pt x="39" y="96"/>
                  </a:lnTo>
                  <a:lnTo>
                    <a:pt x="50" y="82"/>
                  </a:lnTo>
                  <a:lnTo>
                    <a:pt x="63" y="70"/>
                  </a:lnTo>
                  <a:lnTo>
                    <a:pt x="78" y="59"/>
                  </a:lnTo>
                  <a:lnTo>
                    <a:pt x="94" y="49"/>
                  </a:lnTo>
                  <a:lnTo>
                    <a:pt x="110" y="39"/>
                  </a:lnTo>
                  <a:lnTo>
                    <a:pt x="126" y="31"/>
                  </a:lnTo>
                  <a:lnTo>
                    <a:pt x="142" y="24"/>
                  </a:lnTo>
                  <a:lnTo>
                    <a:pt x="158" y="19"/>
                  </a:lnTo>
                  <a:lnTo>
                    <a:pt x="172" y="13"/>
                  </a:lnTo>
                  <a:lnTo>
                    <a:pt x="186" y="10"/>
                  </a:lnTo>
                  <a:lnTo>
                    <a:pt x="198" y="7"/>
                  </a:lnTo>
                  <a:lnTo>
                    <a:pt x="190" y="3"/>
                  </a:lnTo>
                  <a:lnTo>
                    <a:pt x="177" y="0"/>
                  </a:lnTo>
                  <a:lnTo>
                    <a:pt x="162" y="3"/>
                  </a:lnTo>
                  <a:lnTo>
                    <a:pt x="144" y="6"/>
                  </a:lnTo>
                  <a:lnTo>
                    <a:pt x="124" y="12"/>
                  </a:lnTo>
                  <a:lnTo>
                    <a:pt x="105" y="19"/>
                  </a:lnTo>
                  <a:lnTo>
                    <a:pt x="88" y="28"/>
                  </a:lnTo>
                  <a:lnTo>
                    <a:pt x="73" y="36"/>
                  </a:lnTo>
                  <a:close/>
                </a:path>
              </a:pathLst>
            </a:custGeom>
            <a:solidFill>
              <a:srgbClr val="000000"/>
            </a:solidFill>
            <a:ln w="9525">
              <a:solidFill>
                <a:schemeClr val="bg2"/>
              </a:solidFill>
              <a:round/>
              <a:headEnd/>
              <a:tailEnd/>
            </a:ln>
          </p:spPr>
          <p:txBody>
            <a:bodyPr/>
            <a:lstStyle/>
            <a:p>
              <a:endParaRPr lang="en-US"/>
            </a:p>
          </p:txBody>
        </p:sp>
        <p:sp>
          <p:nvSpPr>
            <p:cNvPr id="182041" name="Freeform 793"/>
            <p:cNvSpPr>
              <a:spLocks/>
            </p:cNvSpPr>
            <p:nvPr/>
          </p:nvSpPr>
          <p:spPr bwMode="auto">
            <a:xfrm>
              <a:off x="4386" y="3145"/>
              <a:ext cx="22" cy="30"/>
            </a:xfrm>
            <a:custGeom>
              <a:avLst/>
              <a:gdLst/>
              <a:ahLst/>
              <a:cxnLst>
                <a:cxn ang="0">
                  <a:pos x="108" y="61"/>
                </a:cxn>
                <a:cxn ang="0">
                  <a:pos x="111" y="80"/>
                </a:cxn>
                <a:cxn ang="0">
                  <a:pos x="109" y="97"/>
                </a:cxn>
                <a:cxn ang="0">
                  <a:pos x="101" y="110"/>
                </a:cxn>
                <a:cxn ang="0">
                  <a:pos x="89" y="123"/>
                </a:cxn>
                <a:cxn ang="0">
                  <a:pos x="75" y="134"/>
                </a:cxn>
                <a:cxn ang="0">
                  <a:pos x="60" y="145"/>
                </a:cxn>
                <a:cxn ang="0">
                  <a:pos x="43" y="156"/>
                </a:cxn>
                <a:cxn ang="0">
                  <a:pos x="29" y="167"/>
                </a:cxn>
                <a:cxn ang="0">
                  <a:pos x="27" y="170"/>
                </a:cxn>
                <a:cxn ang="0">
                  <a:pos x="26" y="172"/>
                </a:cxn>
                <a:cxn ang="0">
                  <a:pos x="26" y="176"/>
                </a:cxn>
                <a:cxn ang="0">
                  <a:pos x="28" y="179"/>
                </a:cxn>
                <a:cxn ang="0">
                  <a:pos x="30" y="182"/>
                </a:cxn>
                <a:cxn ang="0">
                  <a:pos x="34" y="183"/>
                </a:cxn>
                <a:cxn ang="0">
                  <a:pos x="37" y="183"/>
                </a:cxn>
                <a:cxn ang="0">
                  <a:pos x="41" y="182"/>
                </a:cxn>
                <a:cxn ang="0">
                  <a:pos x="58" y="171"/>
                </a:cxn>
                <a:cxn ang="0">
                  <a:pos x="76" y="160"/>
                </a:cxn>
                <a:cxn ang="0">
                  <a:pos x="92" y="147"/>
                </a:cxn>
                <a:cxn ang="0">
                  <a:pos x="108" y="132"/>
                </a:cxn>
                <a:cxn ang="0">
                  <a:pos x="118" y="116"/>
                </a:cxn>
                <a:cxn ang="0">
                  <a:pos x="125" y="98"/>
                </a:cxn>
                <a:cxn ang="0">
                  <a:pos x="128" y="78"/>
                </a:cxn>
                <a:cxn ang="0">
                  <a:pos x="123" y="58"/>
                </a:cxn>
                <a:cxn ang="0">
                  <a:pos x="112" y="41"/>
                </a:cxn>
                <a:cxn ang="0">
                  <a:pos x="98" y="28"/>
                </a:cxn>
                <a:cxn ang="0">
                  <a:pos x="80" y="16"/>
                </a:cxn>
                <a:cxn ang="0">
                  <a:pos x="61" y="8"/>
                </a:cxn>
                <a:cxn ang="0">
                  <a:pos x="41" y="2"/>
                </a:cxn>
                <a:cxn ang="0">
                  <a:pos x="23" y="0"/>
                </a:cxn>
                <a:cxn ang="0">
                  <a:pos x="9" y="1"/>
                </a:cxn>
                <a:cxn ang="0">
                  <a:pos x="0" y="6"/>
                </a:cxn>
                <a:cxn ang="0">
                  <a:pos x="16" y="10"/>
                </a:cxn>
                <a:cxn ang="0">
                  <a:pos x="33" y="14"/>
                </a:cxn>
                <a:cxn ang="0">
                  <a:pos x="48" y="17"/>
                </a:cxn>
                <a:cxn ang="0">
                  <a:pos x="63" y="22"/>
                </a:cxn>
                <a:cxn ang="0">
                  <a:pos x="77" y="28"/>
                </a:cxn>
                <a:cxn ang="0">
                  <a:pos x="90" y="36"/>
                </a:cxn>
                <a:cxn ang="0">
                  <a:pos x="101" y="46"/>
                </a:cxn>
                <a:cxn ang="0">
                  <a:pos x="108" y="61"/>
                </a:cxn>
              </a:cxnLst>
              <a:rect l="0" t="0" r="r" b="b"/>
              <a:pathLst>
                <a:path w="128" h="183">
                  <a:moveTo>
                    <a:pt x="108" y="61"/>
                  </a:moveTo>
                  <a:lnTo>
                    <a:pt x="111" y="80"/>
                  </a:lnTo>
                  <a:lnTo>
                    <a:pt x="109" y="97"/>
                  </a:lnTo>
                  <a:lnTo>
                    <a:pt x="101" y="110"/>
                  </a:lnTo>
                  <a:lnTo>
                    <a:pt x="89" y="123"/>
                  </a:lnTo>
                  <a:lnTo>
                    <a:pt x="75" y="134"/>
                  </a:lnTo>
                  <a:lnTo>
                    <a:pt x="60" y="145"/>
                  </a:lnTo>
                  <a:lnTo>
                    <a:pt x="43" y="156"/>
                  </a:lnTo>
                  <a:lnTo>
                    <a:pt x="29" y="167"/>
                  </a:lnTo>
                  <a:lnTo>
                    <a:pt x="27" y="170"/>
                  </a:lnTo>
                  <a:lnTo>
                    <a:pt x="26" y="172"/>
                  </a:lnTo>
                  <a:lnTo>
                    <a:pt x="26" y="176"/>
                  </a:lnTo>
                  <a:lnTo>
                    <a:pt x="28" y="179"/>
                  </a:lnTo>
                  <a:lnTo>
                    <a:pt x="30" y="182"/>
                  </a:lnTo>
                  <a:lnTo>
                    <a:pt x="34" y="183"/>
                  </a:lnTo>
                  <a:lnTo>
                    <a:pt x="37" y="183"/>
                  </a:lnTo>
                  <a:lnTo>
                    <a:pt x="41" y="182"/>
                  </a:lnTo>
                  <a:lnTo>
                    <a:pt x="58" y="171"/>
                  </a:lnTo>
                  <a:lnTo>
                    <a:pt x="76" y="160"/>
                  </a:lnTo>
                  <a:lnTo>
                    <a:pt x="92" y="147"/>
                  </a:lnTo>
                  <a:lnTo>
                    <a:pt x="108" y="132"/>
                  </a:lnTo>
                  <a:lnTo>
                    <a:pt x="118" y="116"/>
                  </a:lnTo>
                  <a:lnTo>
                    <a:pt x="125" y="98"/>
                  </a:lnTo>
                  <a:lnTo>
                    <a:pt x="128" y="78"/>
                  </a:lnTo>
                  <a:lnTo>
                    <a:pt x="123" y="58"/>
                  </a:lnTo>
                  <a:lnTo>
                    <a:pt x="112" y="41"/>
                  </a:lnTo>
                  <a:lnTo>
                    <a:pt x="98" y="28"/>
                  </a:lnTo>
                  <a:lnTo>
                    <a:pt x="80" y="16"/>
                  </a:lnTo>
                  <a:lnTo>
                    <a:pt x="61" y="8"/>
                  </a:lnTo>
                  <a:lnTo>
                    <a:pt x="41" y="2"/>
                  </a:lnTo>
                  <a:lnTo>
                    <a:pt x="23" y="0"/>
                  </a:lnTo>
                  <a:lnTo>
                    <a:pt x="9" y="1"/>
                  </a:lnTo>
                  <a:lnTo>
                    <a:pt x="0" y="6"/>
                  </a:lnTo>
                  <a:lnTo>
                    <a:pt x="16" y="10"/>
                  </a:lnTo>
                  <a:lnTo>
                    <a:pt x="33" y="14"/>
                  </a:lnTo>
                  <a:lnTo>
                    <a:pt x="48" y="17"/>
                  </a:lnTo>
                  <a:lnTo>
                    <a:pt x="63" y="22"/>
                  </a:lnTo>
                  <a:lnTo>
                    <a:pt x="77" y="28"/>
                  </a:lnTo>
                  <a:lnTo>
                    <a:pt x="90" y="36"/>
                  </a:lnTo>
                  <a:lnTo>
                    <a:pt x="101" y="46"/>
                  </a:lnTo>
                  <a:lnTo>
                    <a:pt x="108" y="61"/>
                  </a:lnTo>
                  <a:close/>
                </a:path>
              </a:pathLst>
            </a:custGeom>
            <a:solidFill>
              <a:srgbClr val="000000"/>
            </a:solidFill>
            <a:ln w="9525">
              <a:solidFill>
                <a:schemeClr val="bg2"/>
              </a:solidFill>
              <a:round/>
              <a:headEnd/>
              <a:tailEnd/>
            </a:ln>
          </p:spPr>
          <p:txBody>
            <a:bodyPr/>
            <a:lstStyle/>
            <a:p>
              <a:endParaRPr lang="en-US"/>
            </a:p>
          </p:txBody>
        </p:sp>
        <p:sp>
          <p:nvSpPr>
            <p:cNvPr id="182042" name="Freeform 794"/>
            <p:cNvSpPr>
              <a:spLocks/>
            </p:cNvSpPr>
            <p:nvPr/>
          </p:nvSpPr>
          <p:spPr bwMode="auto">
            <a:xfrm>
              <a:off x="4309" y="3138"/>
              <a:ext cx="53" cy="63"/>
            </a:xfrm>
            <a:custGeom>
              <a:avLst/>
              <a:gdLst/>
              <a:ahLst/>
              <a:cxnLst>
                <a:cxn ang="0">
                  <a:pos x="101" y="70"/>
                </a:cxn>
                <a:cxn ang="0">
                  <a:pos x="54" y="115"/>
                </a:cxn>
                <a:cxn ang="0">
                  <a:pos x="18" y="167"/>
                </a:cxn>
                <a:cxn ang="0">
                  <a:pos x="0" y="227"/>
                </a:cxn>
                <a:cxn ang="0">
                  <a:pos x="4" y="267"/>
                </a:cxn>
                <a:cxn ang="0">
                  <a:pos x="11" y="283"/>
                </a:cxn>
                <a:cxn ang="0">
                  <a:pos x="21" y="298"/>
                </a:cxn>
                <a:cxn ang="0">
                  <a:pos x="34" y="311"/>
                </a:cxn>
                <a:cxn ang="0">
                  <a:pos x="57" y="325"/>
                </a:cxn>
                <a:cxn ang="0">
                  <a:pos x="87" y="340"/>
                </a:cxn>
                <a:cxn ang="0">
                  <a:pos x="120" y="351"/>
                </a:cxn>
                <a:cxn ang="0">
                  <a:pos x="153" y="360"/>
                </a:cxn>
                <a:cxn ang="0">
                  <a:pos x="187" y="367"/>
                </a:cxn>
                <a:cxn ang="0">
                  <a:pos x="221" y="372"/>
                </a:cxn>
                <a:cxn ang="0">
                  <a:pos x="256" y="375"/>
                </a:cxn>
                <a:cxn ang="0">
                  <a:pos x="290" y="378"/>
                </a:cxn>
                <a:cxn ang="0">
                  <a:pos x="312" y="379"/>
                </a:cxn>
                <a:cxn ang="0">
                  <a:pos x="320" y="372"/>
                </a:cxn>
                <a:cxn ang="0">
                  <a:pos x="323" y="360"/>
                </a:cxn>
                <a:cxn ang="0">
                  <a:pos x="316" y="352"/>
                </a:cxn>
                <a:cxn ang="0">
                  <a:pos x="295" y="351"/>
                </a:cxn>
                <a:cxn ang="0">
                  <a:pos x="263" y="350"/>
                </a:cxn>
                <a:cxn ang="0">
                  <a:pos x="231" y="348"/>
                </a:cxn>
                <a:cxn ang="0">
                  <a:pos x="200" y="343"/>
                </a:cxn>
                <a:cxn ang="0">
                  <a:pos x="168" y="337"/>
                </a:cxn>
                <a:cxn ang="0">
                  <a:pos x="136" y="329"/>
                </a:cxn>
                <a:cxn ang="0">
                  <a:pos x="106" y="320"/>
                </a:cxn>
                <a:cxn ang="0">
                  <a:pos x="76" y="306"/>
                </a:cxn>
                <a:cxn ang="0">
                  <a:pos x="51" y="291"/>
                </a:cxn>
                <a:cxn ang="0">
                  <a:pos x="35" y="269"/>
                </a:cxn>
                <a:cxn ang="0">
                  <a:pos x="31" y="239"/>
                </a:cxn>
                <a:cxn ang="0">
                  <a:pos x="38" y="197"/>
                </a:cxn>
                <a:cxn ang="0">
                  <a:pos x="51" y="165"/>
                </a:cxn>
                <a:cxn ang="0">
                  <a:pos x="68" y="136"/>
                </a:cxn>
                <a:cxn ang="0">
                  <a:pos x="89" y="111"/>
                </a:cxn>
                <a:cxn ang="0">
                  <a:pos x="114" y="88"/>
                </a:cxn>
                <a:cxn ang="0">
                  <a:pos x="144" y="64"/>
                </a:cxn>
                <a:cxn ang="0">
                  <a:pos x="181" y="41"/>
                </a:cxn>
                <a:cxn ang="0">
                  <a:pos x="219" y="22"/>
                </a:cxn>
                <a:cxn ang="0">
                  <a:pos x="253" y="7"/>
                </a:cxn>
                <a:cxn ang="0">
                  <a:pos x="255" y="0"/>
                </a:cxn>
                <a:cxn ang="0">
                  <a:pos x="221" y="5"/>
                </a:cxn>
                <a:cxn ang="0">
                  <a:pos x="181" y="19"/>
                </a:cxn>
                <a:cxn ang="0">
                  <a:pos x="142" y="39"/>
                </a:cxn>
              </a:cxnLst>
              <a:rect l="0" t="0" r="r" b="b"/>
              <a:pathLst>
                <a:path w="323" h="379">
                  <a:moveTo>
                    <a:pt x="126" y="50"/>
                  </a:moveTo>
                  <a:lnTo>
                    <a:pt x="101" y="70"/>
                  </a:lnTo>
                  <a:lnTo>
                    <a:pt x="76" y="92"/>
                  </a:lnTo>
                  <a:lnTo>
                    <a:pt x="54" y="115"/>
                  </a:lnTo>
                  <a:lnTo>
                    <a:pt x="34" y="140"/>
                  </a:lnTo>
                  <a:lnTo>
                    <a:pt x="18" y="167"/>
                  </a:lnTo>
                  <a:lnTo>
                    <a:pt x="6" y="196"/>
                  </a:lnTo>
                  <a:lnTo>
                    <a:pt x="0" y="227"/>
                  </a:lnTo>
                  <a:lnTo>
                    <a:pt x="1" y="259"/>
                  </a:lnTo>
                  <a:lnTo>
                    <a:pt x="4" y="267"/>
                  </a:lnTo>
                  <a:lnTo>
                    <a:pt x="7" y="277"/>
                  </a:lnTo>
                  <a:lnTo>
                    <a:pt x="11" y="283"/>
                  </a:lnTo>
                  <a:lnTo>
                    <a:pt x="15" y="291"/>
                  </a:lnTo>
                  <a:lnTo>
                    <a:pt x="21" y="298"/>
                  </a:lnTo>
                  <a:lnTo>
                    <a:pt x="27" y="305"/>
                  </a:lnTo>
                  <a:lnTo>
                    <a:pt x="34" y="311"/>
                  </a:lnTo>
                  <a:lnTo>
                    <a:pt x="41" y="316"/>
                  </a:lnTo>
                  <a:lnTo>
                    <a:pt x="57" y="325"/>
                  </a:lnTo>
                  <a:lnTo>
                    <a:pt x="72" y="333"/>
                  </a:lnTo>
                  <a:lnTo>
                    <a:pt x="87" y="340"/>
                  </a:lnTo>
                  <a:lnTo>
                    <a:pt x="103" y="345"/>
                  </a:lnTo>
                  <a:lnTo>
                    <a:pt x="120" y="351"/>
                  </a:lnTo>
                  <a:lnTo>
                    <a:pt x="136" y="356"/>
                  </a:lnTo>
                  <a:lnTo>
                    <a:pt x="153" y="360"/>
                  </a:lnTo>
                  <a:lnTo>
                    <a:pt x="169" y="364"/>
                  </a:lnTo>
                  <a:lnTo>
                    <a:pt x="187" y="367"/>
                  </a:lnTo>
                  <a:lnTo>
                    <a:pt x="204" y="370"/>
                  </a:lnTo>
                  <a:lnTo>
                    <a:pt x="221" y="372"/>
                  </a:lnTo>
                  <a:lnTo>
                    <a:pt x="238" y="374"/>
                  </a:lnTo>
                  <a:lnTo>
                    <a:pt x="256" y="375"/>
                  </a:lnTo>
                  <a:lnTo>
                    <a:pt x="273" y="376"/>
                  </a:lnTo>
                  <a:lnTo>
                    <a:pt x="290" y="378"/>
                  </a:lnTo>
                  <a:lnTo>
                    <a:pt x="307" y="379"/>
                  </a:lnTo>
                  <a:lnTo>
                    <a:pt x="312" y="379"/>
                  </a:lnTo>
                  <a:lnTo>
                    <a:pt x="317" y="375"/>
                  </a:lnTo>
                  <a:lnTo>
                    <a:pt x="320" y="372"/>
                  </a:lnTo>
                  <a:lnTo>
                    <a:pt x="323" y="366"/>
                  </a:lnTo>
                  <a:lnTo>
                    <a:pt x="323" y="360"/>
                  </a:lnTo>
                  <a:lnTo>
                    <a:pt x="320" y="356"/>
                  </a:lnTo>
                  <a:lnTo>
                    <a:pt x="316" y="352"/>
                  </a:lnTo>
                  <a:lnTo>
                    <a:pt x="311" y="351"/>
                  </a:lnTo>
                  <a:lnTo>
                    <a:pt x="295" y="351"/>
                  </a:lnTo>
                  <a:lnTo>
                    <a:pt x="279" y="351"/>
                  </a:lnTo>
                  <a:lnTo>
                    <a:pt x="263" y="350"/>
                  </a:lnTo>
                  <a:lnTo>
                    <a:pt x="248" y="349"/>
                  </a:lnTo>
                  <a:lnTo>
                    <a:pt x="231" y="348"/>
                  </a:lnTo>
                  <a:lnTo>
                    <a:pt x="215" y="345"/>
                  </a:lnTo>
                  <a:lnTo>
                    <a:pt x="200" y="343"/>
                  </a:lnTo>
                  <a:lnTo>
                    <a:pt x="183" y="341"/>
                  </a:lnTo>
                  <a:lnTo>
                    <a:pt x="168" y="337"/>
                  </a:lnTo>
                  <a:lnTo>
                    <a:pt x="151" y="334"/>
                  </a:lnTo>
                  <a:lnTo>
                    <a:pt x="136" y="329"/>
                  </a:lnTo>
                  <a:lnTo>
                    <a:pt x="121" y="325"/>
                  </a:lnTo>
                  <a:lnTo>
                    <a:pt x="106" y="320"/>
                  </a:lnTo>
                  <a:lnTo>
                    <a:pt x="92" y="313"/>
                  </a:lnTo>
                  <a:lnTo>
                    <a:pt x="76" y="306"/>
                  </a:lnTo>
                  <a:lnTo>
                    <a:pt x="62" y="300"/>
                  </a:lnTo>
                  <a:lnTo>
                    <a:pt x="51" y="291"/>
                  </a:lnTo>
                  <a:lnTo>
                    <a:pt x="41" y="280"/>
                  </a:lnTo>
                  <a:lnTo>
                    <a:pt x="35" y="269"/>
                  </a:lnTo>
                  <a:lnTo>
                    <a:pt x="31" y="255"/>
                  </a:lnTo>
                  <a:lnTo>
                    <a:pt x="31" y="239"/>
                  </a:lnTo>
                  <a:lnTo>
                    <a:pt x="33" y="218"/>
                  </a:lnTo>
                  <a:lnTo>
                    <a:pt x="38" y="197"/>
                  </a:lnTo>
                  <a:lnTo>
                    <a:pt x="42" y="182"/>
                  </a:lnTo>
                  <a:lnTo>
                    <a:pt x="51" y="165"/>
                  </a:lnTo>
                  <a:lnTo>
                    <a:pt x="60" y="150"/>
                  </a:lnTo>
                  <a:lnTo>
                    <a:pt x="68" y="136"/>
                  </a:lnTo>
                  <a:lnTo>
                    <a:pt x="79" y="124"/>
                  </a:lnTo>
                  <a:lnTo>
                    <a:pt x="89" y="111"/>
                  </a:lnTo>
                  <a:lnTo>
                    <a:pt x="101" y="100"/>
                  </a:lnTo>
                  <a:lnTo>
                    <a:pt x="114" y="88"/>
                  </a:lnTo>
                  <a:lnTo>
                    <a:pt x="129" y="76"/>
                  </a:lnTo>
                  <a:lnTo>
                    <a:pt x="144" y="64"/>
                  </a:lnTo>
                  <a:lnTo>
                    <a:pt x="162" y="53"/>
                  </a:lnTo>
                  <a:lnTo>
                    <a:pt x="181" y="41"/>
                  </a:lnTo>
                  <a:lnTo>
                    <a:pt x="201" y="31"/>
                  </a:lnTo>
                  <a:lnTo>
                    <a:pt x="219" y="22"/>
                  </a:lnTo>
                  <a:lnTo>
                    <a:pt x="237" y="14"/>
                  </a:lnTo>
                  <a:lnTo>
                    <a:pt x="253" y="7"/>
                  </a:lnTo>
                  <a:lnTo>
                    <a:pt x="268" y="1"/>
                  </a:lnTo>
                  <a:lnTo>
                    <a:pt x="255" y="0"/>
                  </a:lnTo>
                  <a:lnTo>
                    <a:pt x="238" y="1"/>
                  </a:lnTo>
                  <a:lnTo>
                    <a:pt x="221" y="5"/>
                  </a:lnTo>
                  <a:lnTo>
                    <a:pt x="201" y="11"/>
                  </a:lnTo>
                  <a:lnTo>
                    <a:pt x="181" y="19"/>
                  </a:lnTo>
                  <a:lnTo>
                    <a:pt x="161" y="28"/>
                  </a:lnTo>
                  <a:lnTo>
                    <a:pt x="142" y="39"/>
                  </a:lnTo>
                  <a:lnTo>
                    <a:pt x="126" y="50"/>
                  </a:lnTo>
                  <a:close/>
                </a:path>
              </a:pathLst>
            </a:custGeom>
            <a:solidFill>
              <a:srgbClr val="000000"/>
            </a:solidFill>
            <a:ln w="9525">
              <a:solidFill>
                <a:schemeClr val="bg2"/>
              </a:solidFill>
              <a:round/>
              <a:headEnd/>
              <a:tailEnd/>
            </a:ln>
          </p:spPr>
          <p:txBody>
            <a:bodyPr/>
            <a:lstStyle/>
            <a:p>
              <a:endParaRPr lang="en-US"/>
            </a:p>
          </p:txBody>
        </p:sp>
        <p:sp>
          <p:nvSpPr>
            <p:cNvPr id="182043" name="Freeform 795"/>
            <p:cNvSpPr>
              <a:spLocks/>
            </p:cNvSpPr>
            <p:nvPr/>
          </p:nvSpPr>
          <p:spPr bwMode="auto">
            <a:xfrm>
              <a:off x="4384" y="3136"/>
              <a:ext cx="47" cy="42"/>
            </a:xfrm>
            <a:custGeom>
              <a:avLst/>
              <a:gdLst/>
              <a:ahLst/>
              <a:cxnLst>
                <a:cxn ang="0">
                  <a:pos x="235" y="78"/>
                </a:cxn>
                <a:cxn ang="0">
                  <a:pos x="248" y="92"/>
                </a:cxn>
                <a:cxn ang="0">
                  <a:pos x="255" y="108"/>
                </a:cxn>
                <a:cxn ang="0">
                  <a:pos x="259" y="125"/>
                </a:cxn>
                <a:cxn ang="0">
                  <a:pos x="259" y="144"/>
                </a:cxn>
                <a:cxn ang="0">
                  <a:pos x="257" y="159"/>
                </a:cxn>
                <a:cxn ang="0">
                  <a:pos x="252" y="171"/>
                </a:cxn>
                <a:cxn ang="0">
                  <a:pos x="244" y="184"/>
                </a:cxn>
                <a:cxn ang="0">
                  <a:pos x="236" y="194"/>
                </a:cxn>
                <a:cxn ang="0">
                  <a:pos x="225" y="206"/>
                </a:cxn>
                <a:cxn ang="0">
                  <a:pos x="215" y="215"/>
                </a:cxn>
                <a:cxn ang="0">
                  <a:pos x="204" y="225"/>
                </a:cxn>
                <a:cxn ang="0">
                  <a:pos x="194" y="236"/>
                </a:cxn>
                <a:cxn ang="0">
                  <a:pos x="191" y="239"/>
                </a:cxn>
                <a:cxn ang="0">
                  <a:pos x="190" y="242"/>
                </a:cxn>
                <a:cxn ang="0">
                  <a:pos x="191" y="246"/>
                </a:cxn>
                <a:cxn ang="0">
                  <a:pos x="194" y="249"/>
                </a:cxn>
                <a:cxn ang="0">
                  <a:pos x="197" y="252"/>
                </a:cxn>
                <a:cxn ang="0">
                  <a:pos x="201" y="253"/>
                </a:cxn>
                <a:cxn ang="0">
                  <a:pos x="205" y="252"/>
                </a:cxn>
                <a:cxn ang="0">
                  <a:pos x="209" y="249"/>
                </a:cxn>
                <a:cxn ang="0">
                  <a:pos x="232" y="234"/>
                </a:cxn>
                <a:cxn ang="0">
                  <a:pos x="251" y="215"/>
                </a:cxn>
                <a:cxn ang="0">
                  <a:pos x="267" y="192"/>
                </a:cxn>
                <a:cxn ang="0">
                  <a:pos x="278" y="168"/>
                </a:cxn>
                <a:cxn ang="0">
                  <a:pos x="282" y="141"/>
                </a:cxn>
                <a:cxn ang="0">
                  <a:pos x="279" y="116"/>
                </a:cxn>
                <a:cxn ang="0">
                  <a:pos x="270" y="92"/>
                </a:cxn>
                <a:cxn ang="0">
                  <a:pos x="251" y="70"/>
                </a:cxn>
                <a:cxn ang="0">
                  <a:pos x="237" y="59"/>
                </a:cxn>
                <a:cxn ang="0">
                  <a:pos x="221" y="48"/>
                </a:cxn>
                <a:cxn ang="0">
                  <a:pos x="202" y="39"/>
                </a:cxn>
                <a:cxn ang="0">
                  <a:pos x="183" y="31"/>
                </a:cxn>
                <a:cxn ang="0">
                  <a:pos x="163" y="24"/>
                </a:cxn>
                <a:cxn ang="0">
                  <a:pos x="142" y="18"/>
                </a:cxn>
                <a:cxn ang="0">
                  <a:pos x="122" y="13"/>
                </a:cxn>
                <a:cxn ang="0">
                  <a:pos x="101" y="8"/>
                </a:cxn>
                <a:cxn ang="0">
                  <a:pos x="82" y="5"/>
                </a:cxn>
                <a:cxn ang="0">
                  <a:pos x="63" y="2"/>
                </a:cxn>
                <a:cxn ang="0">
                  <a:pos x="47" y="0"/>
                </a:cxn>
                <a:cxn ang="0">
                  <a:pos x="32" y="0"/>
                </a:cxn>
                <a:cxn ang="0">
                  <a:pos x="19" y="0"/>
                </a:cxn>
                <a:cxn ang="0">
                  <a:pos x="10" y="1"/>
                </a:cxn>
                <a:cxn ang="0">
                  <a:pos x="4" y="4"/>
                </a:cxn>
                <a:cxn ang="0">
                  <a:pos x="0" y="6"/>
                </a:cxn>
                <a:cxn ang="0">
                  <a:pos x="12" y="8"/>
                </a:cxn>
                <a:cxn ang="0">
                  <a:pos x="25" y="9"/>
                </a:cxn>
                <a:cxn ang="0">
                  <a:pos x="38" y="12"/>
                </a:cxn>
                <a:cxn ang="0">
                  <a:pos x="52" y="14"/>
                </a:cxn>
                <a:cxn ang="0">
                  <a:pos x="67" y="16"/>
                </a:cxn>
                <a:cxn ang="0">
                  <a:pos x="82" y="18"/>
                </a:cxn>
                <a:cxn ang="0">
                  <a:pos x="97" y="22"/>
                </a:cxn>
                <a:cxn ang="0">
                  <a:pos x="114" y="25"/>
                </a:cxn>
                <a:cxn ang="0">
                  <a:pos x="129" y="30"/>
                </a:cxn>
                <a:cxn ang="0">
                  <a:pos x="146" y="35"/>
                </a:cxn>
                <a:cxn ang="0">
                  <a:pos x="162" y="40"/>
                </a:cxn>
                <a:cxn ang="0">
                  <a:pos x="177" y="46"/>
                </a:cxn>
                <a:cxn ang="0">
                  <a:pos x="192" y="53"/>
                </a:cxn>
                <a:cxn ang="0">
                  <a:pos x="208" y="60"/>
                </a:cxn>
                <a:cxn ang="0">
                  <a:pos x="222" y="69"/>
                </a:cxn>
                <a:cxn ang="0">
                  <a:pos x="235" y="78"/>
                </a:cxn>
              </a:cxnLst>
              <a:rect l="0" t="0" r="r" b="b"/>
              <a:pathLst>
                <a:path w="282" h="253">
                  <a:moveTo>
                    <a:pt x="235" y="78"/>
                  </a:moveTo>
                  <a:lnTo>
                    <a:pt x="248" y="92"/>
                  </a:lnTo>
                  <a:lnTo>
                    <a:pt x="255" y="108"/>
                  </a:lnTo>
                  <a:lnTo>
                    <a:pt x="259" y="125"/>
                  </a:lnTo>
                  <a:lnTo>
                    <a:pt x="259" y="144"/>
                  </a:lnTo>
                  <a:lnTo>
                    <a:pt x="257" y="159"/>
                  </a:lnTo>
                  <a:lnTo>
                    <a:pt x="252" y="171"/>
                  </a:lnTo>
                  <a:lnTo>
                    <a:pt x="244" y="184"/>
                  </a:lnTo>
                  <a:lnTo>
                    <a:pt x="236" y="194"/>
                  </a:lnTo>
                  <a:lnTo>
                    <a:pt x="225" y="206"/>
                  </a:lnTo>
                  <a:lnTo>
                    <a:pt x="215" y="215"/>
                  </a:lnTo>
                  <a:lnTo>
                    <a:pt x="204" y="225"/>
                  </a:lnTo>
                  <a:lnTo>
                    <a:pt x="194" y="236"/>
                  </a:lnTo>
                  <a:lnTo>
                    <a:pt x="191" y="239"/>
                  </a:lnTo>
                  <a:lnTo>
                    <a:pt x="190" y="242"/>
                  </a:lnTo>
                  <a:lnTo>
                    <a:pt x="191" y="246"/>
                  </a:lnTo>
                  <a:lnTo>
                    <a:pt x="194" y="249"/>
                  </a:lnTo>
                  <a:lnTo>
                    <a:pt x="197" y="252"/>
                  </a:lnTo>
                  <a:lnTo>
                    <a:pt x="201" y="253"/>
                  </a:lnTo>
                  <a:lnTo>
                    <a:pt x="205" y="252"/>
                  </a:lnTo>
                  <a:lnTo>
                    <a:pt x="209" y="249"/>
                  </a:lnTo>
                  <a:lnTo>
                    <a:pt x="232" y="234"/>
                  </a:lnTo>
                  <a:lnTo>
                    <a:pt x="251" y="215"/>
                  </a:lnTo>
                  <a:lnTo>
                    <a:pt x="267" y="192"/>
                  </a:lnTo>
                  <a:lnTo>
                    <a:pt x="278" y="168"/>
                  </a:lnTo>
                  <a:lnTo>
                    <a:pt x="282" y="141"/>
                  </a:lnTo>
                  <a:lnTo>
                    <a:pt x="279" y="116"/>
                  </a:lnTo>
                  <a:lnTo>
                    <a:pt x="270" y="92"/>
                  </a:lnTo>
                  <a:lnTo>
                    <a:pt x="251" y="70"/>
                  </a:lnTo>
                  <a:lnTo>
                    <a:pt x="237" y="59"/>
                  </a:lnTo>
                  <a:lnTo>
                    <a:pt x="221" y="48"/>
                  </a:lnTo>
                  <a:lnTo>
                    <a:pt x="202" y="39"/>
                  </a:lnTo>
                  <a:lnTo>
                    <a:pt x="183" y="31"/>
                  </a:lnTo>
                  <a:lnTo>
                    <a:pt x="163" y="24"/>
                  </a:lnTo>
                  <a:lnTo>
                    <a:pt x="142" y="18"/>
                  </a:lnTo>
                  <a:lnTo>
                    <a:pt x="122" y="13"/>
                  </a:lnTo>
                  <a:lnTo>
                    <a:pt x="101" y="8"/>
                  </a:lnTo>
                  <a:lnTo>
                    <a:pt x="82" y="5"/>
                  </a:lnTo>
                  <a:lnTo>
                    <a:pt x="63" y="2"/>
                  </a:lnTo>
                  <a:lnTo>
                    <a:pt x="47" y="0"/>
                  </a:lnTo>
                  <a:lnTo>
                    <a:pt x="32" y="0"/>
                  </a:lnTo>
                  <a:lnTo>
                    <a:pt x="19" y="0"/>
                  </a:lnTo>
                  <a:lnTo>
                    <a:pt x="10" y="1"/>
                  </a:lnTo>
                  <a:lnTo>
                    <a:pt x="4" y="4"/>
                  </a:lnTo>
                  <a:lnTo>
                    <a:pt x="0" y="6"/>
                  </a:lnTo>
                  <a:lnTo>
                    <a:pt x="12" y="8"/>
                  </a:lnTo>
                  <a:lnTo>
                    <a:pt x="25" y="9"/>
                  </a:lnTo>
                  <a:lnTo>
                    <a:pt x="38" y="12"/>
                  </a:lnTo>
                  <a:lnTo>
                    <a:pt x="52" y="14"/>
                  </a:lnTo>
                  <a:lnTo>
                    <a:pt x="67" y="16"/>
                  </a:lnTo>
                  <a:lnTo>
                    <a:pt x="82" y="18"/>
                  </a:lnTo>
                  <a:lnTo>
                    <a:pt x="97" y="22"/>
                  </a:lnTo>
                  <a:lnTo>
                    <a:pt x="114" y="25"/>
                  </a:lnTo>
                  <a:lnTo>
                    <a:pt x="129" y="30"/>
                  </a:lnTo>
                  <a:lnTo>
                    <a:pt x="146" y="35"/>
                  </a:lnTo>
                  <a:lnTo>
                    <a:pt x="162" y="40"/>
                  </a:lnTo>
                  <a:lnTo>
                    <a:pt x="177" y="46"/>
                  </a:lnTo>
                  <a:lnTo>
                    <a:pt x="192" y="53"/>
                  </a:lnTo>
                  <a:lnTo>
                    <a:pt x="208" y="60"/>
                  </a:lnTo>
                  <a:lnTo>
                    <a:pt x="222" y="69"/>
                  </a:lnTo>
                  <a:lnTo>
                    <a:pt x="235" y="78"/>
                  </a:lnTo>
                  <a:close/>
                </a:path>
              </a:pathLst>
            </a:custGeom>
            <a:solidFill>
              <a:srgbClr val="000000"/>
            </a:solidFill>
            <a:ln w="9525">
              <a:solidFill>
                <a:schemeClr val="bg2"/>
              </a:solidFill>
              <a:round/>
              <a:headEnd/>
              <a:tailEnd/>
            </a:ln>
          </p:spPr>
          <p:txBody>
            <a:bodyPr/>
            <a:lstStyle/>
            <a:p>
              <a:endParaRPr lang="en-US"/>
            </a:p>
          </p:txBody>
        </p:sp>
        <p:sp>
          <p:nvSpPr>
            <p:cNvPr id="182044" name="Freeform 796"/>
            <p:cNvSpPr>
              <a:spLocks/>
            </p:cNvSpPr>
            <p:nvPr/>
          </p:nvSpPr>
          <p:spPr bwMode="auto">
            <a:xfrm>
              <a:off x="4290" y="3159"/>
              <a:ext cx="19" cy="39"/>
            </a:xfrm>
            <a:custGeom>
              <a:avLst/>
              <a:gdLst/>
              <a:ahLst/>
              <a:cxnLst>
                <a:cxn ang="0">
                  <a:pos x="0" y="128"/>
                </a:cxn>
                <a:cxn ang="0">
                  <a:pos x="0" y="148"/>
                </a:cxn>
                <a:cxn ang="0">
                  <a:pos x="5" y="166"/>
                </a:cxn>
                <a:cxn ang="0">
                  <a:pos x="13" y="184"/>
                </a:cxn>
                <a:cxn ang="0">
                  <a:pos x="24" y="198"/>
                </a:cxn>
                <a:cxn ang="0">
                  <a:pos x="39" y="211"/>
                </a:cxn>
                <a:cxn ang="0">
                  <a:pos x="55" y="223"/>
                </a:cxn>
                <a:cxn ang="0">
                  <a:pos x="74" y="231"/>
                </a:cxn>
                <a:cxn ang="0">
                  <a:pos x="92" y="235"/>
                </a:cxn>
                <a:cxn ang="0">
                  <a:pos x="98" y="236"/>
                </a:cxn>
                <a:cxn ang="0">
                  <a:pos x="104" y="234"/>
                </a:cxn>
                <a:cxn ang="0">
                  <a:pos x="109" y="231"/>
                </a:cxn>
                <a:cxn ang="0">
                  <a:pos x="111" y="226"/>
                </a:cxn>
                <a:cxn ang="0">
                  <a:pos x="111" y="220"/>
                </a:cxn>
                <a:cxn ang="0">
                  <a:pos x="110" y="215"/>
                </a:cxn>
                <a:cxn ang="0">
                  <a:pos x="107" y="210"/>
                </a:cxn>
                <a:cxn ang="0">
                  <a:pos x="101" y="208"/>
                </a:cxn>
                <a:cxn ang="0">
                  <a:pos x="82" y="201"/>
                </a:cxn>
                <a:cxn ang="0">
                  <a:pos x="64" y="192"/>
                </a:cxn>
                <a:cxn ang="0">
                  <a:pos x="50" y="179"/>
                </a:cxn>
                <a:cxn ang="0">
                  <a:pos x="40" y="165"/>
                </a:cxn>
                <a:cxn ang="0">
                  <a:pos x="33" y="148"/>
                </a:cxn>
                <a:cxn ang="0">
                  <a:pos x="29" y="130"/>
                </a:cxn>
                <a:cxn ang="0">
                  <a:pos x="29" y="110"/>
                </a:cxn>
                <a:cxn ang="0">
                  <a:pos x="35" y="89"/>
                </a:cxn>
                <a:cxn ang="0">
                  <a:pos x="43" y="74"/>
                </a:cxn>
                <a:cxn ang="0">
                  <a:pos x="56" y="60"/>
                </a:cxn>
                <a:cxn ang="0">
                  <a:pos x="70" y="46"/>
                </a:cxn>
                <a:cxn ang="0">
                  <a:pos x="85" y="33"/>
                </a:cxn>
                <a:cxn ang="0">
                  <a:pos x="98" y="23"/>
                </a:cxn>
                <a:cxn ang="0">
                  <a:pos x="109" y="12"/>
                </a:cxn>
                <a:cxn ang="0">
                  <a:pos x="115" y="6"/>
                </a:cxn>
                <a:cxn ang="0">
                  <a:pos x="115" y="0"/>
                </a:cxn>
                <a:cxn ang="0">
                  <a:pos x="102" y="4"/>
                </a:cxn>
                <a:cxn ang="0">
                  <a:pos x="85" y="12"/>
                </a:cxn>
                <a:cxn ang="0">
                  <a:pos x="68" y="26"/>
                </a:cxn>
                <a:cxn ang="0">
                  <a:pos x="49" y="42"/>
                </a:cxn>
                <a:cxn ang="0">
                  <a:pos x="32" y="61"/>
                </a:cxn>
                <a:cxn ang="0">
                  <a:pos x="17" y="82"/>
                </a:cxn>
                <a:cxn ang="0">
                  <a:pos x="6" y="105"/>
                </a:cxn>
                <a:cxn ang="0">
                  <a:pos x="0" y="128"/>
                </a:cxn>
              </a:cxnLst>
              <a:rect l="0" t="0" r="r" b="b"/>
              <a:pathLst>
                <a:path w="115" h="236">
                  <a:moveTo>
                    <a:pt x="0" y="128"/>
                  </a:moveTo>
                  <a:lnTo>
                    <a:pt x="0" y="148"/>
                  </a:lnTo>
                  <a:lnTo>
                    <a:pt x="5" y="166"/>
                  </a:lnTo>
                  <a:lnTo>
                    <a:pt x="13" y="184"/>
                  </a:lnTo>
                  <a:lnTo>
                    <a:pt x="24" y="198"/>
                  </a:lnTo>
                  <a:lnTo>
                    <a:pt x="39" y="211"/>
                  </a:lnTo>
                  <a:lnTo>
                    <a:pt x="55" y="223"/>
                  </a:lnTo>
                  <a:lnTo>
                    <a:pt x="74" y="231"/>
                  </a:lnTo>
                  <a:lnTo>
                    <a:pt x="92" y="235"/>
                  </a:lnTo>
                  <a:lnTo>
                    <a:pt x="98" y="236"/>
                  </a:lnTo>
                  <a:lnTo>
                    <a:pt x="104" y="234"/>
                  </a:lnTo>
                  <a:lnTo>
                    <a:pt x="109" y="231"/>
                  </a:lnTo>
                  <a:lnTo>
                    <a:pt x="111" y="226"/>
                  </a:lnTo>
                  <a:lnTo>
                    <a:pt x="111" y="220"/>
                  </a:lnTo>
                  <a:lnTo>
                    <a:pt x="110" y="215"/>
                  </a:lnTo>
                  <a:lnTo>
                    <a:pt x="107" y="210"/>
                  </a:lnTo>
                  <a:lnTo>
                    <a:pt x="101" y="208"/>
                  </a:lnTo>
                  <a:lnTo>
                    <a:pt x="82" y="201"/>
                  </a:lnTo>
                  <a:lnTo>
                    <a:pt x="64" y="192"/>
                  </a:lnTo>
                  <a:lnTo>
                    <a:pt x="50" y="179"/>
                  </a:lnTo>
                  <a:lnTo>
                    <a:pt x="40" y="165"/>
                  </a:lnTo>
                  <a:lnTo>
                    <a:pt x="33" y="148"/>
                  </a:lnTo>
                  <a:lnTo>
                    <a:pt x="29" y="130"/>
                  </a:lnTo>
                  <a:lnTo>
                    <a:pt x="29" y="110"/>
                  </a:lnTo>
                  <a:lnTo>
                    <a:pt x="35" y="89"/>
                  </a:lnTo>
                  <a:lnTo>
                    <a:pt x="43" y="74"/>
                  </a:lnTo>
                  <a:lnTo>
                    <a:pt x="56" y="60"/>
                  </a:lnTo>
                  <a:lnTo>
                    <a:pt x="70" y="46"/>
                  </a:lnTo>
                  <a:lnTo>
                    <a:pt x="85" y="33"/>
                  </a:lnTo>
                  <a:lnTo>
                    <a:pt x="98" y="23"/>
                  </a:lnTo>
                  <a:lnTo>
                    <a:pt x="109" y="12"/>
                  </a:lnTo>
                  <a:lnTo>
                    <a:pt x="115" y="6"/>
                  </a:lnTo>
                  <a:lnTo>
                    <a:pt x="115" y="0"/>
                  </a:lnTo>
                  <a:lnTo>
                    <a:pt x="102" y="4"/>
                  </a:lnTo>
                  <a:lnTo>
                    <a:pt x="85" y="12"/>
                  </a:lnTo>
                  <a:lnTo>
                    <a:pt x="68" y="26"/>
                  </a:lnTo>
                  <a:lnTo>
                    <a:pt x="49" y="42"/>
                  </a:lnTo>
                  <a:lnTo>
                    <a:pt x="32" y="61"/>
                  </a:lnTo>
                  <a:lnTo>
                    <a:pt x="17" y="82"/>
                  </a:lnTo>
                  <a:lnTo>
                    <a:pt x="6" y="105"/>
                  </a:lnTo>
                  <a:lnTo>
                    <a:pt x="0" y="128"/>
                  </a:lnTo>
                  <a:close/>
                </a:path>
              </a:pathLst>
            </a:custGeom>
            <a:solidFill>
              <a:srgbClr val="000000"/>
            </a:solidFill>
            <a:ln w="9525">
              <a:solidFill>
                <a:schemeClr val="bg2"/>
              </a:solidFill>
              <a:round/>
              <a:headEnd/>
              <a:tailEnd/>
            </a:ln>
          </p:spPr>
          <p:txBody>
            <a:bodyPr/>
            <a:lstStyle/>
            <a:p>
              <a:endParaRPr lang="en-US"/>
            </a:p>
          </p:txBody>
        </p:sp>
        <p:sp>
          <p:nvSpPr>
            <p:cNvPr id="182045" name="Freeform 797"/>
            <p:cNvSpPr>
              <a:spLocks/>
            </p:cNvSpPr>
            <p:nvPr/>
          </p:nvSpPr>
          <p:spPr bwMode="auto">
            <a:xfrm>
              <a:off x="4423" y="3133"/>
              <a:ext cx="41" cy="52"/>
            </a:xfrm>
            <a:custGeom>
              <a:avLst/>
              <a:gdLst/>
              <a:ahLst/>
              <a:cxnLst>
                <a:cxn ang="0">
                  <a:pos x="208" y="124"/>
                </a:cxn>
                <a:cxn ang="0">
                  <a:pos x="220" y="144"/>
                </a:cxn>
                <a:cxn ang="0">
                  <a:pos x="226" y="164"/>
                </a:cxn>
                <a:cxn ang="0">
                  <a:pos x="222" y="187"/>
                </a:cxn>
                <a:cxn ang="0">
                  <a:pos x="208" y="209"/>
                </a:cxn>
                <a:cxn ang="0">
                  <a:pos x="188" y="229"/>
                </a:cxn>
                <a:cxn ang="0">
                  <a:pos x="166" y="246"/>
                </a:cxn>
                <a:cxn ang="0">
                  <a:pos x="142" y="264"/>
                </a:cxn>
                <a:cxn ang="0">
                  <a:pos x="128" y="278"/>
                </a:cxn>
                <a:cxn ang="0">
                  <a:pos x="124" y="287"/>
                </a:cxn>
                <a:cxn ang="0">
                  <a:pos x="120" y="296"/>
                </a:cxn>
                <a:cxn ang="0">
                  <a:pos x="122" y="306"/>
                </a:cxn>
                <a:cxn ang="0">
                  <a:pos x="131" y="310"/>
                </a:cxn>
                <a:cxn ang="0">
                  <a:pos x="139" y="309"/>
                </a:cxn>
                <a:cxn ang="0">
                  <a:pos x="154" y="292"/>
                </a:cxn>
                <a:cxn ang="0">
                  <a:pos x="180" y="269"/>
                </a:cxn>
                <a:cxn ang="0">
                  <a:pos x="207" y="246"/>
                </a:cxn>
                <a:cxn ang="0">
                  <a:pos x="230" y="219"/>
                </a:cxn>
                <a:cxn ang="0">
                  <a:pos x="244" y="186"/>
                </a:cxn>
                <a:cxn ang="0">
                  <a:pos x="243" y="152"/>
                </a:cxn>
                <a:cxn ang="0">
                  <a:pos x="228" y="119"/>
                </a:cxn>
                <a:cxn ang="0">
                  <a:pos x="203" y="93"/>
                </a:cxn>
                <a:cxn ang="0">
                  <a:pos x="176" y="76"/>
                </a:cxn>
                <a:cxn ang="0">
                  <a:pos x="151" y="61"/>
                </a:cxn>
                <a:cxn ang="0">
                  <a:pos x="122" y="46"/>
                </a:cxn>
                <a:cxn ang="0">
                  <a:pos x="93" y="31"/>
                </a:cxn>
                <a:cxn ang="0">
                  <a:pos x="66" y="18"/>
                </a:cxn>
                <a:cxn ang="0">
                  <a:pos x="40" y="8"/>
                </a:cxn>
                <a:cxn ang="0">
                  <a:pos x="20" y="1"/>
                </a:cxn>
                <a:cxn ang="0">
                  <a:pos x="5" y="0"/>
                </a:cxn>
                <a:cxn ang="0">
                  <a:pos x="11" y="8"/>
                </a:cxn>
                <a:cxn ang="0">
                  <a:pos x="36" y="20"/>
                </a:cxn>
                <a:cxn ang="0">
                  <a:pos x="60" y="31"/>
                </a:cxn>
                <a:cxn ang="0">
                  <a:pos x="86" y="44"/>
                </a:cxn>
                <a:cxn ang="0">
                  <a:pos x="113" y="57"/>
                </a:cxn>
                <a:cxn ang="0">
                  <a:pos x="139" y="71"/>
                </a:cxn>
                <a:cxn ang="0">
                  <a:pos x="165" y="88"/>
                </a:cxn>
                <a:cxn ang="0">
                  <a:pos x="188" y="106"/>
                </a:cxn>
              </a:cxnLst>
              <a:rect l="0" t="0" r="r" b="b"/>
              <a:pathLst>
                <a:path w="245" h="310">
                  <a:moveTo>
                    <a:pt x="200" y="116"/>
                  </a:moveTo>
                  <a:lnTo>
                    <a:pt x="208" y="124"/>
                  </a:lnTo>
                  <a:lnTo>
                    <a:pt x="214" y="133"/>
                  </a:lnTo>
                  <a:lnTo>
                    <a:pt x="220" y="144"/>
                  </a:lnTo>
                  <a:lnTo>
                    <a:pt x="223" y="154"/>
                  </a:lnTo>
                  <a:lnTo>
                    <a:pt x="226" y="164"/>
                  </a:lnTo>
                  <a:lnTo>
                    <a:pt x="224" y="176"/>
                  </a:lnTo>
                  <a:lnTo>
                    <a:pt x="222" y="187"/>
                  </a:lnTo>
                  <a:lnTo>
                    <a:pt x="216" y="198"/>
                  </a:lnTo>
                  <a:lnTo>
                    <a:pt x="208" y="209"/>
                  </a:lnTo>
                  <a:lnTo>
                    <a:pt x="199" y="219"/>
                  </a:lnTo>
                  <a:lnTo>
                    <a:pt x="188" y="229"/>
                  </a:lnTo>
                  <a:lnTo>
                    <a:pt x="177" y="238"/>
                  </a:lnTo>
                  <a:lnTo>
                    <a:pt x="166" y="246"/>
                  </a:lnTo>
                  <a:lnTo>
                    <a:pt x="154" y="255"/>
                  </a:lnTo>
                  <a:lnTo>
                    <a:pt x="142" y="264"/>
                  </a:lnTo>
                  <a:lnTo>
                    <a:pt x="132" y="275"/>
                  </a:lnTo>
                  <a:lnTo>
                    <a:pt x="128" y="278"/>
                  </a:lnTo>
                  <a:lnTo>
                    <a:pt x="126" y="283"/>
                  </a:lnTo>
                  <a:lnTo>
                    <a:pt x="124" y="287"/>
                  </a:lnTo>
                  <a:lnTo>
                    <a:pt x="121" y="292"/>
                  </a:lnTo>
                  <a:lnTo>
                    <a:pt x="120" y="296"/>
                  </a:lnTo>
                  <a:lnTo>
                    <a:pt x="120" y="301"/>
                  </a:lnTo>
                  <a:lnTo>
                    <a:pt x="122" y="306"/>
                  </a:lnTo>
                  <a:lnTo>
                    <a:pt x="126" y="309"/>
                  </a:lnTo>
                  <a:lnTo>
                    <a:pt x="131" y="310"/>
                  </a:lnTo>
                  <a:lnTo>
                    <a:pt x="135" y="310"/>
                  </a:lnTo>
                  <a:lnTo>
                    <a:pt x="139" y="309"/>
                  </a:lnTo>
                  <a:lnTo>
                    <a:pt x="142" y="306"/>
                  </a:lnTo>
                  <a:lnTo>
                    <a:pt x="154" y="292"/>
                  </a:lnTo>
                  <a:lnTo>
                    <a:pt x="167" y="280"/>
                  </a:lnTo>
                  <a:lnTo>
                    <a:pt x="180" y="269"/>
                  </a:lnTo>
                  <a:lnTo>
                    <a:pt x="194" y="257"/>
                  </a:lnTo>
                  <a:lnTo>
                    <a:pt x="207" y="246"/>
                  </a:lnTo>
                  <a:lnTo>
                    <a:pt x="220" y="233"/>
                  </a:lnTo>
                  <a:lnTo>
                    <a:pt x="230" y="219"/>
                  </a:lnTo>
                  <a:lnTo>
                    <a:pt x="238" y="204"/>
                  </a:lnTo>
                  <a:lnTo>
                    <a:pt x="244" y="186"/>
                  </a:lnTo>
                  <a:lnTo>
                    <a:pt x="245" y="169"/>
                  </a:lnTo>
                  <a:lnTo>
                    <a:pt x="243" y="152"/>
                  </a:lnTo>
                  <a:lnTo>
                    <a:pt x="237" y="134"/>
                  </a:lnTo>
                  <a:lnTo>
                    <a:pt x="228" y="119"/>
                  </a:lnTo>
                  <a:lnTo>
                    <a:pt x="217" y="105"/>
                  </a:lnTo>
                  <a:lnTo>
                    <a:pt x="203" y="93"/>
                  </a:lnTo>
                  <a:lnTo>
                    <a:pt x="188" y="83"/>
                  </a:lnTo>
                  <a:lnTo>
                    <a:pt x="176" y="76"/>
                  </a:lnTo>
                  <a:lnTo>
                    <a:pt x="163" y="69"/>
                  </a:lnTo>
                  <a:lnTo>
                    <a:pt x="151" y="61"/>
                  </a:lnTo>
                  <a:lnTo>
                    <a:pt x="136" y="54"/>
                  </a:lnTo>
                  <a:lnTo>
                    <a:pt x="122" y="46"/>
                  </a:lnTo>
                  <a:lnTo>
                    <a:pt x="107" y="39"/>
                  </a:lnTo>
                  <a:lnTo>
                    <a:pt x="93" y="31"/>
                  </a:lnTo>
                  <a:lnTo>
                    <a:pt x="79" y="24"/>
                  </a:lnTo>
                  <a:lnTo>
                    <a:pt x="66" y="18"/>
                  </a:lnTo>
                  <a:lnTo>
                    <a:pt x="53" y="13"/>
                  </a:lnTo>
                  <a:lnTo>
                    <a:pt x="40" y="8"/>
                  </a:lnTo>
                  <a:lnTo>
                    <a:pt x="30" y="5"/>
                  </a:lnTo>
                  <a:lnTo>
                    <a:pt x="20" y="1"/>
                  </a:lnTo>
                  <a:lnTo>
                    <a:pt x="12" y="0"/>
                  </a:lnTo>
                  <a:lnTo>
                    <a:pt x="5" y="0"/>
                  </a:lnTo>
                  <a:lnTo>
                    <a:pt x="0" y="2"/>
                  </a:lnTo>
                  <a:lnTo>
                    <a:pt x="11" y="8"/>
                  </a:lnTo>
                  <a:lnTo>
                    <a:pt x="23" y="14"/>
                  </a:lnTo>
                  <a:lnTo>
                    <a:pt x="36" y="20"/>
                  </a:lnTo>
                  <a:lnTo>
                    <a:pt x="47" y="25"/>
                  </a:lnTo>
                  <a:lnTo>
                    <a:pt x="60" y="31"/>
                  </a:lnTo>
                  <a:lnTo>
                    <a:pt x="73" y="37"/>
                  </a:lnTo>
                  <a:lnTo>
                    <a:pt x="86" y="44"/>
                  </a:lnTo>
                  <a:lnTo>
                    <a:pt x="99" y="51"/>
                  </a:lnTo>
                  <a:lnTo>
                    <a:pt x="113" y="57"/>
                  </a:lnTo>
                  <a:lnTo>
                    <a:pt x="126" y="64"/>
                  </a:lnTo>
                  <a:lnTo>
                    <a:pt x="139" y="71"/>
                  </a:lnTo>
                  <a:lnTo>
                    <a:pt x="152" y="79"/>
                  </a:lnTo>
                  <a:lnTo>
                    <a:pt x="165" y="88"/>
                  </a:lnTo>
                  <a:lnTo>
                    <a:pt x="176" y="96"/>
                  </a:lnTo>
                  <a:lnTo>
                    <a:pt x="188" y="106"/>
                  </a:lnTo>
                  <a:lnTo>
                    <a:pt x="200" y="116"/>
                  </a:lnTo>
                  <a:close/>
                </a:path>
              </a:pathLst>
            </a:custGeom>
            <a:solidFill>
              <a:srgbClr val="000000"/>
            </a:solidFill>
            <a:ln w="9525">
              <a:solidFill>
                <a:schemeClr val="bg2"/>
              </a:solidFill>
              <a:round/>
              <a:headEnd/>
              <a:tailEnd/>
            </a:ln>
          </p:spPr>
          <p:txBody>
            <a:bodyPr/>
            <a:lstStyle/>
            <a:p>
              <a:endParaRPr lang="en-US"/>
            </a:p>
          </p:txBody>
        </p:sp>
        <p:sp>
          <p:nvSpPr>
            <p:cNvPr id="182046" name="Freeform 798"/>
            <p:cNvSpPr>
              <a:spLocks/>
            </p:cNvSpPr>
            <p:nvPr/>
          </p:nvSpPr>
          <p:spPr bwMode="auto">
            <a:xfrm>
              <a:off x="4338" y="3209"/>
              <a:ext cx="125" cy="175"/>
            </a:xfrm>
            <a:custGeom>
              <a:avLst/>
              <a:gdLst/>
              <a:ahLst/>
              <a:cxnLst>
                <a:cxn ang="0">
                  <a:pos x="0" y="175"/>
                </a:cxn>
                <a:cxn ang="0">
                  <a:pos x="0" y="144"/>
                </a:cxn>
                <a:cxn ang="0">
                  <a:pos x="11" y="144"/>
                </a:cxn>
                <a:cxn ang="0">
                  <a:pos x="11" y="118"/>
                </a:cxn>
                <a:cxn ang="0">
                  <a:pos x="23" y="114"/>
                </a:cxn>
                <a:cxn ang="0">
                  <a:pos x="20" y="88"/>
                </a:cxn>
                <a:cxn ang="0">
                  <a:pos x="30" y="84"/>
                </a:cxn>
                <a:cxn ang="0">
                  <a:pos x="30" y="58"/>
                </a:cxn>
                <a:cxn ang="0">
                  <a:pos x="39" y="54"/>
                </a:cxn>
                <a:cxn ang="0">
                  <a:pos x="39" y="28"/>
                </a:cxn>
                <a:cxn ang="0">
                  <a:pos x="48" y="28"/>
                </a:cxn>
                <a:cxn ang="0">
                  <a:pos x="56" y="0"/>
                </a:cxn>
                <a:cxn ang="0">
                  <a:pos x="80" y="0"/>
                </a:cxn>
                <a:cxn ang="0">
                  <a:pos x="81" y="25"/>
                </a:cxn>
                <a:cxn ang="0">
                  <a:pos x="92" y="24"/>
                </a:cxn>
                <a:cxn ang="0">
                  <a:pos x="93" y="49"/>
                </a:cxn>
                <a:cxn ang="0">
                  <a:pos x="102" y="54"/>
                </a:cxn>
                <a:cxn ang="0">
                  <a:pos x="99" y="81"/>
                </a:cxn>
                <a:cxn ang="0">
                  <a:pos x="114" y="82"/>
                </a:cxn>
                <a:cxn ang="0">
                  <a:pos x="107" y="81"/>
                </a:cxn>
                <a:cxn ang="0">
                  <a:pos x="108" y="114"/>
                </a:cxn>
                <a:cxn ang="0">
                  <a:pos x="117" y="117"/>
                </a:cxn>
                <a:cxn ang="0">
                  <a:pos x="122" y="142"/>
                </a:cxn>
                <a:cxn ang="0">
                  <a:pos x="125" y="175"/>
                </a:cxn>
                <a:cxn ang="0">
                  <a:pos x="0" y="175"/>
                </a:cxn>
              </a:cxnLst>
              <a:rect l="0" t="0" r="r" b="b"/>
              <a:pathLst>
                <a:path w="125" h="175">
                  <a:moveTo>
                    <a:pt x="0" y="175"/>
                  </a:moveTo>
                  <a:lnTo>
                    <a:pt x="0" y="144"/>
                  </a:lnTo>
                  <a:lnTo>
                    <a:pt x="11" y="144"/>
                  </a:lnTo>
                  <a:lnTo>
                    <a:pt x="11" y="118"/>
                  </a:lnTo>
                  <a:lnTo>
                    <a:pt x="23" y="114"/>
                  </a:lnTo>
                  <a:lnTo>
                    <a:pt x="20" y="88"/>
                  </a:lnTo>
                  <a:lnTo>
                    <a:pt x="30" y="84"/>
                  </a:lnTo>
                  <a:lnTo>
                    <a:pt x="30" y="58"/>
                  </a:lnTo>
                  <a:lnTo>
                    <a:pt x="39" y="54"/>
                  </a:lnTo>
                  <a:lnTo>
                    <a:pt x="39" y="28"/>
                  </a:lnTo>
                  <a:lnTo>
                    <a:pt x="48" y="28"/>
                  </a:lnTo>
                  <a:lnTo>
                    <a:pt x="56" y="0"/>
                  </a:lnTo>
                  <a:lnTo>
                    <a:pt x="80" y="0"/>
                  </a:lnTo>
                  <a:lnTo>
                    <a:pt x="81" y="25"/>
                  </a:lnTo>
                  <a:lnTo>
                    <a:pt x="92" y="24"/>
                  </a:lnTo>
                  <a:lnTo>
                    <a:pt x="93" y="49"/>
                  </a:lnTo>
                  <a:lnTo>
                    <a:pt x="102" y="54"/>
                  </a:lnTo>
                  <a:lnTo>
                    <a:pt x="99" y="81"/>
                  </a:lnTo>
                  <a:lnTo>
                    <a:pt x="114" y="82"/>
                  </a:lnTo>
                  <a:lnTo>
                    <a:pt x="107" y="81"/>
                  </a:lnTo>
                  <a:lnTo>
                    <a:pt x="108" y="114"/>
                  </a:lnTo>
                  <a:lnTo>
                    <a:pt x="117" y="117"/>
                  </a:lnTo>
                  <a:lnTo>
                    <a:pt x="122" y="142"/>
                  </a:lnTo>
                  <a:lnTo>
                    <a:pt x="125" y="175"/>
                  </a:lnTo>
                  <a:lnTo>
                    <a:pt x="0" y="175"/>
                  </a:lnTo>
                  <a:close/>
                </a:path>
              </a:pathLst>
            </a:custGeom>
            <a:solidFill>
              <a:srgbClr val="DDDDDD"/>
            </a:solidFill>
            <a:ln w="9525">
              <a:solidFill>
                <a:schemeClr val="bg2"/>
              </a:solidFill>
              <a:round/>
              <a:headEnd/>
              <a:tailEnd/>
            </a:ln>
            <a:effectLst/>
          </p:spPr>
          <p:txBody>
            <a:bodyPr/>
            <a:lstStyle/>
            <a:p>
              <a:endParaRPr lang="en-US"/>
            </a:p>
          </p:txBody>
        </p:sp>
      </p:grpSp>
      <p:grpSp>
        <p:nvGrpSpPr>
          <p:cNvPr id="182047" name="Group 799"/>
          <p:cNvGrpSpPr>
            <a:grpSpLocks/>
          </p:cNvGrpSpPr>
          <p:nvPr/>
        </p:nvGrpSpPr>
        <p:grpSpPr bwMode="auto">
          <a:xfrm>
            <a:off x="609600" y="2157413"/>
            <a:ext cx="3340100" cy="3265487"/>
            <a:chOff x="2865" y="1307"/>
            <a:chExt cx="2104" cy="2057"/>
          </a:xfrm>
        </p:grpSpPr>
        <p:sp>
          <p:nvSpPr>
            <p:cNvPr id="182048" name="Line 800"/>
            <p:cNvSpPr>
              <a:spLocks noChangeShapeType="1"/>
            </p:cNvSpPr>
            <p:nvPr/>
          </p:nvSpPr>
          <p:spPr bwMode="auto">
            <a:xfrm>
              <a:off x="4092" y="1307"/>
              <a:ext cx="877" cy="1762"/>
            </a:xfrm>
            <a:prstGeom prst="line">
              <a:avLst/>
            </a:prstGeom>
            <a:noFill/>
            <a:ln w="76200">
              <a:solidFill>
                <a:srgbClr val="FF3300"/>
              </a:solidFill>
              <a:round/>
              <a:headEnd type="triangle" w="med" len="med"/>
              <a:tailEnd type="triangle" w="med" len="med"/>
            </a:ln>
            <a:effectLst/>
          </p:spPr>
          <p:txBody>
            <a:bodyPr/>
            <a:lstStyle/>
            <a:p>
              <a:endParaRPr lang="en-US"/>
            </a:p>
          </p:txBody>
        </p:sp>
        <p:sp>
          <p:nvSpPr>
            <p:cNvPr id="182049" name="Line 801"/>
            <p:cNvSpPr>
              <a:spLocks noChangeShapeType="1"/>
            </p:cNvSpPr>
            <p:nvPr/>
          </p:nvSpPr>
          <p:spPr bwMode="auto">
            <a:xfrm>
              <a:off x="3466" y="2211"/>
              <a:ext cx="1487" cy="1014"/>
            </a:xfrm>
            <a:prstGeom prst="line">
              <a:avLst/>
            </a:prstGeom>
            <a:noFill/>
            <a:ln w="76200">
              <a:solidFill>
                <a:srgbClr val="FF3300"/>
              </a:solidFill>
              <a:round/>
              <a:headEnd type="triangle" w="med" len="med"/>
              <a:tailEnd type="triangle" w="med" len="med"/>
            </a:ln>
            <a:effectLst/>
          </p:spPr>
          <p:txBody>
            <a:bodyPr/>
            <a:lstStyle/>
            <a:p>
              <a:endParaRPr lang="en-US"/>
            </a:p>
          </p:txBody>
        </p:sp>
        <p:sp>
          <p:nvSpPr>
            <p:cNvPr id="182050" name="Line 802"/>
            <p:cNvSpPr>
              <a:spLocks noChangeShapeType="1"/>
            </p:cNvSpPr>
            <p:nvPr/>
          </p:nvSpPr>
          <p:spPr bwMode="auto">
            <a:xfrm>
              <a:off x="3657" y="3158"/>
              <a:ext cx="1014" cy="206"/>
            </a:xfrm>
            <a:prstGeom prst="line">
              <a:avLst/>
            </a:prstGeom>
            <a:noFill/>
            <a:ln w="76200">
              <a:solidFill>
                <a:srgbClr val="FF3300"/>
              </a:solidFill>
              <a:round/>
              <a:headEnd type="triangle" w="med" len="med"/>
              <a:tailEnd type="triangle" w="med" len="med"/>
            </a:ln>
            <a:effectLst/>
          </p:spPr>
          <p:txBody>
            <a:bodyPr/>
            <a:lstStyle/>
            <a:p>
              <a:endParaRPr lang="en-US"/>
            </a:p>
          </p:txBody>
        </p:sp>
        <p:sp>
          <p:nvSpPr>
            <p:cNvPr id="182051" name="Text Box 803"/>
            <p:cNvSpPr txBox="1">
              <a:spLocks noChangeArrowheads="1"/>
            </p:cNvSpPr>
            <p:nvPr/>
          </p:nvSpPr>
          <p:spPr bwMode="auto">
            <a:xfrm>
              <a:off x="2865" y="2510"/>
              <a:ext cx="1102" cy="250"/>
            </a:xfrm>
            <a:prstGeom prst="rect">
              <a:avLst/>
            </a:prstGeom>
            <a:noFill/>
            <a:ln w="9525">
              <a:noFill/>
              <a:miter lim="800000"/>
              <a:headEnd/>
              <a:tailEnd/>
            </a:ln>
            <a:effectLst/>
          </p:spPr>
          <p:txBody>
            <a:bodyPr wrap="none">
              <a:spAutoFit/>
            </a:bodyPr>
            <a:lstStyle/>
            <a:p>
              <a:pPr>
                <a:spcBef>
                  <a:spcPct val="0"/>
                </a:spcBef>
                <a:buClrTx/>
                <a:buSzTx/>
                <a:buFontTx/>
                <a:buNone/>
              </a:pPr>
              <a:r>
                <a:rPr lang="en-US" altLang="it-IT" sz="2000">
                  <a:solidFill>
                    <a:srgbClr val="FF3300"/>
                  </a:solidFill>
                </a:rPr>
                <a:t>client/server</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1820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numero diapositiva 3"/>
          <p:cNvSpPr>
            <a:spLocks noGrp="1"/>
          </p:cNvSpPr>
          <p:nvPr>
            <p:ph type="sldNum" sz="quarter" idx="12"/>
          </p:nvPr>
        </p:nvSpPr>
        <p:spPr/>
        <p:txBody>
          <a:bodyPr/>
          <a:lstStyle/>
          <a:p>
            <a:r>
              <a:rPr lang="en-US" altLang="it-IT"/>
              <a:t>2-</a:t>
            </a:r>
            <a:fld id="{4C973173-B552-440E-A9A8-E05DA24E07F4}" type="slidenum">
              <a:rPr lang="en-US" altLang="it-IT"/>
              <a:pPr/>
              <a:t>80</a:t>
            </a:fld>
            <a:endParaRPr lang="en-US" altLang="it-IT"/>
          </a:p>
        </p:txBody>
      </p:sp>
      <p:graphicFrame>
        <p:nvGraphicFramePr>
          <p:cNvPr id="243714" name="Object 2"/>
          <p:cNvGraphicFramePr>
            <a:graphicFrameLocks noChangeAspect="1"/>
          </p:cNvGraphicFramePr>
          <p:nvPr/>
        </p:nvGraphicFramePr>
        <p:xfrm>
          <a:off x="1431925" y="1939925"/>
          <a:ext cx="6543675" cy="4457700"/>
        </p:xfrm>
        <a:graphic>
          <a:graphicData uri="http://schemas.openxmlformats.org/presentationml/2006/ole">
            <p:oleObj spid="_x0000_s243714" name="Chart" r:id="rId4" imgW="7724851" imgH="5286451" progId="Excel.Chart.8">
              <p:embed/>
            </p:oleObj>
          </a:graphicData>
        </a:graphic>
      </p:graphicFrame>
      <p:sp>
        <p:nvSpPr>
          <p:cNvPr id="243715" name="Rectangle 3"/>
          <p:cNvSpPr>
            <a:spLocks noChangeArrowheads="1"/>
          </p:cNvSpPr>
          <p:nvPr/>
        </p:nvSpPr>
        <p:spPr bwMode="auto">
          <a:xfrm>
            <a:off x="298450" y="228600"/>
            <a:ext cx="8520113" cy="1143000"/>
          </a:xfrm>
          <a:prstGeom prst="rect">
            <a:avLst/>
          </a:prstGeom>
          <a:noFill/>
          <a:ln w="9525">
            <a:noFill/>
            <a:miter lim="800000"/>
            <a:headEnd/>
            <a:tailEnd/>
          </a:ln>
          <a:effectLst/>
        </p:spPr>
        <p:txBody>
          <a:bodyPr anchor="ctr"/>
          <a:lstStyle/>
          <a:p>
            <a:pPr>
              <a:spcBef>
                <a:spcPct val="0"/>
              </a:spcBef>
              <a:buClrTx/>
              <a:buSzTx/>
              <a:buFontTx/>
              <a:buNone/>
            </a:pPr>
            <a:r>
              <a:rPr lang="en-US" altLang="it-IT" sz="3000" u="sng">
                <a:solidFill>
                  <a:schemeClr val="accent2"/>
                </a:solidFill>
              </a:rPr>
              <a:t>Confronto tra server-client e P2P: un esempio</a:t>
            </a:r>
            <a:endParaRPr lang="en-US" altLang="it-IT" sz="3200" u="sng">
              <a:solidFill>
                <a:schemeClr val="accent2"/>
              </a:solidFill>
            </a:endParaRPr>
          </a:p>
        </p:txBody>
      </p:sp>
      <p:sp>
        <p:nvSpPr>
          <p:cNvPr id="243716" name="Text Box 4"/>
          <p:cNvSpPr txBox="1">
            <a:spLocks noChangeArrowheads="1"/>
          </p:cNvSpPr>
          <p:nvPr/>
        </p:nvSpPr>
        <p:spPr bwMode="auto">
          <a:xfrm>
            <a:off x="227013" y="1292225"/>
            <a:ext cx="8704262" cy="517525"/>
          </a:xfrm>
          <a:prstGeom prst="rect">
            <a:avLst/>
          </a:prstGeom>
          <a:noFill/>
          <a:ln w="9525">
            <a:noFill/>
            <a:miter lim="800000"/>
            <a:headEnd/>
            <a:tailEnd/>
          </a:ln>
          <a:effectLst/>
        </p:spPr>
        <p:txBody>
          <a:bodyPr wrap="none">
            <a:spAutoFit/>
          </a:bodyPr>
          <a:lstStyle/>
          <a:p>
            <a:pPr marL="342900" indent="-342900"/>
            <a:r>
              <a:rPr lang="en-US" altLang="it-IT"/>
              <a:t>Tasso di upload del client = u,  F/u = 1 ora,  u</a:t>
            </a:r>
            <a:r>
              <a:rPr lang="en-US" altLang="it-IT" baseline="-25000"/>
              <a:t>s</a:t>
            </a:r>
            <a:r>
              <a:rPr lang="en-US" altLang="it-IT"/>
              <a:t> = 10u,  d</a:t>
            </a:r>
            <a:r>
              <a:rPr lang="en-US" altLang="it-IT" baseline="-25000"/>
              <a:t>min</a:t>
            </a:r>
            <a:r>
              <a:rPr lang="en-US" altLang="it-IT"/>
              <a:t> ≥ u</a:t>
            </a:r>
            <a:r>
              <a:rPr lang="en-US" altLang="it-IT" baseline="-25000"/>
              <a:t>s</a:t>
            </a:r>
          </a:p>
        </p:txBody>
      </p:sp>
      <p:sp>
        <p:nvSpPr>
          <p:cNvPr id="243717" name="Text Box 5"/>
          <p:cNvSpPr txBox="1">
            <a:spLocks noChangeArrowheads="1"/>
          </p:cNvSpPr>
          <p:nvPr/>
        </p:nvSpPr>
        <p:spPr bwMode="auto">
          <a:xfrm rot="16200000">
            <a:off x="290512" y="3779838"/>
            <a:ext cx="2746375" cy="336550"/>
          </a:xfrm>
          <a:prstGeom prst="rect">
            <a:avLst/>
          </a:prstGeom>
          <a:solidFill>
            <a:schemeClr val="bg1"/>
          </a:solidFill>
          <a:ln w="9525">
            <a:noFill/>
            <a:miter lim="800000"/>
            <a:headEnd/>
            <a:tailEnd/>
          </a:ln>
          <a:effectLst/>
        </p:spPr>
        <p:txBody>
          <a:bodyPr>
            <a:spAutoFit/>
          </a:bodyPr>
          <a:lstStyle/>
          <a:p>
            <a:r>
              <a:rPr lang="it-IT" sz="1600">
                <a:latin typeface="Helvetica" pitchFamily="64" charset="0"/>
              </a:rPr>
              <a:t>T</a:t>
            </a:r>
            <a:r>
              <a:rPr lang="it-IT" sz="1400">
                <a:latin typeface="Helvetica" pitchFamily="64" charset="0"/>
              </a:rPr>
              <a:t>empo di distribuzione minimo</a:t>
            </a:r>
            <a:endParaRPr lang="it-IT"/>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Segnaposto numero diapositiva 3"/>
          <p:cNvSpPr>
            <a:spLocks noGrp="1"/>
          </p:cNvSpPr>
          <p:nvPr>
            <p:ph type="sldNum" sz="quarter" idx="12"/>
          </p:nvPr>
        </p:nvSpPr>
        <p:spPr/>
        <p:txBody>
          <a:bodyPr/>
          <a:lstStyle/>
          <a:p>
            <a:r>
              <a:rPr lang="en-US" altLang="it-IT"/>
              <a:t>2-</a:t>
            </a:r>
            <a:fld id="{BD3D1C03-55F0-4652-BA50-21184A0B64AE}" type="slidenum">
              <a:rPr lang="en-US" altLang="it-IT"/>
              <a:pPr/>
              <a:t>81</a:t>
            </a:fld>
            <a:endParaRPr lang="en-US" altLang="it-IT"/>
          </a:p>
        </p:txBody>
      </p:sp>
      <p:sp>
        <p:nvSpPr>
          <p:cNvPr id="244738" name="Rectangle 2"/>
          <p:cNvSpPr>
            <a:spLocks noChangeArrowheads="1"/>
          </p:cNvSpPr>
          <p:nvPr/>
        </p:nvSpPr>
        <p:spPr bwMode="auto">
          <a:xfrm>
            <a:off x="533400" y="228600"/>
            <a:ext cx="7772400" cy="1143000"/>
          </a:xfrm>
          <a:prstGeom prst="rect">
            <a:avLst/>
          </a:prstGeom>
          <a:noFill/>
          <a:ln w="9525">
            <a:noFill/>
            <a:miter lim="800000"/>
            <a:headEnd/>
            <a:tailEnd/>
          </a:ln>
          <a:effectLst/>
        </p:spPr>
        <p:txBody>
          <a:bodyPr anchor="ctr"/>
          <a:lstStyle/>
          <a:p>
            <a:pPr>
              <a:spcBef>
                <a:spcPct val="0"/>
              </a:spcBef>
              <a:buClrTx/>
              <a:buSzTx/>
              <a:buFontTx/>
              <a:buNone/>
            </a:pPr>
            <a:r>
              <a:rPr lang="en-US" altLang="it-IT" sz="3800" u="sng">
                <a:solidFill>
                  <a:schemeClr val="accent2"/>
                </a:solidFill>
              </a:rPr>
              <a:t>Distribuzione di file: BitTorrent</a:t>
            </a:r>
            <a:r>
              <a:rPr lang="en-US" altLang="it-IT" sz="4000" u="sng">
                <a:solidFill>
                  <a:schemeClr val="accent2"/>
                </a:solidFill>
              </a:rPr>
              <a:t> </a:t>
            </a:r>
          </a:p>
        </p:txBody>
      </p:sp>
      <p:sp>
        <p:nvSpPr>
          <p:cNvPr id="244739" name="Text Box 3"/>
          <p:cNvSpPr txBox="1">
            <a:spLocks noChangeArrowheads="1"/>
          </p:cNvSpPr>
          <p:nvPr/>
        </p:nvSpPr>
        <p:spPr bwMode="auto">
          <a:xfrm>
            <a:off x="1322388" y="1974850"/>
            <a:ext cx="3800475" cy="800100"/>
          </a:xfrm>
          <a:prstGeom prst="rect">
            <a:avLst/>
          </a:prstGeom>
          <a:noFill/>
          <a:ln w="9525">
            <a:noFill/>
            <a:miter lim="800000"/>
            <a:headEnd/>
            <a:tailEnd/>
          </a:ln>
          <a:effectLst/>
        </p:spPr>
        <p:txBody>
          <a:bodyPr wrap="none">
            <a:spAutoFit/>
          </a:bodyPr>
          <a:lstStyle/>
          <a:p>
            <a:pPr eaLnBrk="1" hangingPunct="1">
              <a:spcBef>
                <a:spcPct val="0"/>
              </a:spcBef>
              <a:buClrTx/>
              <a:buSzTx/>
              <a:buFontTx/>
              <a:buNone/>
            </a:pPr>
            <a:r>
              <a:rPr lang="en-US" altLang="it-IT" sz="2000" i="1" u="sng">
                <a:solidFill>
                  <a:srgbClr val="FF3300"/>
                </a:solidFill>
              </a:rPr>
              <a:t>tracker:</a:t>
            </a:r>
            <a:r>
              <a:rPr lang="en-US" altLang="it-IT" sz="2000"/>
              <a:t> tiene traccia dei peer</a:t>
            </a:r>
          </a:p>
          <a:p>
            <a:pPr eaLnBrk="1" hangingPunct="1">
              <a:spcBef>
                <a:spcPct val="0"/>
              </a:spcBef>
              <a:buClrTx/>
              <a:buSzTx/>
              <a:buFontTx/>
              <a:buNone/>
            </a:pPr>
            <a:r>
              <a:rPr lang="en-US" altLang="it-IT" sz="2000"/>
              <a:t>che partecipano</a:t>
            </a:r>
            <a:endParaRPr lang="en-US" altLang="it-IT"/>
          </a:p>
        </p:txBody>
      </p:sp>
      <p:sp>
        <p:nvSpPr>
          <p:cNvPr id="244740" name="Text Box 4"/>
          <p:cNvSpPr txBox="1">
            <a:spLocks noChangeArrowheads="1"/>
          </p:cNvSpPr>
          <p:nvPr/>
        </p:nvSpPr>
        <p:spPr bwMode="auto">
          <a:xfrm>
            <a:off x="5778500" y="1984375"/>
            <a:ext cx="2932113" cy="1030288"/>
          </a:xfrm>
          <a:prstGeom prst="rect">
            <a:avLst/>
          </a:prstGeom>
          <a:noFill/>
          <a:ln w="9525">
            <a:noFill/>
            <a:miter lim="800000"/>
            <a:headEnd/>
            <a:tailEnd/>
          </a:ln>
          <a:effectLst/>
        </p:spPr>
        <p:txBody>
          <a:bodyPr wrap="none">
            <a:spAutoFit/>
          </a:bodyPr>
          <a:lstStyle/>
          <a:p>
            <a:pPr marL="342900" indent="-342900">
              <a:lnSpc>
                <a:spcPct val="75000"/>
              </a:lnSpc>
            </a:pPr>
            <a:r>
              <a:rPr lang="en-US" altLang="it-IT" sz="2000" i="1" u="sng">
                <a:solidFill>
                  <a:srgbClr val="FF3300"/>
                </a:solidFill>
              </a:rPr>
              <a:t>torrent:</a:t>
            </a:r>
            <a:r>
              <a:rPr lang="en-US" altLang="it-IT" sz="2000"/>
              <a:t> gruppo di peer</a:t>
            </a:r>
          </a:p>
          <a:p>
            <a:pPr marL="342900" indent="-342900">
              <a:lnSpc>
                <a:spcPct val="75000"/>
              </a:lnSpc>
            </a:pPr>
            <a:r>
              <a:rPr lang="en-US" altLang="it-IT" sz="2000"/>
              <a:t>che si scambiano parti</a:t>
            </a:r>
          </a:p>
          <a:p>
            <a:pPr marL="342900" indent="-342900">
              <a:lnSpc>
                <a:spcPct val="75000"/>
              </a:lnSpc>
            </a:pPr>
            <a:r>
              <a:rPr lang="en-US" altLang="it-IT" sz="2000"/>
              <a:t>di un file</a:t>
            </a:r>
          </a:p>
        </p:txBody>
      </p:sp>
      <p:grpSp>
        <p:nvGrpSpPr>
          <p:cNvPr id="244741" name="Group 5"/>
          <p:cNvGrpSpPr>
            <a:grpSpLocks/>
          </p:cNvGrpSpPr>
          <p:nvPr/>
        </p:nvGrpSpPr>
        <p:grpSpPr bwMode="auto">
          <a:xfrm>
            <a:off x="1243013" y="2792413"/>
            <a:ext cx="5408612" cy="3863975"/>
            <a:chOff x="846" y="1309"/>
            <a:chExt cx="3407" cy="2792"/>
          </a:xfrm>
        </p:grpSpPr>
        <p:grpSp>
          <p:nvGrpSpPr>
            <p:cNvPr id="244742" name="Group 6"/>
            <p:cNvGrpSpPr>
              <a:grpSpLocks/>
            </p:cNvGrpSpPr>
            <p:nvPr/>
          </p:nvGrpSpPr>
          <p:grpSpPr bwMode="auto">
            <a:xfrm>
              <a:off x="1431" y="1325"/>
              <a:ext cx="339" cy="558"/>
              <a:chOff x="4180" y="783"/>
              <a:chExt cx="150" cy="307"/>
            </a:xfrm>
          </p:grpSpPr>
          <p:sp>
            <p:nvSpPr>
              <p:cNvPr id="244743" name="AutoShape 7"/>
              <p:cNvSpPr>
                <a:spLocks noChangeArrowheads="1"/>
              </p:cNvSpPr>
              <p:nvPr/>
            </p:nvSpPr>
            <p:spPr bwMode="auto">
              <a:xfrm>
                <a:off x="4180" y="1019"/>
                <a:ext cx="150" cy="71"/>
              </a:xfrm>
              <a:prstGeom prst="parallelogram">
                <a:avLst>
                  <a:gd name="adj" fmla="val 81387"/>
                </a:avLst>
              </a:prstGeom>
              <a:solidFill>
                <a:srgbClr val="33CCCC"/>
              </a:solidFill>
              <a:ln w="9525">
                <a:noFill/>
                <a:miter lim="800000"/>
                <a:headEnd/>
                <a:tailEnd/>
              </a:ln>
              <a:effectLst/>
            </p:spPr>
            <p:txBody>
              <a:bodyPr wrap="none" anchor="ctr"/>
              <a:lstStyle/>
              <a:p>
                <a:endParaRPr lang="en-US"/>
              </a:p>
            </p:txBody>
          </p:sp>
          <p:sp>
            <p:nvSpPr>
              <p:cNvPr id="244744" name="Rectangle 8"/>
              <p:cNvSpPr>
                <a:spLocks noChangeArrowheads="1"/>
              </p:cNvSpPr>
              <p:nvPr/>
            </p:nvSpPr>
            <p:spPr bwMode="auto">
              <a:xfrm>
                <a:off x="4256" y="785"/>
                <a:ext cx="69" cy="236"/>
              </a:xfrm>
              <a:prstGeom prst="rect">
                <a:avLst/>
              </a:prstGeom>
              <a:solidFill>
                <a:srgbClr val="33CCCC"/>
              </a:solidFill>
              <a:ln w="9525">
                <a:noFill/>
                <a:miter lim="800000"/>
                <a:headEnd/>
                <a:tailEnd/>
              </a:ln>
              <a:effectLst/>
            </p:spPr>
            <p:txBody>
              <a:bodyPr wrap="none" anchor="ctr"/>
              <a:lstStyle/>
              <a:p>
                <a:endParaRPr lang="en-US"/>
              </a:p>
            </p:txBody>
          </p:sp>
          <p:sp>
            <p:nvSpPr>
              <p:cNvPr id="244745" name="Rectangle 9"/>
              <p:cNvSpPr>
                <a:spLocks noChangeArrowheads="1"/>
              </p:cNvSpPr>
              <p:nvPr/>
            </p:nvSpPr>
            <p:spPr bwMode="auto">
              <a:xfrm>
                <a:off x="4181" y="852"/>
                <a:ext cx="95" cy="236"/>
              </a:xfrm>
              <a:prstGeom prst="rect">
                <a:avLst/>
              </a:prstGeom>
              <a:solidFill>
                <a:srgbClr val="33CCCC"/>
              </a:solidFill>
              <a:ln w="9525">
                <a:solidFill>
                  <a:schemeClr val="tx1"/>
                </a:solidFill>
                <a:miter lim="800000"/>
                <a:headEnd/>
                <a:tailEnd/>
              </a:ln>
              <a:effectLst/>
            </p:spPr>
            <p:txBody>
              <a:bodyPr wrap="none" anchor="ctr"/>
              <a:lstStyle/>
              <a:p>
                <a:endParaRPr lang="en-US"/>
              </a:p>
            </p:txBody>
          </p:sp>
          <p:sp>
            <p:nvSpPr>
              <p:cNvPr id="244746" name="AutoShape 10"/>
              <p:cNvSpPr>
                <a:spLocks noChangeArrowheads="1"/>
              </p:cNvSpPr>
              <p:nvPr/>
            </p:nvSpPr>
            <p:spPr bwMode="auto">
              <a:xfrm>
                <a:off x="4180" y="783"/>
                <a:ext cx="150" cy="71"/>
              </a:xfrm>
              <a:prstGeom prst="parallelogram">
                <a:avLst>
                  <a:gd name="adj" fmla="val 81387"/>
                </a:avLst>
              </a:prstGeom>
              <a:solidFill>
                <a:srgbClr val="33CCCC"/>
              </a:solidFill>
              <a:ln w="9525">
                <a:solidFill>
                  <a:schemeClr val="tx1"/>
                </a:solidFill>
                <a:miter lim="800000"/>
                <a:headEnd/>
                <a:tailEnd/>
              </a:ln>
              <a:effectLst/>
            </p:spPr>
            <p:txBody>
              <a:bodyPr wrap="none" anchor="ctr"/>
              <a:lstStyle/>
              <a:p>
                <a:endParaRPr lang="en-US"/>
              </a:p>
            </p:txBody>
          </p:sp>
          <p:sp>
            <p:nvSpPr>
              <p:cNvPr id="244747" name="Line 11"/>
              <p:cNvSpPr>
                <a:spLocks noChangeShapeType="1"/>
              </p:cNvSpPr>
              <p:nvPr/>
            </p:nvSpPr>
            <p:spPr bwMode="auto">
              <a:xfrm>
                <a:off x="4330" y="788"/>
                <a:ext cx="0" cy="231"/>
              </a:xfrm>
              <a:prstGeom prst="line">
                <a:avLst/>
              </a:prstGeom>
              <a:noFill/>
              <a:ln w="9525">
                <a:solidFill>
                  <a:schemeClr val="tx1"/>
                </a:solidFill>
                <a:round/>
                <a:headEnd/>
                <a:tailEnd/>
              </a:ln>
              <a:effectLst/>
            </p:spPr>
            <p:txBody>
              <a:bodyPr wrap="none" anchor="ctr"/>
              <a:lstStyle/>
              <a:p>
                <a:endParaRPr lang="en-US"/>
              </a:p>
            </p:txBody>
          </p:sp>
          <p:sp>
            <p:nvSpPr>
              <p:cNvPr id="244748" name="Line 12"/>
              <p:cNvSpPr>
                <a:spLocks noChangeShapeType="1"/>
              </p:cNvSpPr>
              <p:nvPr/>
            </p:nvSpPr>
            <p:spPr bwMode="auto">
              <a:xfrm flipH="1">
                <a:off x="4276" y="1019"/>
                <a:ext cx="54" cy="69"/>
              </a:xfrm>
              <a:prstGeom prst="line">
                <a:avLst/>
              </a:prstGeom>
              <a:noFill/>
              <a:ln w="9525">
                <a:solidFill>
                  <a:schemeClr val="tx1"/>
                </a:solidFill>
                <a:round/>
                <a:headEnd/>
                <a:tailEnd/>
              </a:ln>
              <a:effectLst/>
            </p:spPr>
            <p:txBody>
              <a:bodyPr wrap="none" anchor="ctr"/>
              <a:lstStyle/>
              <a:p>
                <a:endParaRPr lang="en-US"/>
              </a:p>
            </p:txBody>
          </p:sp>
          <p:sp>
            <p:nvSpPr>
              <p:cNvPr id="244749" name="Rectangle 13"/>
              <p:cNvSpPr>
                <a:spLocks noChangeArrowheads="1"/>
              </p:cNvSpPr>
              <p:nvPr/>
            </p:nvSpPr>
            <p:spPr bwMode="auto">
              <a:xfrm>
                <a:off x="4193" y="883"/>
                <a:ext cx="63" cy="136"/>
              </a:xfrm>
              <a:prstGeom prst="rect">
                <a:avLst/>
              </a:prstGeom>
              <a:solidFill>
                <a:schemeClr val="accent2"/>
              </a:solidFill>
              <a:ln w="9525">
                <a:solidFill>
                  <a:schemeClr val="tx1"/>
                </a:solidFill>
                <a:miter lim="800000"/>
                <a:headEnd/>
                <a:tailEnd/>
              </a:ln>
              <a:effectLst/>
            </p:spPr>
            <p:txBody>
              <a:bodyPr wrap="none" anchor="ctr"/>
              <a:lstStyle/>
              <a:p>
                <a:endParaRPr lang="en-US"/>
              </a:p>
            </p:txBody>
          </p:sp>
          <p:sp>
            <p:nvSpPr>
              <p:cNvPr id="244750" name="Rectangle 14"/>
              <p:cNvSpPr>
                <a:spLocks noChangeArrowheads="1"/>
              </p:cNvSpPr>
              <p:nvPr/>
            </p:nvSpPr>
            <p:spPr bwMode="auto">
              <a:xfrm>
                <a:off x="4202" y="924"/>
                <a:ext cx="48" cy="48"/>
              </a:xfrm>
              <a:prstGeom prst="rect">
                <a:avLst/>
              </a:prstGeom>
              <a:solidFill>
                <a:schemeClr val="bg1"/>
              </a:solidFill>
              <a:ln w="9525">
                <a:noFill/>
                <a:miter lim="800000"/>
                <a:headEnd/>
                <a:tailEnd/>
              </a:ln>
              <a:effectLst/>
            </p:spPr>
            <p:txBody>
              <a:bodyPr wrap="none" anchor="ctr"/>
              <a:lstStyle/>
              <a:p>
                <a:endParaRPr lang="en-US"/>
              </a:p>
            </p:txBody>
          </p:sp>
        </p:grpSp>
        <p:graphicFrame>
          <p:nvGraphicFramePr>
            <p:cNvPr id="244751" name="Object 15"/>
            <p:cNvGraphicFramePr>
              <a:graphicFrameLocks noChangeAspect="1"/>
            </p:cNvGraphicFramePr>
            <p:nvPr/>
          </p:nvGraphicFramePr>
          <p:xfrm>
            <a:off x="1398" y="2546"/>
            <a:ext cx="280" cy="239"/>
          </p:xfrm>
          <a:graphic>
            <a:graphicData uri="http://schemas.openxmlformats.org/presentationml/2006/ole">
              <p:oleObj spid="_x0000_s244751" name="Clip" r:id="rId4" imgW="1305000" imgH="1085760" progId="MS_ClipArt_Gallery.2">
                <p:embed/>
              </p:oleObj>
            </a:graphicData>
          </a:graphic>
        </p:graphicFrame>
        <p:graphicFrame>
          <p:nvGraphicFramePr>
            <p:cNvPr id="244752" name="Object 16"/>
            <p:cNvGraphicFramePr>
              <a:graphicFrameLocks noChangeAspect="1"/>
            </p:cNvGraphicFramePr>
            <p:nvPr/>
          </p:nvGraphicFramePr>
          <p:xfrm>
            <a:off x="2583" y="3755"/>
            <a:ext cx="280" cy="239"/>
          </p:xfrm>
          <a:graphic>
            <a:graphicData uri="http://schemas.openxmlformats.org/presentationml/2006/ole">
              <p:oleObj spid="_x0000_s244752" name="Clip" r:id="rId5" imgW="1305000" imgH="1085760" progId="MS_ClipArt_Gallery.2">
                <p:embed/>
              </p:oleObj>
            </a:graphicData>
          </a:graphic>
        </p:graphicFrame>
        <p:graphicFrame>
          <p:nvGraphicFramePr>
            <p:cNvPr id="244753" name="Object 17"/>
            <p:cNvGraphicFramePr>
              <a:graphicFrameLocks noChangeAspect="1"/>
            </p:cNvGraphicFramePr>
            <p:nvPr/>
          </p:nvGraphicFramePr>
          <p:xfrm>
            <a:off x="1826" y="3267"/>
            <a:ext cx="280" cy="239"/>
          </p:xfrm>
          <a:graphic>
            <a:graphicData uri="http://schemas.openxmlformats.org/presentationml/2006/ole">
              <p:oleObj spid="_x0000_s244753" name="Clip" r:id="rId6" imgW="1305000" imgH="1085760" progId="MS_ClipArt_Gallery.2">
                <p:embed/>
              </p:oleObj>
            </a:graphicData>
          </a:graphic>
        </p:graphicFrame>
        <p:graphicFrame>
          <p:nvGraphicFramePr>
            <p:cNvPr id="244754" name="Object 18"/>
            <p:cNvGraphicFramePr>
              <a:graphicFrameLocks noChangeAspect="1"/>
            </p:cNvGraphicFramePr>
            <p:nvPr/>
          </p:nvGraphicFramePr>
          <p:xfrm>
            <a:off x="3296" y="3553"/>
            <a:ext cx="280" cy="239"/>
          </p:xfrm>
          <a:graphic>
            <a:graphicData uri="http://schemas.openxmlformats.org/presentationml/2006/ole">
              <p:oleObj spid="_x0000_s244754" name="Clip" r:id="rId7" imgW="1305000" imgH="1085760" progId="MS_ClipArt_Gallery.2">
                <p:embed/>
              </p:oleObj>
            </a:graphicData>
          </a:graphic>
        </p:graphicFrame>
        <p:graphicFrame>
          <p:nvGraphicFramePr>
            <p:cNvPr id="244755" name="Object 19"/>
            <p:cNvGraphicFramePr>
              <a:graphicFrameLocks noChangeAspect="1"/>
            </p:cNvGraphicFramePr>
            <p:nvPr/>
          </p:nvGraphicFramePr>
          <p:xfrm>
            <a:off x="3754" y="3862"/>
            <a:ext cx="280" cy="239"/>
          </p:xfrm>
          <a:graphic>
            <a:graphicData uri="http://schemas.openxmlformats.org/presentationml/2006/ole">
              <p:oleObj spid="_x0000_s244755" name="Clip" r:id="rId8" imgW="1305000" imgH="1085760" progId="MS_ClipArt_Gallery.2">
                <p:embed/>
              </p:oleObj>
            </a:graphicData>
          </a:graphic>
        </p:graphicFrame>
        <p:graphicFrame>
          <p:nvGraphicFramePr>
            <p:cNvPr id="244756" name="Object 20"/>
            <p:cNvGraphicFramePr>
              <a:graphicFrameLocks noChangeAspect="1"/>
            </p:cNvGraphicFramePr>
            <p:nvPr/>
          </p:nvGraphicFramePr>
          <p:xfrm>
            <a:off x="3961" y="2633"/>
            <a:ext cx="280" cy="239"/>
          </p:xfrm>
          <a:graphic>
            <a:graphicData uri="http://schemas.openxmlformats.org/presentationml/2006/ole">
              <p:oleObj spid="_x0000_s244756" name="Clip" r:id="rId9" imgW="1305000" imgH="1085760" progId="MS_ClipArt_Gallery.2">
                <p:embed/>
              </p:oleObj>
            </a:graphicData>
          </a:graphic>
        </p:graphicFrame>
        <p:graphicFrame>
          <p:nvGraphicFramePr>
            <p:cNvPr id="244757" name="Object 21"/>
            <p:cNvGraphicFramePr>
              <a:graphicFrameLocks noChangeAspect="1"/>
            </p:cNvGraphicFramePr>
            <p:nvPr/>
          </p:nvGraphicFramePr>
          <p:xfrm>
            <a:off x="2189" y="1451"/>
            <a:ext cx="280" cy="239"/>
          </p:xfrm>
          <a:graphic>
            <a:graphicData uri="http://schemas.openxmlformats.org/presentationml/2006/ole">
              <p:oleObj spid="_x0000_s244757" name="Clip" r:id="rId10" imgW="1305000" imgH="1085760" progId="MS_ClipArt_Gallery.2">
                <p:embed/>
              </p:oleObj>
            </a:graphicData>
          </a:graphic>
        </p:graphicFrame>
        <p:graphicFrame>
          <p:nvGraphicFramePr>
            <p:cNvPr id="244758" name="Object 22"/>
            <p:cNvGraphicFramePr>
              <a:graphicFrameLocks noChangeAspect="1"/>
            </p:cNvGraphicFramePr>
            <p:nvPr/>
          </p:nvGraphicFramePr>
          <p:xfrm>
            <a:off x="3973" y="1903"/>
            <a:ext cx="280" cy="239"/>
          </p:xfrm>
          <a:graphic>
            <a:graphicData uri="http://schemas.openxmlformats.org/presentationml/2006/ole">
              <p:oleObj spid="_x0000_s244758" name="Clip" r:id="rId11" imgW="1305000" imgH="1085760" progId="MS_ClipArt_Gallery.2">
                <p:embed/>
              </p:oleObj>
            </a:graphicData>
          </a:graphic>
        </p:graphicFrame>
        <p:graphicFrame>
          <p:nvGraphicFramePr>
            <p:cNvPr id="244759" name="Object 23"/>
            <p:cNvGraphicFramePr>
              <a:graphicFrameLocks noChangeAspect="1"/>
            </p:cNvGraphicFramePr>
            <p:nvPr/>
          </p:nvGraphicFramePr>
          <p:xfrm>
            <a:off x="3289" y="1391"/>
            <a:ext cx="280" cy="239"/>
          </p:xfrm>
          <a:graphic>
            <a:graphicData uri="http://schemas.openxmlformats.org/presentationml/2006/ole">
              <p:oleObj spid="_x0000_s244759" name="Clip" r:id="rId12" imgW="1305000" imgH="1085760" progId="MS_ClipArt_Gallery.2">
                <p:embed/>
              </p:oleObj>
            </a:graphicData>
          </a:graphic>
        </p:graphicFrame>
        <p:sp>
          <p:nvSpPr>
            <p:cNvPr id="244760" name="Line 24"/>
            <p:cNvSpPr>
              <a:spLocks noChangeShapeType="1"/>
            </p:cNvSpPr>
            <p:nvPr/>
          </p:nvSpPr>
          <p:spPr bwMode="auto">
            <a:xfrm>
              <a:off x="1541" y="1892"/>
              <a:ext cx="1" cy="663"/>
            </a:xfrm>
            <a:prstGeom prst="line">
              <a:avLst/>
            </a:prstGeom>
            <a:noFill/>
            <a:ln w="9525">
              <a:solidFill>
                <a:srgbClr val="FF0000"/>
              </a:solidFill>
              <a:round/>
              <a:headEnd type="triangle" w="med" len="med"/>
              <a:tailEnd type="triangle" w="med" len="med"/>
            </a:ln>
            <a:effectLst/>
          </p:spPr>
          <p:txBody>
            <a:bodyPr wrap="none" anchor="ctr"/>
            <a:lstStyle/>
            <a:p>
              <a:endParaRPr lang="en-US"/>
            </a:p>
          </p:txBody>
        </p:sp>
        <p:sp>
          <p:nvSpPr>
            <p:cNvPr id="244761" name="Line 25"/>
            <p:cNvSpPr>
              <a:spLocks noChangeShapeType="1"/>
            </p:cNvSpPr>
            <p:nvPr/>
          </p:nvSpPr>
          <p:spPr bwMode="auto">
            <a:xfrm flipV="1">
              <a:off x="1636" y="1656"/>
              <a:ext cx="615" cy="946"/>
            </a:xfrm>
            <a:prstGeom prst="line">
              <a:avLst/>
            </a:prstGeom>
            <a:noFill/>
            <a:ln w="9525">
              <a:solidFill>
                <a:schemeClr val="tx1"/>
              </a:solidFill>
              <a:round/>
              <a:headEnd type="triangle" w="med" len="med"/>
              <a:tailEnd type="triangle" w="med" len="med"/>
            </a:ln>
            <a:effectLst/>
          </p:spPr>
          <p:txBody>
            <a:bodyPr wrap="none" anchor="ctr"/>
            <a:lstStyle/>
            <a:p>
              <a:endParaRPr lang="en-US"/>
            </a:p>
          </p:txBody>
        </p:sp>
        <p:sp>
          <p:nvSpPr>
            <p:cNvPr id="244762" name="Line 26"/>
            <p:cNvSpPr>
              <a:spLocks noChangeShapeType="1"/>
            </p:cNvSpPr>
            <p:nvPr/>
          </p:nvSpPr>
          <p:spPr bwMode="auto">
            <a:xfrm flipV="1">
              <a:off x="1661" y="2020"/>
              <a:ext cx="2360" cy="638"/>
            </a:xfrm>
            <a:prstGeom prst="line">
              <a:avLst/>
            </a:prstGeom>
            <a:noFill/>
            <a:ln w="9525">
              <a:solidFill>
                <a:schemeClr val="tx1"/>
              </a:solidFill>
              <a:round/>
              <a:headEnd type="triangle" w="med" len="med"/>
              <a:tailEnd type="triangle" w="med" len="med"/>
            </a:ln>
            <a:effectLst/>
          </p:spPr>
          <p:txBody>
            <a:bodyPr wrap="none" anchor="ctr"/>
            <a:lstStyle/>
            <a:p>
              <a:endParaRPr lang="en-US"/>
            </a:p>
          </p:txBody>
        </p:sp>
        <p:sp>
          <p:nvSpPr>
            <p:cNvPr id="244763" name="Line 27"/>
            <p:cNvSpPr>
              <a:spLocks noChangeShapeType="1"/>
            </p:cNvSpPr>
            <p:nvPr/>
          </p:nvSpPr>
          <p:spPr bwMode="auto">
            <a:xfrm>
              <a:off x="1635" y="2760"/>
              <a:ext cx="1736" cy="805"/>
            </a:xfrm>
            <a:prstGeom prst="line">
              <a:avLst/>
            </a:prstGeom>
            <a:noFill/>
            <a:ln w="9525">
              <a:solidFill>
                <a:schemeClr val="tx1"/>
              </a:solidFill>
              <a:round/>
              <a:headEnd type="triangle" w="med" len="med"/>
              <a:tailEnd type="triangle" w="med" len="med"/>
            </a:ln>
            <a:effectLst/>
          </p:spPr>
          <p:txBody>
            <a:bodyPr wrap="none" anchor="ctr"/>
            <a:lstStyle/>
            <a:p>
              <a:endParaRPr lang="en-US"/>
            </a:p>
          </p:txBody>
        </p:sp>
        <p:sp>
          <p:nvSpPr>
            <p:cNvPr id="244764" name="Line 28"/>
            <p:cNvSpPr>
              <a:spLocks noChangeShapeType="1"/>
            </p:cNvSpPr>
            <p:nvPr/>
          </p:nvSpPr>
          <p:spPr bwMode="auto">
            <a:xfrm>
              <a:off x="2409" y="1665"/>
              <a:ext cx="1594" cy="994"/>
            </a:xfrm>
            <a:prstGeom prst="line">
              <a:avLst/>
            </a:prstGeom>
            <a:noFill/>
            <a:ln w="9525">
              <a:solidFill>
                <a:schemeClr val="tx1"/>
              </a:solidFill>
              <a:round/>
              <a:headEnd type="triangle" w="med" len="med"/>
              <a:tailEnd type="triangle" w="med" len="med"/>
            </a:ln>
            <a:effectLst/>
          </p:spPr>
          <p:txBody>
            <a:bodyPr wrap="none" anchor="ctr"/>
            <a:lstStyle/>
            <a:p>
              <a:endParaRPr lang="en-US"/>
            </a:p>
          </p:txBody>
        </p:sp>
        <p:sp>
          <p:nvSpPr>
            <p:cNvPr id="244765" name="Line 29"/>
            <p:cNvSpPr>
              <a:spLocks noChangeShapeType="1"/>
            </p:cNvSpPr>
            <p:nvPr/>
          </p:nvSpPr>
          <p:spPr bwMode="auto">
            <a:xfrm flipH="1">
              <a:off x="2007" y="1671"/>
              <a:ext cx="323" cy="1586"/>
            </a:xfrm>
            <a:prstGeom prst="line">
              <a:avLst/>
            </a:prstGeom>
            <a:noFill/>
            <a:ln w="9525">
              <a:solidFill>
                <a:schemeClr val="tx1"/>
              </a:solidFill>
              <a:round/>
              <a:headEnd type="triangle" w="med" len="med"/>
              <a:tailEnd type="triangle" w="med" len="med"/>
            </a:ln>
            <a:effectLst/>
          </p:spPr>
          <p:txBody>
            <a:bodyPr wrap="none" anchor="ctr"/>
            <a:lstStyle/>
            <a:p>
              <a:endParaRPr lang="en-US"/>
            </a:p>
          </p:txBody>
        </p:sp>
        <p:sp>
          <p:nvSpPr>
            <p:cNvPr id="244766" name="Line 30"/>
            <p:cNvSpPr>
              <a:spLocks noChangeShapeType="1"/>
            </p:cNvSpPr>
            <p:nvPr/>
          </p:nvSpPr>
          <p:spPr bwMode="auto">
            <a:xfrm flipH="1" flipV="1">
              <a:off x="3561" y="1592"/>
              <a:ext cx="489" cy="308"/>
            </a:xfrm>
            <a:prstGeom prst="line">
              <a:avLst/>
            </a:prstGeom>
            <a:noFill/>
            <a:ln w="9525">
              <a:solidFill>
                <a:schemeClr val="tx1"/>
              </a:solidFill>
              <a:round/>
              <a:headEnd type="triangle" w="med" len="med"/>
              <a:tailEnd type="triangle" w="med" len="med"/>
            </a:ln>
            <a:effectLst/>
          </p:spPr>
          <p:txBody>
            <a:bodyPr wrap="none" anchor="ctr"/>
            <a:lstStyle/>
            <a:p>
              <a:endParaRPr lang="en-US"/>
            </a:p>
          </p:txBody>
        </p:sp>
        <p:sp>
          <p:nvSpPr>
            <p:cNvPr id="244767" name="Line 31"/>
            <p:cNvSpPr>
              <a:spLocks noChangeShapeType="1"/>
            </p:cNvSpPr>
            <p:nvPr/>
          </p:nvSpPr>
          <p:spPr bwMode="auto">
            <a:xfrm flipH="1">
              <a:off x="2780" y="2137"/>
              <a:ext cx="1278" cy="1594"/>
            </a:xfrm>
            <a:prstGeom prst="line">
              <a:avLst/>
            </a:prstGeom>
            <a:noFill/>
            <a:ln w="9525">
              <a:solidFill>
                <a:schemeClr val="tx1"/>
              </a:solidFill>
              <a:round/>
              <a:headEnd type="triangle" w="med" len="med"/>
              <a:tailEnd type="triangle" w="med" len="med"/>
            </a:ln>
            <a:effectLst/>
          </p:spPr>
          <p:txBody>
            <a:bodyPr wrap="none" anchor="ctr"/>
            <a:lstStyle/>
            <a:p>
              <a:endParaRPr lang="en-US"/>
            </a:p>
          </p:txBody>
        </p:sp>
        <p:sp>
          <p:nvSpPr>
            <p:cNvPr id="244768" name="Line 32"/>
            <p:cNvSpPr>
              <a:spLocks noChangeShapeType="1"/>
            </p:cNvSpPr>
            <p:nvPr/>
          </p:nvSpPr>
          <p:spPr bwMode="auto">
            <a:xfrm flipH="1">
              <a:off x="2835" y="3715"/>
              <a:ext cx="466" cy="118"/>
            </a:xfrm>
            <a:prstGeom prst="line">
              <a:avLst/>
            </a:prstGeom>
            <a:noFill/>
            <a:ln w="9525">
              <a:solidFill>
                <a:schemeClr val="tx1"/>
              </a:solidFill>
              <a:round/>
              <a:headEnd type="triangle" w="med" len="med"/>
              <a:tailEnd type="triangle" w="med" len="med"/>
            </a:ln>
            <a:effectLst/>
          </p:spPr>
          <p:txBody>
            <a:bodyPr wrap="none" anchor="ctr"/>
            <a:lstStyle/>
            <a:p>
              <a:endParaRPr lang="en-US"/>
            </a:p>
          </p:txBody>
        </p:sp>
        <p:sp>
          <p:nvSpPr>
            <p:cNvPr id="244769" name="Line 33"/>
            <p:cNvSpPr>
              <a:spLocks noChangeShapeType="1"/>
            </p:cNvSpPr>
            <p:nvPr/>
          </p:nvSpPr>
          <p:spPr bwMode="auto">
            <a:xfrm flipH="1">
              <a:off x="2086" y="1624"/>
              <a:ext cx="1294" cy="1688"/>
            </a:xfrm>
            <a:prstGeom prst="line">
              <a:avLst/>
            </a:prstGeom>
            <a:noFill/>
            <a:ln w="9525">
              <a:solidFill>
                <a:schemeClr val="tx1"/>
              </a:solidFill>
              <a:round/>
              <a:headEnd type="triangle" w="med" len="med"/>
              <a:tailEnd type="triangle" w="med" len="med"/>
            </a:ln>
            <a:effectLst/>
          </p:spPr>
          <p:txBody>
            <a:bodyPr wrap="none" anchor="ctr"/>
            <a:lstStyle/>
            <a:p>
              <a:endParaRPr lang="en-US"/>
            </a:p>
          </p:txBody>
        </p:sp>
        <p:sp>
          <p:nvSpPr>
            <p:cNvPr id="244770" name="Line 34"/>
            <p:cNvSpPr>
              <a:spLocks noChangeShapeType="1"/>
            </p:cNvSpPr>
            <p:nvPr/>
          </p:nvSpPr>
          <p:spPr bwMode="auto">
            <a:xfrm flipV="1">
              <a:off x="2094" y="2792"/>
              <a:ext cx="1893" cy="592"/>
            </a:xfrm>
            <a:prstGeom prst="line">
              <a:avLst/>
            </a:prstGeom>
            <a:noFill/>
            <a:ln w="9525">
              <a:solidFill>
                <a:schemeClr val="tx1"/>
              </a:solidFill>
              <a:round/>
              <a:headEnd type="triangle" w="med" len="med"/>
              <a:tailEnd type="triangle" w="med" len="med"/>
            </a:ln>
            <a:effectLst/>
          </p:spPr>
          <p:txBody>
            <a:bodyPr wrap="none" anchor="ctr"/>
            <a:lstStyle/>
            <a:p>
              <a:endParaRPr lang="en-US"/>
            </a:p>
          </p:txBody>
        </p:sp>
        <p:sp>
          <p:nvSpPr>
            <p:cNvPr id="244771" name="Line 35"/>
            <p:cNvSpPr>
              <a:spLocks noChangeShapeType="1"/>
            </p:cNvSpPr>
            <p:nvPr/>
          </p:nvSpPr>
          <p:spPr bwMode="auto">
            <a:xfrm>
              <a:off x="3506" y="1608"/>
              <a:ext cx="607" cy="1018"/>
            </a:xfrm>
            <a:prstGeom prst="line">
              <a:avLst/>
            </a:prstGeom>
            <a:noFill/>
            <a:ln w="9525">
              <a:solidFill>
                <a:schemeClr val="tx1"/>
              </a:solidFill>
              <a:round/>
              <a:headEnd type="triangle" w="med" len="med"/>
              <a:tailEnd type="triangle" w="med" len="med"/>
            </a:ln>
            <a:effectLst/>
          </p:spPr>
          <p:txBody>
            <a:bodyPr wrap="none" anchor="ctr"/>
            <a:lstStyle/>
            <a:p>
              <a:endParaRPr lang="en-US"/>
            </a:p>
          </p:txBody>
        </p:sp>
        <p:sp>
          <p:nvSpPr>
            <p:cNvPr id="244772" name="Line 36"/>
            <p:cNvSpPr>
              <a:spLocks noChangeShapeType="1"/>
            </p:cNvSpPr>
            <p:nvPr/>
          </p:nvSpPr>
          <p:spPr bwMode="auto">
            <a:xfrm>
              <a:off x="3545" y="3731"/>
              <a:ext cx="237" cy="157"/>
            </a:xfrm>
            <a:prstGeom prst="line">
              <a:avLst/>
            </a:prstGeom>
            <a:noFill/>
            <a:ln w="9525">
              <a:solidFill>
                <a:schemeClr val="tx1"/>
              </a:solidFill>
              <a:round/>
              <a:headEnd type="triangle" w="med" len="med"/>
              <a:tailEnd type="triangle" w="med" len="med"/>
            </a:ln>
            <a:effectLst/>
          </p:spPr>
          <p:txBody>
            <a:bodyPr wrap="none" anchor="ctr"/>
            <a:lstStyle/>
            <a:p>
              <a:endParaRPr lang="en-US"/>
            </a:p>
          </p:txBody>
        </p:sp>
        <p:sp>
          <p:nvSpPr>
            <p:cNvPr id="244773" name="Line 37"/>
            <p:cNvSpPr>
              <a:spLocks noChangeShapeType="1"/>
            </p:cNvSpPr>
            <p:nvPr/>
          </p:nvSpPr>
          <p:spPr bwMode="auto">
            <a:xfrm>
              <a:off x="2843" y="3944"/>
              <a:ext cx="939" cy="1"/>
            </a:xfrm>
            <a:prstGeom prst="line">
              <a:avLst/>
            </a:prstGeom>
            <a:noFill/>
            <a:ln w="9525">
              <a:solidFill>
                <a:schemeClr val="tx1"/>
              </a:solidFill>
              <a:round/>
              <a:headEnd type="triangle" w="med" len="med"/>
              <a:tailEnd type="triangle" w="med" len="med"/>
            </a:ln>
            <a:effectLst/>
          </p:spPr>
          <p:txBody>
            <a:bodyPr wrap="none" anchor="ctr"/>
            <a:lstStyle/>
            <a:p>
              <a:endParaRPr lang="en-US"/>
            </a:p>
          </p:txBody>
        </p:sp>
        <p:sp>
          <p:nvSpPr>
            <p:cNvPr id="244774" name="Text Box 38"/>
            <p:cNvSpPr txBox="1">
              <a:spLocks noChangeArrowheads="1"/>
            </p:cNvSpPr>
            <p:nvPr/>
          </p:nvSpPr>
          <p:spPr bwMode="auto">
            <a:xfrm>
              <a:off x="846" y="2049"/>
              <a:ext cx="645" cy="679"/>
            </a:xfrm>
            <a:prstGeom prst="rect">
              <a:avLst/>
            </a:prstGeom>
            <a:noFill/>
            <a:ln w="9525">
              <a:noFill/>
              <a:miter lim="800000"/>
              <a:headEnd/>
              <a:tailEnd/>
            </a:ln>
            <a:effectLst/>
          </p:spPr>
          <p:txBody>
            <a:bodyPr wrap="none">
              <a:spAutoFit/>
            </a:bodyPr>
            <a:lstStyle/>
            <a:p>
              <a:pPr eaLnBrk="1" hangingPunct="1">
                <a:spcBef>
                  <a:spcPct val="0"/>
                </a:spcBef>
                <a:buClrTx/>
                <a:buSzTx/>
                <a:buFontTx/>
                <a:buNone/>
              </a:pPr>
              <a:r>
                <a:rPr lang="en-US" altLang="it-IT" sz="1600">
                  <a:solidFill>
                    <a:srgbClr val="FF0000"/>
                  </a:solidFill>
                </a:rPr>
                <a:t>Ottiene</a:t>
              </a:r>
            </a:p>
            <a:p>
              <a:pPr eaLnBrk="1" hangingPunct="1">
                <a:spcBef>
                  <a:spcPct val="0"/>
                </a:spcBef>
                <a:buClrTx/>
                <a:buSzTx/>
                <a:buFontTx/>
                <a:buNone/>
              </a:pPr>
              <a:r>
                <a:rPr lang="en-US" altLang="it-IT" sz="1600">
                  <a:solidFill>
                    <a:srgbClr val="FF0000"/>
                  </a:solidFill>
                </a:rPr>
                <a:t>la lista</a:t>
              </a:r>
            </a:p>
            <a:p>
              <a:pPr eaLnBrk="1" hangingPunct="1">
                <a:spcBef>
                  <a:spcPct val="0"/>
                </a:spcBef>
                <a:buClrTx/>
                <a:buSzTx/>
                <a:buFontTx/>
                <a:buNone/>
              </a:pPr>
              <a:r>
                <a:rPr lang="en-US" altLang="it-IT" sz="1600">
                  <a:solidFill>
                    <a:srgbClr val="FF0000"/>
                  </a:solidFill>
                </a:rPr>
                <a:t>dei peer</a:t>
              </a:r>
              <a:r>
                <a:rPr lang="en-US" altLang="it-IT" sz="1800">
                  <a:latin typeface="Arial" charset="0"/>
                </a:rPr>
                <a:t> </a:t>
              </a:r>
            </a:p>
          </p:txBody>
        </p:sp>
        <p:sp>
          <p:nvSpPr>
            <p:cNvPr id="244775" name="Text Box 39"/>
            <p:cNvSpPr txBox="1">
              <a:spLocks noChangeArrowheads="1"/>
            </p:cNvSpPr>
            <p:nvPr/>
          </p:nvSpPr>
          <p:spPr bwMode="auto">
            <a:xfrm>
              <a:off x="2730" y="2559"/>
              <a:ext cx="654" cy="604"/>
            </a:xfrm>
            <a:prstGeom prst="rect">
              <a:avLst/>
            </a:prstGeom>
            <a:noFill/>
            <a:ln w="9525">
              <a:noFill/>
              <a:miter lim="800000"/>
              <a:headEnd/>
              <a:tailEnd/>
            </a:ln>
            <a:effectLst/>
          </p:spPr>
          <p:txBody>
            <a:bodyPr wrap="none">
              <a:spAutoFit/>
            </a:bodyPr>
            <a:lstStyle/>
            <a:p>
              <a:pPr eaLnBrk="1" hangingPunct="1">
                <a:spcBef>
                  <a:spcPct val="0"/>
                </a:spcBef>
                <a:buClrTx/>
                <a:buSzTx/>
                <a:buFontTx/>
                <a:buNone/>
              </a:pPr>
              <a:r>
                <a:rPr lang="en-US" altLang="it-IT" sz="1400"/>
                <a:t>Scambi</a:t>
              </a:r>
            </a:p>
            <a:p>
              <a:pPr eaLnBrk="1" hangingPunct="1">
                <a:spcBef>
                  <a:spcPct val="0"/>
                </a:spcBef>
                <a:buClrTx/>
                <a:buSzTx/>
                <a:buFontTx/>
                <a:buNone/>
              </a:pPr>
              <a:r>
                <a:rPr lang="en-US" altLang="it-IT" sz="1400"/>
                <a:t>delle parti</a:t>
              </a:r>
            </a:p>
            <a:p>
              <a:pPr eaLnBrk="1" hangingPunct="1">
                <a:spcBef>
                  <a:spcPct val="0"/>
                </a:spcBef>
                <a:buClrTx/>
                <a:buSzTx/>
                <a:buFontTx/>
                <a:buNone/>
              </a:pPr>
              <a:r>
                <a:rPr lang="en-US" altLang="it-IT" sz="1400"/>
                <a:t>del file</a:t>
              </a:r>
              <a:endParaRPr lang="en-US" altLang="it-IT" sz="1600"/>
            </a:p>
          </p:txBody>
        </p:sp>
        <p:sp>
          <p:nvSpPr>
            <p:cNvPr id="244776" name="Line 40"/>
            <p:cNvSpPr>
              <a:spLocks noChangeShapeType="1"/>
            </p:cNvSpPr>
            <p:nvPr/>
          </p:nvSpPr>
          <p:spPr bwMode="auto">
            <a:xfrm flipH="1">
              <a:off x="3892" y="2871"/>
              <a:ext cx="214" cy="986"/>
            </a:xfrm>
            <a:prstGeom prst="line">
              <a:avLst/>
            </a:prstGeom>
            <a:noFill/>
            <a:ln w="9525">
              <a:solidFill>
                <a:schemeClr val="tx1"/>
              </a:solidFill>
              <a:round/>
              <a:headEnd type="triangle" w="med" len="med"/>
              <a:tailEnd type="triangle" w="med" len="med"/>
            </a:ln>
            <a:effectLst/>
          </p:spPr>
          <p:txBody>
            <a:bodyPr wrap="none" anchor="ctr"/>
            <a:lstStyle/>
            <a:p>
              <a:endParaRPr lang="en-US"/>
            </a:p>
          </p:txBody>
        </p:sp>
        <p:pic>
          <p:nvPicPr>
            <p:cNvPr id="244777" name="Picture 41" descr="Alice"/>
            <p:cNvPicPr>
              <a:picLocks noChangeAspect="1" noChangeArrowheads="1"/>
            </p:cNvPicPr>
            <p:nvPr/>
          </p:nvPicPr>
          <p:blipFill>
            <a:blip r:embed="rId13" cstate="print"/>
            <a:srcRect/>
            <a:stretch>
              <a:fillRect/>
            </a:stretch>
          </p:blipFill>
          <p:spPr bwMode="auto">
            <a:xfrm>
              <a:off x="1113" y="2742"/>
              <a:ext cx="354" cy="437"/>
            </a:xfrm>
            <a:prstGeom prst="rect">
              <a:avLst/>
            </a:prstGeom>
            <a:noFill/>
          </p:spPr>
        </p:pic>
        <p:sp>
          <p:nvSpPr>
            <p:cNvPr id="244778" name="Text Box 42"/>
            <p:cNvSpPr txBox="1">
              <a:spLocks noChangeArrowheads="1"/>
            </p:cNvSpPr>
            <p:nvPr/>
          </p:nvSpPr>
          <p:spPr bwMode="auto">
            <a:xfrm>
              <a:off x="1760" y="3471"/>
              <a:ext cx="386" cy="243"/>
            </a:xfrm>
            <a:prstGeom prst="rect">
              <a:avLst/>
            </a:prstGeom>
            <a:noFill/>
            <a:ln w="9525">
              <a:noFill/>
              <a:miter lim="800000"/>
              <a:headEnd/>
              <a:tailEnd/>
            </a:ln>
            <a:effectLst/>
          </p:spPr>
          <p:txBody>
            <a:bodyPr wrap="none">
              <a:spAutoFit/>
            </a:bodyPr>
            <a:lstStyle/>
            <a:p>
              <a:pPr eaLnBrk="1" hangingPunct="1">
                <a:spcBef>
                  <a:spcPct val="0"/>
                </a:spcBef>
                <a:buClrTx/>
                <a:buSzTx/>
                <a:buFontTx/>
                <a:buNone/>
              </a:pPr>
              <a:r>
                <a:rPr lang="en-US" altLang="it-IT" sz="1600"/>
                <a:t>peer</a:t>
              </a:r>
            </a:p>
          </p:txBody>
        </p:sp>
        <p:sp>
          <p:nvSpPr>
            <p:cNvPr id="244779" name="Line 43"/>
            <p:cNvSpPr>
              <a:spLocks noChangeShapeType="1"/>
            </p:cNvSpPr>
            <p:nvPr/>
          </p:nvSpPr>
          <p:spPr bwMode="auto">
            <a:xfrm>
              <a:off x="1178" y="1309"/>
              <a:ext cx="218" cy="227"/>
            </a:xfrm>
            <a:prstGeom prst="line">
              <a:avLst/>
            </a:prstGeom>
            <a:noFill/>
            <a:ln w="9525">
              <a:solidFill>
                <a:srgbClr val="FF3300"/>
              </a:solidFill>
              <a:round/>
              <a:headEnd/>
              <a:tailEnd/>
            </a:ln>
            <a:effectLst/>
          </p:spPr>
          <p:txBody>
            <a:bodyPr/>
            <a:lstStyle/>
            <a:p>
              <a:endParaRPr lang="en-US"/>
            </a:p>
          </p:txBody>
        </p:sp>
      </p:grpSp>
      <p:sp>
        <p:nvSpPr>
          <p:cNvPr id="244780" name="Rectangle 44"/>
          <p:cNvSpPr>
            <a:spLocks noChangeArrowheads="1"/>
          </p:cNvSpPr>
          <p:nvPr/>
        </p:nvSpPr>
        <p:spPr bwMode="auto">
          <a:xfrm>
            <a:off x="614363" y="1416050"/>
            <a:ext cx="3989387" cy="546100"/>
          </a:xfrm>
          <a:prstGeom prst="rect">
            <a:avLst/>
          </a:prstGeom>
          <a:noFill/>
          <a:ln w="9525">
            <a:noFill/>
            <a:miter lim="800000"/>
            <a:headEnd/>
            <a:tailEnd/>
          </a:ln>
          <a:effectLst/>
        </p:spPr>
        <p:txBody>
          <a:bodyPr/>
          <a:lstStyle/>
          <a:p>
            <a:pPr marL="342900" indent="-342900">
              <a:buFont typeface="Wingdings" pitchFamily="64" charset="2"/>
              <a:buChar char="r"/>
            </a:pPr>
            <a:r>
              <a:rPr lang="en-US" altLang="it-IT"/>
              <a:t>Distribuzione di file P2P</a:t>
            </a:r>
            <a:endParaRPr lang="en-US" altLang="it-IT" sz="2800"/>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Segnaposto numero diapositiva 3"/>
          <p:cNvSpPr>
            <a:spLocks noGrp="1"/>
          </p:cNvSpPr>
          <p:nvPr>
            <p:ph type="sldNum" sz="quarter" idx="12"/>
          </p:nvPr>
        </p:nvSpPr>
        <p:spPr/>
        <p:txBody>
          <a:bodyPr/>
          <a:lstStyle/>
          <a:p>
            <a:r>
              <a:rPr lang="en-US" altLang="it-IT"/>
              <a:t>2-</a:t>
            </a:r>
            <a:fld id="{35E9DB64-0744-4AC7-9479-9092F68EAB01}" type="slidenum">
              <a:rPr lang="en-US" altLang="it-IT"/>
              <a:pPr/>
              <a:t>82</a:t>
            </a:fld>
            <a:endParaRPr lang="en-US" altLang="it-IT"/>
          </a:p>
        </p:txBody>
      </p:sp>
      <p:sp>
        <p:nvSpPr>
          <p:cNvPr id="245762" name="Rectangle 2"/>
          <p:cNvSpPr>
            <a:spLocks noChangeArrowheads="1"/>
          </p:cNvSpPr>
          <p:nvPr/>
        </p:nvSpPr>
        <p:spPr bwMode="auto">
          <a:xfrm>
            <a:off x="312738" y="865188"/>
            <a:ext cx="7772400" cy="1143000"/>
          </a:xfrm>
          <a:prstGeom prst="rect">
            <a:avLst/>
          </a:prstGeom>
          <a:noFill/>
          <a:ln w="9525">
            <a:noFill/>
            <a:miter lim="800000"/>
            <a:headEnd/>
            <a:tailEnd/>
          </a:ln>
          <a:effectLst/>
        </p:spPr>
        <p:txBody>
          <a:bodyPr anchor="ctr"/>
          <a:lstStyle/>
          <a:p>
            <a:pPr>
              <a:spcBef>
                <a:spcPct val="0"/>
              </a:spcBef>
              <a:buClrTx/>
              <a:buSzTx/>
              <a:buFontTx/>
              <a:buNone/>
            </a:pPr>
            <a:r>
              <a:rPr lang="en-US" altLang="it-IT" sz="4000" u="sng">
                <a:solidFill>
                  <a:schemeClr val="accent2"/>
                </a:solidFill>
              </a:rPr>
              <a:t>BitTorrent (1)</a:t>
            </a:r>
          </a:p>
        </p:txBody>
      </p:sp>
      <p:sp>
        <p:nvSpPr>
          <p:cNvPr id="245763" name="Rectangle 3"/>
          <p:cNvSpPr>
            <a:spLocks noChangeArrowheads="1"/>
          </p:cNvSpPr>
          <p:nvPr/>
        </p:nvSpPr>
        <p:spPr bwMode="auto">
          <a:xfrm>
            <a:off x="212725" y="2270125"/>
            <a:ext cx="8120063" cy="4384675"/>
          </a:xfrm>
          <a:prstGeom prst="rect">
            <a:avLst/>
          </a:prstGeom>
          <a:noFill/>
          <a:ln w="9525">
            <a:noFill/>
            <a:miter lim="800000"/>
            <a:headEnd/>
            <a:tailEnd/>
          </a:ln>
          <a:effectLst/>
        </p:spPr>
        <p:txBody>
          <a:bodyPr/>
          <a:lstStyle/>
          <a:p>
            <a:pPr marL="342900" indent="-342900">
              <a:buFont typeface="Wingdings" pitchFamily="64" charset="2"/>
              <a:buChar char="r"/>
            </a:pPr>
            <a:r>
              <a:rPr lang="en-US" altLang="it-IT" sz="2000"/>
              <a:t>Il file viene diviso in parti (</a:t>
            </a:r>
            <a:r>
              <a:rPr lang="en-US" altLang="it-IT" sz="2000" i="1">
                <a:solidFill>
                  <a:srgbClr val="FF3300"/>
                </a:solidFill>
              </a:rPr>
              <a:t>chunk</a:t>
            </a:r>
            <a:r>
              <a:rPr lang="en-US" altLang="it-IT" sz="2000"/>
              <a:t>) da 256 Kb.</a:t>
            </a:r>
          </a:p>
          <a:p>
            <a:pPr marL="342900" indent="-342900">
              <a:buFont typeface="Wingdings" pitchFamily="64" charset="2"/>
              <a:buChar char="r"/>
            </a:pPr>
            <a:r>
              <a:rPr lang="en-US" altLang="it-IT" sz="2000"/>
              <a:t>Quando un peer entra a far parte del torrent: </a:t>
            </a:r>
          </a:p>
          <a:p>
            <a:pPr marL="742950" lvl="1" indent="-285750">
              <a:buSzPct val="75000"/>
              <a:buFont typeface="Wingdings" pitchFamily="64" charset="2"/>
              <a:buChar char="v"/>
            </a:pPr>
            <a:r>
              <a:rPr lang="en-US" altLang="it-IT" sz="2000"/>
              <a:t>non possiede nessuna parte del file, ma le accumula col passare del tempo</a:t>
            </a:r>
          </a:p>
          <a:p>
            <a:pPr marL="742950" lvl="1" indent="-285750">
              <a:buSzPct val="75000"/>
              <a:buFont typeface="Wingdings" pitchFamily="64" charset="2"/>
              <a:buChar char="v"/>
            </a:pPr>
            <a:r>
              <a:rPr lang="en-US" altLang="it-IT" sz="2000"/>
              <a:t>si registra presso il tracker per avere la lista dei peer, e si collega ad un sottoinsieme di peer vicini (“neighbors”)</a:t>
            </a:r>
          </a:p>
          <a:p>
            <a:pPr marL="342900" indent="-342900">
              <a:buFont typeface="Wingdings" pitchFamily="64" charset="2"/>
              <a:buChar char="r"/>
            </a:pPr>
            <a:r>
              <a:rPr lang="en-US" altLang="it-IT" sz="2000"/>
              <a:t>Mentre effettua il download, il peer carica le sue parti su altri peer. </a:t>
            </a:r>
          </a:p>
          <a:p>
            <a:pPr marL="342900" indent="-342900">
              <a:buFont typeface="Wingdings" pitchFamily="64" charset="2"/>
              <a:buChar char="r"/>
            </a:pPr>
            <a:r>
              <a:rPr lang="en-US" altLang="it-IT" sz="2000"/>
              <a:t>I peer possono entrare e uscire a piacimento dal torrent</a:t>
            </a:r>
          </a:p>
          <a:p>
            <a:pPr marL="342900" indent="-342900">
              <a:buFont typeface="Wingdings" pitchFamily="64" charset="2"/>
              <a:buChar char="r"/>
            </a:pPr>
            <a:r>
              <a:rPr lang="en-US" altLang="it-IT" sz="2000"/>
              <a:t>Una volta ottenuto l’intero file, il peer può lasciare il torrent (egoisticamente) o (altruisticamente) rimanere collegato.</a:t>
            </a:r>
          </a:p>
        </p:txBody>
      </p:sp>
      <p:grpSp>
        <p:nvGrpSpPr>
          <p:cNvPr id="245764" name="Group 4"/>
          <p:cNvGrpSpPr>
            <a:grpSpLocks/>
          </p:cNvGrpSpPr>
          <p:nvPr/>
        </p:nvGrpSpPr>
        <p:grpSpPr bwMode="auto">
          <a:xfrm>
            <a:off x="5521325" y="233363"/>
            <a:ext cx="2962275" cy="2882900"/>
            <a:chOff x="2195" y="208"/>
            <a:chExt cx="3140" cy="2776"/>
          </a:xfrm>
        </p:grpSpPr>
        <p:grpSp>
          <p:nvGrpSpPr>
            <p:cNvPr id="245765" name="Group 5"/>
            <p:cNvGrpSpPr>
              <a:grpSpLocks/>
            </p:cNvGrpSpPr>
            <p:nvPr/>
          </p:nvGrpSpPr>
          <p:grpSpPr bwMode="auto">
            <a:xfrm>
              <a:off x="2513" y="208"/>
              <a:ext cx="339" cy="558"/>
              <a:chOff x="4180" y="783"/>
              <a:chExt cx="150" cy="307"/>
            </a:xfrm>
          </p:grpSpPr>
          <p:sp>
            <p:nvSpPr>
              <p:cNvPr id="245766" name="AutoShape 6"/>
              <p:cNvSpPr>
                <a:spLocks noChangeArrowheads="1"/>
              </p:cNvSpPr>
              <p:nvPr/>
            </p:nvSpPr>
            <p:spPr bwMode="auto">
              <a:xfrm>
                <a:off x="4180" y="1019"/>
                <a:ext cx="150" cy="71"/>
              </a:xfrm>
              <a:prstGeom prst="parallelogram">
                <a:avLst>
                  <a:gd name="adj" fmla="val 81387"/>
                </a:avLst>
              </a:prstGeom>
              <a:solidFill>
                <a:srgbClr val="33CCCC"/>
              </a:solidFill>
              <a:ln w="9525">
                <a:noFill/>
                <a:miter lim="800000"/>
                <a:headEnd/>
                <a:tailEnd/>
              </a:ln>
              <a:effectLst/>
            </p:spPr>
            <p:txBody>
              <a:bodyPr wrap="none" anchor="ctr"/>
              <a:lstStyle/>
              <a:p>
                <a:endParaRPr lang="en-US"/>
              </a:p>
            </p:txBody>
          </p:sp>
          <p:sp>
            <p:nvSpPr>
              <p:cNvPr id="245767" name="Rectangle 7"/>
              <p:cNvSpPr>
                <a:spLocks noChangeArrowheads="1"/>
              </p:cNvSpPr>
              <p:nvPr/>
            </p:nvSpPr>
            <p:spPr bwMode="auto">
              <a:xfrm>
                <a:off x="4256" y="785"/>
                <a:ext cx="69" cy="236"/>
              </a:xfrm>
              <a:prstGeom prst="rect">
                <a:avLst/>
              </a:prstGeom>
              <a:solidFill>
                <a:srgbClr val="33CCCC"/>
              </a:solidFill>
              <a:ln w="9525">
                <a:noFill/>
                <a:miter lim="800000"/>
                <a:headEnd/>
                <a:tailEnd/>
              </a:ln>
              <a:effectLst/>
            </p:spPr>
            <p:txBody>
              <a:bodyPr wrap="none" anchor="ctr"/>
              <a:lstStyle/>
              <a:p>
                <a:endParaRPr lang="en-US"/>
              </a:p>
            </p:txBody>
          </p:sp>
          <p:sp>
            <p:nvSpPr>
              <p:cNvPr id="245768" name="Rectangle 8"/>
              <p:cNvSpPr>
                <a:spLocks noChangeArrowheads="1"/>
              </p:cNvSpPr>
              <p:nvPr/>
            </p:nvSpPr>
            <p:spPr bwMode="auto">
              <a:xfrm>
                <a:off x="4181" y="852"/>
                <a:ext cx="95" cy="236"/>
              </a:xfrm>
              <a:prstGeom prst="rect">
                <a:avLst/>
              </a:prstGeom>
              <a:solidFill>
                <a:srgbClr val="33CCCC"/>
              </a:solidFill>
              <a:ln w="9525">
                <a:solidFill>
                  <a:schemeClr val="tx1"/>
                </a:solidFill>
                <a:miter lim="800000"/>
                <a:headEnd/>
                <a:tailEnd/>
              </a:ln>
              <a:effectLst/>
            </p:spPr>
            <p:txBody>
              <a:bodyPr wrap="none" anchor="ctr"/>
              <a:lstStyle/>
              <a:p>
                <a:endParaRPr lang="en-US"/>
              </a:p>
            </p:txBody>
          </p:sp>
          <p:sp>
            <p:nvSpPr>
              <p:cNvPr id="245769" name="AutoShape 9"/>
              <p:cNvSpPr>
                <a:spLocks noChangeArrowheads="1"/>
              </p:cNvSpPr>
              <p:nvPr/>
            </p:nvSpPr>
            <p:spPr bwMode="auto">
              <a:xfrm>
                <a:off x="4180" y="783"/>
                <a:ext cx="150" cy="71"/>
              </a:xfrm>
              <a:prstGeom prst="parallelogram">
                <a:avLst>
                  <a:gd name="adj" fmla="val 81387"/>
                </a:avLst>
              </a:prstGeom>
              <a:solidFill>
                <a:srgbClr val="33CCCC"/>
              </a:solidFill>
              <a:ln w="9525">
                <a:solidFill>
                  <a:schemeClr val="tx1"/>
                </a:solidFill>
                <a:miter lim="800000"/>
                <a:headEnd/>
                <a:tailEnd/>
              </a:ln>
              <a:effectLst/>
            </p:spPr>
            <p:txBody>
              <a:bodyPr wrap="none" anchor="ctr"/>
              <a:lstStyle/>
              <a:p>
                <a:endParaRPr lang="en-US"/>
              </a:p>
            </p:txBody>
          </p:sp>
          <p:sp>
            <p:nvSpPr>
              <p:cNvPr id="245770" name="Line 10"/>
              <p:cNvSpPr>
                <a:spLocks noChangeShapeType="1"/>
              </p:cNvSpPr>
              <p:nvPr/>
            </p:nvSpPr>
            <p:spPr bwMode="auto">
              <a:xfrm>
                <a:off x="4330" y="788"/>
                <a:ext cx="0" cy="231"/>
              </a:xfrm>
              <a:prstGeom prst="line">
                <a:avLst/>
              </a:prstGeom>
              <a:noFill/>
              <a:ln w="9525">
                <a:solidFill>
                  <a:schemeClr val="tx1"/>
                </a:solidFill>
                <a:round/>
                <a:headEnd/>
                <a:tailEnd/>
              </a:ln>
              <a:effectLst/>
            </p:spPr>
            <p:txBody>
              <a:bodyPr wrap="none" anchor="ctr"/>
              <a:lstStyle/>
              <a:p>
                <a:endParaRPr lang="en-US"/>
              </a:p>
            </p:txBody>
          </p:sp>
          <p:sp>
            <p:nvSpPr>
              <p:cNvPr id="245771" name="Line 11"/>
              <p:cNvSpPr>
                <a:spLocks noChangeShapeType="1"/>
              </p:cNvSpPr>
              <p:nvPr/>
            </p:nvSpPr>
            <p:spPr bwMode="auto">
              <a:xfrm flipH="1">
                <a:off x="4276" y="1019"/>
                <a:ext cx="54" cy="69"/>
              </a:xfrm>
              <a:prstGeom prst="line">
                <a:avLst/>
              </a:prstGeom>
              <a:noFill/>
              <a:ln w="9525">
                <a:solidFill>
                  <a:schemeClr val="tx1"/>
                </a:solidFill>
                <a:round/>
                <a:headEnd/>
                <a:tailEnd/>
              </a:ln>
              <a:effectLst/>
            </p:spPr>
            <p:txBody>
              <a:bodyPr wrap="none" anchor="ctr"/>
              <a:lstStyle/>
              <a:p>
                <a:endParaRPr lang="en-US"/>
              </a:p>
            </p:txBody>
          </p:sp>
          <p:sp>
            <p:nvSpPr>
              <p:cNvPr id="245772" name="Rectangle 12"/>
              <p:cNvSpPr>
                <a:spLocks noChangeArrowheads="1"/>
              </p:cNvSpPr>
              <p:nvPr/>
            </p:nvSpPr>
            <p:spPr bwMode="auto">
              <a:xfrm>
                <a:off x="4193" y="883"/>
                <a:ext cx="63" cy="136"/>
              </a:xfrm>
              <a:prstGeom prst="rect">
                <a:avLst/>
              </a:prstGeom>
              <a:solidFill>
                <a:schemeClr val="accent2"/>
              </a:solidFill>
              <a:ln w="9525">
                <a:solidFill>
                  <a:schemeClr val="tx1"/>
                </a:solidFill>
                <a:miter lim="800000"/>
                <a:headEnd/>
                <a:tailEnd/>
              </a:ln>
              <a:effectLst/>
            </p:spPr>
            <p:txBody>
              <a:bodyPr wrap="none" anchor="ctr"/>
              <a:lstStyle/>
              <a:p>
                <a:endParaRPr lang="en-US"/>
              </a:p>
            </p:txBody>
          </p:sp>
          <p:sp>
            <p:nvSpPr>
              <p:cNvPr id="245773" name="Rectangle 13"/>
              <p:cNvSpPr>
                <a:spLocks noChangeArrowheads="1"/>
              </p:cNvSpPr>
              <p:nvPr/>
            </p:nvSpPr>
            <p:spPr bwMode="auto">
              <a:xfrm>
                <a:off x="4202" y="924"/>
                <a:ext cx="48" cy="48"/>
              </a:xfrm>
              <a:prstGeom prst="rect">
                <a:avLst/>
              </a:prstGeom>
              <a:solidFill>
                <a:schemeClr val="bg1"/>
              </a:solidFill>
              <a:ln w="9525">
                <a:noFill/>
                <a:miter lim="800000"/>
                <a:headEnd/>
                <a:tailEnd/>
              </a:ln>
              <a:effectLst/>
            </p:spPr>
            <p:txBody>
              <a:bodyPr wrap="none" anchor="ctr"/>
              <a:lstStyle/>
              <a:p>
                <a:endParaRPr lang="en-US"/>
              </a:p>
            </p:txBody>
          </p:sp>
        </p:grpSp>
        <p:graphicFrame>
          <p:nvGraphicFramePr>
            <p:cNvPr id="245774" name="Object 14"/>
            <p:cNvGraphicFramePr>
              <a:graphicFrameLocks noChangeAspect="1"/>
            </p:cNvGraphicFramePr>
            <p:nvPr/>
          </p:nvGraphicFramePr>
          <p:xfrm>
            <a:off x="2480" y="1429"/>
            <a:ext cx="280" cy="239"/>
          </p:xfrm>
          <a:graphic>
            <a:graphicData uri="http://schemas.openxmlformats.org/presentationml/2006/ole">
              <p:oleObj spid="_x0000_s245774" name="Clip" r:id="rId4" imgW="1305000" imgH="1085760" progId="MS_ClipArt_Gallery.2">
                <p:embed/>
              </p:oleObj>
            </a:graphicData>
          </a:graphic>
        </p:graphicFrame>
        <p:graphicFrame>
          <p:nvGraphicFramePr>
            <p:cNvPr id="245775" name="Object 15"/>
            <p:cNvGraphicFramePr>
              <a:graphicFrameLocks noChangeAspect="1"/>
            </p:cNvGraphicFramePr>
            <p:nvPr/>
          </p:nvGraphicFramePr>
          <p:xfrm>
            <a:off x="3665" y="2638"/>
            <a:ext cx="280" cy="239"/>
          </p:xfrm>
          <a:graphic>
            <a:graphicData uri="http://schemas.openxmlformats.org/presentationml/2006/ole">
              <p:oleObj spid="_x0000_s245775" name="Clip" r:id="rId5" imgW="1305000" imgH="1085760" progId="MS_ClipArt_Gallery.2">
                <p:embed/>
              </p:oleObj>
            </a:graphicData>
          </a:graphic>
        </p:graphicFrame>
        <p:graphicFrame>
          <p:nvGraphicFramePr>
            <p:cNvPr id="245776" name="Object 16"/>
            <p:cNvGraphicFramePr>
              <a:graphicFrameLocks noChangeAspect="1"/>
            </p:cNvGraphicFramePr>
            <p:nvPr/>
          </p:nvGraphicFramePr>
          <p:xfrm>
            <a:off x="2908" y="2150"/>
            <a:ext cx="280" cy="239"/>
          </p:xfrm>
          <a:graphic>
            <a:graphicData uri="http://schemas.openxmlformats.org/presentationml/2006/ole">
              <p:oleObj spid="_x0000_s245776" name="Clip" r:id="rId6" imgW="1305000" imgH="1085760" progId="MS_ClipArt_Gallery.2">
                <p:embed/>
              </p:oleObj>
            </a:graphicData>
          </a:graphic>
        </p:graphicFrame>
        <p:graphicFrame>
          <p:nvGraphicFramePr>
            <p:cNvPr id="245777" name="Object 17"/>
            <p:cNvGraphicFramePr>
              <a:graphicFrameLocks noChangeAspect="1"/>
            </p:cNvGraphicFramePr>
            <p:nvPr/>
          </p:nvGraphicFramePr>
          <p:xfrm>
            <a:off x="4378" y="2436"/>
            <a:ext cx="280" cy="239"/>
          </p:xfrm>
          <a:graphic>
            <a:graphicData uri="http://schemas.openxmlformats.org/presentationml/2006/ole">
              <p:oleObj spid="_x0000_s245777" name="Clip" r:id="rId7" imgW="1305000" imgH="1085760" progId="MS_ClipArt_Gallery.2">
                <p:embed/>
              </p:oleObj>
            </a:graphicData>
          </a:graphic>
        </p:graphicFrame>
        <p:graphicFrame>
          <p:nvGraphicFramePr>
            <p:cNvPr id="245778" name="Object 18"/>
            <p:cNvGraphicFramePr>
              <a:graphicFrameLocks noChangeAspect="1"/>
            </p:cNvGraphicFramePr>
            <p:nvPr/>
          </p:nvGraphicFramePr>
          <p:xfrm>
            <a:off x="4836" y="2745"/>
            <a:ext cx="280" cy="239"/>
          </p:xfrm>
          <a:graphic>
            <a:graphicData uri="http://schemas.openxmlformats.org/presentationml/2006/ole">
              <p:oleObj spid="_x0000_s245778" name="Clip" r:id="rId8" imgW="1305000" imgH="1085760" progId="MS_ClipArt_Gallery.2">
                <p:embed/>
              </p:oleObj>
            </a:graphicData>
          </a:graphic>
        </p:graphicFrame>
        <p:graphicFrame>
          <p:nvGraphicFramePr>
            <p:cNvPr id="245779" name="Object 19"/>
            <p:cNvGraphicFramePr>
              <a:graphicFrameLocks noChangeAspect="1"/>
            </p:cNvGraphicFramePr>
            <p:nvPr/>
          </p:nvGraphicFramePr>
          <p:xfrm>
            <a:off x="5043" y="1516"/>
            <a:ext cx="280" cy="239"/>
          </p:xfrm>
          <a:graphic>
            <a:graphicData uri="http://schemas.openxmlformats.org/presentationml/2006/ole">
              <p:oleObj spid="_x0000_s245779" name="Clip" r:id="rId9" imgW="1305000" imgH="1085760" progId="MS_ClipArt_Gallery.2">
                <p:embed/>
              </p:oleObj>
            </a:graphicData>
          </a:graphic>
        </p:graphicFrame>
        <p:graphicFrame>
          <p:nvGraphicFramePr>
            <p:cNvPr id="245780" name="Object 20"/>
            <p:cNvGraphicFramePr>
              <a:graphicFrameLocks noChangeAspect="1"/>
            </p:cNvGraphicFramePr>
            <p:nvPr/>
          </p:nvGraphicFramePr>
          <p:xfrm>
            <a:off x="3271" y="334"/>
            <a:ext cx="280" cy="239"/>
          </p:xfrm>
          <a:graphic>
            <a:graphicData uri="http://schemas.openxmlformats.org/presentationml/2006/ole">
              <p:oleObj spid="_x0000_s245780" name="Clip" r:id="rId10" imgW="1305000" imgH="1085760" progId="MS_ClipArt_Gallery.2">
                <p:embed/>
              </p:oleObj>
            </a:graphicData>
          </a:graphic>
        </p:graphicFrame>
        <p:graphicFrame>
          <p:nvGraphicFramePr>
            <p:cNvPr id="245781" name="Object 21"/>
            <p:cNvGraphicFramePr>
              <a:graphicFrameLocks noChangeAspect="1"/>
            </p:cNvGraphicFramePr>
            <p:nvPr/>
          </p:nvGraphicFramePr>
          <p:xfrm>
            <a:off x="5055" y="786"/>
            <a:ext cx="280" cy="239"/>
          </p:xfrm>
          <a:graphic>
            <a:graphicData uri="http://schemas.openxmlformats.org/presentationml/2006/ole">
              <p:oleObj spid="_x0000_s245781" name="Clip" r:id="rId11" imgW="1305000" imgH="1085760" progId="MS_ClipArt_Gallery.2">
                <p:embed/>
              </p:oleObj>
            </a:graphicData>
          </a:graphic>
        </p:graphicFrame>
        <p:graphicFrame>
          <p:nvGraphicFramePr>
            <p:cNvPr id="245782" name="Object 22"/>
            <p:cNvGraphicFramePr>
              <a:graphicFrameLocks noChangeAspect="1"/>
            </p:cNvGraphicFramePr>
            <p:nvPr/>
          </p:nvGraphicFramePr>
          <p:xfrm>
            <a:off x="4371" y="274"/>
            <a:ext cx="280" cy="239"/>
          </p:xfrm>
          <a:graphic>
            <a:graphicData uri="http://schemas.openxmlformats.org/presentationml/2006/ole">
              <p:oleObj spid="_x0000_s245782" name="Clip" r:id="rId12" imgW="1305000" imgH="1085760" progId="MS_ClipArt_Gallery.2">
                <p:embed/>
              </p:oleObj>
            </a:graphicData>
          </a:graphic>
        </p:graphicFrame>
        <p:sp>
          <p:nvSpPr>
            <p:cNvPr id="245783" name="Line 23"/>
            <p:cNvSpPr>
              <a:spLocks noChangeShapeType="1"/>
            </p:cNvSpPr>
            <p:nvPr/>
          </p:nvSpPr>
          <p:spPr bwMode="auto">
            <a:xfrm>
              <a:off x="2623" y="775"/>
              <a:ext cx="0" cy="663"/>
            </a:xfrm>
            <a:prstGeom prst="line">
              <a:avLst/>
            </a:prstGeom>
            <a:noFill/>
            <a:ln w="9525">
              <a:solidFill>
                <a:srgbClr val="FF0000"/>
              </a:solidFill>
              <a:round/>
              <a:headEnd type="triangle" w="med" len="med"/>
              <a:tailEnd type="triangle" w="med" len="med"/>
            </a:ln>
            <a:effectLst/>
          </p:spPr>
          <p:txBody>
            <a:bodyPr wrap="none" anchor="ctr"/>
            <a:lstStyle/>
            <a:p>
              <a:endParaRPr lang="en-US"/>
            </a:p>
          </p:txBody>
        </p:sp>
        <p:sp>
          <p:nvSpPr>
            <p:cNvPr id="245784" name="Line 24"/>
            <p:cNvSpPr>
              <a:spLocks noChangeShapeType="1"/>
            </p:cNvSpPr>
            <p:nvPr/>
          </p:nvSpPr>
          <p:spPr bwMode="auto">
            <a:xfrm flipV="1">
              <a:off x="2718" y="539"/>
              <a:ext cx="615" cy="946"/>
            </a:xfrm>
            <a:prstGeom prst="line">
              <a:avLst/>
            </a:prstGeom>
            <a:noFill/>
            <a:ln w="9525">
              <a:solidFill>
                <a:schemeClr val="tx1"/>
              </a:solidFill>
              <a:round/>
              <a:headEnd type="triangle" w="med" len="med"/>
              <a:tailEnd type="triangle" w="med" len="med"/>
            </a:ln>
            <a:effectLst/>
          </p:spPr>
          <p:txBody>
            <a:bodyPr wrap="none" anchor="ctr"/>
            <a:lstStyle/>
            <a:p>
              <a:endParaRPr lang="en-US"/>
            </a:p>
          </p:txBody>
        </p:sp>
        <p:sp>
          <p:nvSpPr>
            <p:cNvPr id="245785" name="Line 25"/>
            <p:cNvSpPr>
              <a:spLocks noChangeShapeType="1"/>
            </p:cNvSpPr>
            <p:nvPr/>
          </p:nvSpPr>
          <p:spPr bwMode="auto">
            <a:xfrm flipV="1">
              <a:off x="2743" y="903"/>
              <a:ext cx="2360" cy="638"/>
            </a:xfrm>
            <a:prstGeom prst="line">
              <a:avLst/>
            </a:prstGeom>
            <a:noFill/>
            <a:ln w="9525">
              <a:solidFill>
                <a:schemeClr val="tx1"/>
              </a:solidFill>
              <a:round/>
              <a:headEnd type="triangle" w="med" len="med"/>
              <a:tailEnd type="triangle" w="med" len="med"/>
            </a:ln>
            <a:effectLst/>
          </p:spPr>
          <p:txBody>
            <a:bodyPr wrap="none" anchor="ctr"/>
            <a:lstStyle/>
            <a:p>
              <a:endParaRPr lang="en-US"/>
            </a:p>
          </p:txBody>
        </p:sp>
        <p:sp>
          <p:nvSpPr>
            <p:cNvPr id="245786" name="Line 26"/>
            <p:cNvSpPr>
              <a:spLocks noChangeShapeType="1"/>
            </p:cNvSpPr>
            <p:nvPr/>
          </p:nvSpPr>
          <p:spPr bwMode="auto">
            <a:xfrm>
              <a:off x="2717" y="1643"/>
              <a:ext cx="1736" cy="805"/>
            </a:xfrm>
            <a:prstGeom prst="line">
              <a:avLst/>
            </a:prstGeom>
            <a:noFill/>
            <a:ln w="9525">
              <a:solidFill>
                <a:schemeClr val="tx1"/>
              </a:solidFill>
              <a:round/>
              <a:headEnd type="triangle" w="med" len="med"/>
              <a:tailEnd type="triangle" w="med" len="med"/>
            </a:ln>
            <a:effectLst/>
          </p:spPr>
          <p:txBody>
            <a:bodyPr wrap="none" anchor="ctr"/>
            <a:lstStyle/>
            <a:p>
              <a:endParaRPr lang="en-US"/>
            </a:p>
          </p:txBody>
        </p:sp>
        <p:sp>
          <p:nvSpPr>
            <p:cNvPr id="245787" name="Line 27"/>
            <p:cNvSpPr>
              <a:spLocks noChangeShapeType="1"/>
            </p:cNvSpPr>
            <p:nvPr/>
          </p:nvSpPr>
          <p:spPr bwMode="auto">
            <a:xfrm>
              <a:off x="3491" y="548"/>
              <a:ext cx="1594" cy="994"/>
            </a:xfrm>
            <a:prstGeom prst="line">
              <a:avLst/>
            </a:prstGeom>
            <a:noFill/>
            <a:ln w="9525">
              <a:solidFill>
                <a:schemeClr val="tx1"/>
              </a:solidFill>
              <a:round/>
              <a:headEnd type="triangle" w="med" len="med"/>
              <a:tailEnd type="triangle" w="med" len="med"/>
            </a:ln>
            <a:effectLst/>
          </p:spPr>
          <p:txBody>
            <a:bodyPr wrap="none" anchor="ctr"/>
            <a:lstStyle/>
            <a:p>
              <a:endParaRPr lang="en-US"/>
            </a:p>
          </p:txBody>
        </p:sp>
        <p:sp>
          <p:nvSpPr>
            <p:cNvPr id="245788" name="Line 28"/>
            <p:cNvSpPr>
              <a:spLocks noChangeShapeType="1"/>
            </p:cNvSpPr>
            <p:nvPr/>
          </p:nvSpPr>
          <p:spPr bwMode="auto">
            <a:xfrm flipH="1">
              <a:off x="3089" y="554"/>
              <a:ext cx="323" cy="1586"/>
            </a:xfrm>
            <a:prstGeom prst="line">
              <a:avLst/>
            </a:prstGeom>
            <a:noFill/>
            <a:ln w="9525">
              <a:solidFill>
                <a:schemeClr val="tx1"/>
              </a:solidFill>
              <a:round/>
              <a:headEnd type="triangle" w="med" len="med"/>
              <a:tailEnd type="triangle" w="med" len="med"/>
            </a:ln>
            <a:effectLst/>
          </p:spPr>
          <p:txBody>
            <a:bodyPr wrap="none" anchor="ctr"/>
            <a:lstStyle/>
            <a:p>
              <a:endParaRPr lang="en-US"/>
            </a:p>
          </p:txBody>
        </p:sp>
        <p:sp>
          <p:nvSpPr>
            <p:cNvPr id="245789" name="Line 29"/>
            <p:cNvSpPr>
              <a:spLocks noChangeShapeType="1"/>
            </p:cNvSpPr>
            <p:nvPr/>
          </p:nvSpPr>
          <p:spPr bwMode="auto">
            <a:xfrm flipH="1" flipV="1">
              <a:off x="4643" y="475"/>
              <a:ext cx="489" cy="308"/>
            </a:xfrm>
            <a:prstGeom prst="line">
              <a:avLst/>
            </a:prstGeom>
            <a:noFill/>
            <a:ln w="9525">
              <a:solidFill>
                <a:schemeClr val="tx1"/>
              </a:solidFill>
              <a:round/>
              <a:headEnd type="triangle" w="med" len="med"/>
              <a:tailEnd type="triangle" w="med" len="med"/>
            </a:ln>
            <a:effectLst/>
          </p:spPr>
          <p:txBody>
            <a:bodyPr wrap="none" anchor="ctr"/>
            <a:lstStyle/>
            <a:p>
              <a:endParaRPr lang="en-US"/>
            </a:p>
          </p:txBody>
        </p:sp>
        <p:sp>
          <p:nvSpPr>
            <p:cNvPr id="245790" name="Line 30"/>
            <p:cNvSpPr>
              <a:spLocks noChangeShapeType="1"/>
            </p:cNvSpPr>
            <p:nvPr/>
          </p:nvSpPr>
          <p:spPr bwMode="auto">
            <a:xfrm flipH="1">
              <a:off x="3862" y="1020"/>
              <a:ext cx="1278" cy="1594"/>
            </a:xfrm>
            <a:prstGeom prst="line">
              <a:avLst/>
            </a:prstGeom>
            <a:noFill/>
            <a:ln w="9525">
              <a:solidFill>
                <a:schemeClr val="tx1"/>
              </a:solidFill>
              <a:round/>
              <a:headEnd type="triangle" w="med" len="med"/>
              <a:tailEnd type="triangle" w="med" len="med"/>
            </a:ln>
            <a:effectLst/>
          </p:spPr>
          <p:txBody>
            <a:bodyPr wrap="none" anchor="ctr"/>
            <a:lstStyle/>
            <a:p>
              <a:endParaRPr lang="en-US"/>
            </a:p>
          </p:txBody>
        </p:sp>
        <p:sp>
          <p:nvSpPr>
            <p:cNvPr id="245791" name="Line 31"/>
            <p:cNvSpPr>
              <a:spLocks noChangeShapeType="1"/>
            </p:cNvSpPr>
            <p:nvPr/>
          </p:nvSpPr>
          <p:spPr bwMode="auto">
            <a:xfrm flipH="1">
              <a:off x="3917" y="2598"/>
              <a:ext cx="466" cy="118"/>
            </a:xfrm>
            <a:prstGeom prst="line">
              <a:avLst/>
            </a:prstGeom>
            <a:noFill/>
            <a:ln w="9525">
              <a:solidFill>
                <a:schemeClr val="tx1"/>
              </a:solidFill>
              <a:round/>
              <a:headEnd type="triangle" w="med" len="med"/>
              <a:tailEnd type="triangle" w="med" len="med"/>
            </a:ln>
            <a:effectLst/>
          </p:spPr>
          <p:txBody>
            <a:bodyPr wrap="none" anchor="ctr"/>
            <a:lstStyle/>
            <a:p>
              <a:endParaRPr lang="en-US"/>
            </a:p>
          </p:txBody>
        </p:sp>
        <p:sp>
          <p:nvSpPr>
            <p:cNvPr id="245792" name="Line 32"/>
            <p:cNvSpPr>
              <a:spLocks noChangeShapeType="1"/>
            </p:cNvSpPr>
            <p:nvPr/>
          </p:nvSpPr>
          <p:spPr bwMode="auto">
            <a:xfrm flipH="1">
              <a:off x="3168" y="507"/>
              <a:ext cx="1294" cy="1688"/>
            </a:xfrm>
            <a:prstGeom prst="line">
              <a:avLst/>
            </a:prstGeom>
            <a:noFill/>
            <a:ln w="9525">
              <a:solidFill>
                <a:schemeClr val="tx1"/>
              </a:solidFill>
              <a:round/>
              <a:headEnd type="triangle" w="med" len="med"/>
              <a:tailEnd type="triangle" w="med" len="med"/>
            </a:ln>
            <a:effectLst/>
          </p:spPr>
          <p:txBody>
            <a:bodyPr wrap="none" anchor="ctr"/>
            <a:lstStyle/>
            <a:p>
              <a:endParaRPr lang="en-US"/>
            </a:p>
          </p:txBody>
        </p:sp>
        <p:sp>
          <p:nvSpPr>
            <p:cNvPr id="245793" name="Line 33"/>
            <p:cNvSpPr>
              <a:spLocks noChangeShapeType="1"/>
            </p:cNvSpPr>
            <p:nvPr/>
          </p:nvSpPr>
          <p:spPr bwMode="auto">
            <a:xfrm flipV="1">
              <a:off x="3176" y="1675"/>
              <a:ext cx="1893" cy="592"/>
            </a:xfrm>
            <a:prstGeom prst="line">
              <a:avLst/>
            </a:prstGeom>
            <a:noFill/>
            <a:ln w="9525">
              <a:solidFill>
                <a:schemeClr val="tx1"/>
              </a:solidFill>
              <a:round/>
              <a:headEnd type="triangle" w="med" len="med"/>
              <a:tailEnd type="triangle" w="med" len="med"/>
            </a:ln>
            <a:effectLst/>
          </p:spPr>
          <p:txBody>
            <a:bodyPr wrap="none" anchor="ctr"/>
            <a:lstStyle/>
            <a:p>
              <a:endParaRPr lang="en-US"/>
            </a:p>
          </p:txBody>
        </p:sp>
        <p:sp>
          <p:nvSpPr>
            <p:cNvPr id="245794" name="Line 34"/>
            <p:cNvSpPr>
              <a:spLocks noChangeShapeType="1"/>
            </p:cNvSpPr>
            <p:nvPr/>
          </p:nvSpPr>
          <p:spPr bwMode="auto">
            <a:xfrm>
              <a:off x="4588" y="491"/>
              <a:ext cx="607" cy="1018"/>
            </a:xfrm>
            <a:prstGeom prst="line">
              <a:avLst/>
            </a:prstGeom>
            <a:noFill/>
            <a:ln w="9525">
              <a:solidFill>
                <a:schemeClr val="tx1"/>
              </a:solidFill>
              <a:round/>
              <a:headEnd type="triangle" w="med" len="med"/>
              <a:tailEnd type="triangle" w="med" len="med"/>
            </a:ln>
            <a:effectLst/>
          </p:spPr>
          <p:txBody>
            <a:bodyPr wrap="none" anchor="ctr"/>
            <a:lstStyle/>
            <a:p>
              <a:endParaRPr lang="en-US"/>
            </a:p>
          </p:txBody>
        </p:sp>
        <p:sp>
          <p:nvSpPr>
            <p:cNvPr id="245795" name="Line 35"/>
            <p:cNvSpPr>
              <a:spLocks noChangeShapeType="1"/>
            </p:cNvSpPr>
            <p:nvPr/>
          </p:nvSpPr>
          <p:spPr bwMode="auto">
            <a:xfrm>
              <a:off x="4627" y="2614"/>
              <a:ext cx="237" cy="157"/>
            </a:xfrm>
            <a:prstGeom prst="line">
              <a:avLst/>
            </a:prstGeom>
            <a:noFill/>
            <a:ln w="9525">
              <a:solidFill>
                <a:schemeClr val="tx1"/>
              </a:solidFill>
              <a:round/>
              <a:headEnd type="triangle" w="med" len="med"/>
              <a:tailEnd type="triangle" w="med" len="med"/>
            </a:ln>
            <a:effectLst/>
          </p:spPr>
          <p:txBody>
            <a:bodyPr wrap="none" anchor="ctr"/>
            <a:lstStyle/>
            <a:p>
              <a:endParaRPr lang="en-US"/>
            </a:p>
          </p:txBody>
        </p:sp>
        <p:sp>
          <p:nvSpPr>
            <p:cNvPr id="245796" name="Line 36"/>
            <p:cNvSpPr>
              <a:spLocks noChangeShapeType="1"/>
            </p:cNvSpPr>
            <p:nvPr/>
          </p:nvSpPr>
          <p:spPr bwMode="auto">
            <a:xfrm>
              <a:off x="3925" y="2827"/>
              <a:ext cx="939" cy="0"/>
            </a:xfrm>
            <a:prstGeom prst="line">
              <a:avLst/>
            </a:prstGeom>
            <a:noFill/>
            <a:ln w="9525">
              <a:solidFill>
                <a:schemeClr val="tx1"/>
              </a:solidFill>
              <a:round/>
              <a:headEnd type="triangle" w="med" len="med"/>
              <a:tailEnd type="triangle" w="med" len="med"/>
            </a:ln>
            <a:effectLst/>
          </p:spPr>
          <p:txBody>
            <a:bodyPr wrap="none" anchor="ctr"/>
            <a:lstStyle/>
            <a:p>
              <a:endParaRPr lang="en-US"/>
            </a:p>
          </p:txBody>
        </p:sp>
        <p:sp>
          <p:nvSpPr>
            <p:cNvPr id="245797" name="Line 37"/>
            <p:cNvSpPr>
              <a:spLocks noChangeShapeType="1"/>
            </p:cNvSpPr>
            <p:nvPr/>
          </p:nvSpPr>
          <p:spPr bwMode="auto">
            <a:xfrm flipH="1">
              <a:off x="4974" y="1754"/>
              <a:ext cx="214" cy="986"/>
            </a:xfrm>
            <a:prstGeom prst="line">
              <a:avLst/>
            </a:prstGeom>
            <a:noFill/>
            <a:ln w="9525">
              <a:solidFill>
                <a:schemeClr val="tx1"/>
              </a:solidFill>
              <a:round/>
              <a:headEnd type="triangle" w="med" len="med"/>
              <a:tailEnd type="triangle" w="med" len="med"/>
            </a:ln>
            <a:effectLst/>
          </p:spPr>
          <p:txBody>
            <a:bodyPr wrap="none" anchor="ctr"/>
            <a:lstStyle/>
            <a:p>
              <a:endParaRPr lang="en-US"/>
            </a:p>
          </p:txBody>
        </p:sp>
        <p:pic>
          <p:nvPicPr>
            <p:cNvPr id="245798" name="Picture 38" descr="Alice"/>
            <p:cNvPicPr>
              <a:picLocks noChangeAspect="1" noChangeArrowheads="1"/>
            </p:cNvPicPr>
            <p:nvPr/>
          </p:nvPicPr>
          <p:blipFill>
            <a:blip r:embed="rId13" cstate="print"/>
            <a:srcRect/>
            <a:stretch>
              <a:fillRect/>
            </a:stretch>
          </p:blipFill>
          <p:spPr bwMode="auto">
            <a:xfrm>
              <a:off x="2195" y="1625"/>
              <a:ext cx="354" cy="437"/>
            </a:xfrm>
            <a:prstGeom prst="rect">
              <a:avLst/>
            </a:prstGeom>
            <a:noFill/>
          </p:spPr>
        </p:pic>
      </p:gr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3"/>
          <p:cNvSpPr>
            <a:spLocks noGrp="1"/>
          </p:cNvSpPr>
          <p:nvPr>
            <p:ph type="sldNum" sz="quarter" idx="12"/>
          </p:nvPr>
        </p:nvSpPr>
        <p:spPr/>
        <p:txBody>
          <a:bodyPr/>
          <a:lstStyle/>
          <a:p>
            <a:r>
              <a:rPr lang="en-US" altLang="it-IT"/>
              <a:t>2-</a:t>
            </a:r>
            <a:fld id="{38F7F745-1055-4DF3-B018-C1B9F251E2EF}" type="slidenum">
              <a:rPr lang="en-US" altLang="it-IT"/>
              <a:pPr/>
              <a:t>83</a:t>
            </a:fld>
            <a:endParaRPr lang="en-US" altLang="it-IT"/>
          </a:p>
        </p:txBody>
      </p:sp>
      <p:sp>
        <p:nvSpPr>
          <p:cNvPr id="246786" name="Rectangle 2"/>
          <p:cNvSpPr>
            <a:spLocks noChangeArrowheads="1"/>
          </p:cNvSpPr>
          <p:nvPr/>
        </p:nvSpPr>
        <p:spPr bwMode="auto">
          <a:xfrm>
            <a:off x="533400" y="228600"/>
            <a:ext cx="7772400" cy="1143000"/>
          </a:xfrm>
          <a:prstGeom prst="rect">
            <a:avLst/>
          </a:prstGeom>
          <a:noFill/>
          <a:ln w="9525">
            <a:noFill/>
            <a:miter lim="800000"/>
            <a:headEnd/>
            <a:tailEnd/>
          </a:ln>
          <a:effectLst/>
        </p:spPr>
        <p:txBody>
          <a:bodyPr anchor="ctr"/>
          <a:lstStyle/>
          <a:p>
            <a:pPr>
              <a:spcBef>
                <a:spcPct val="0"/>
              </a:spcBef>
              <a:buClrTx/>
              <a:buSzTx/>
              <a:buFontTx/>
              <a:buNone/>
            </a:pPr>
            <a:r>
              <a:rPr lang="en-US" altLang="it-IT" sz="4000" u="sng">
                <a:solidFill>
                  <a:schemeClr val="accent2"/>
                </a:solidFill>
              </a:rPr>
              <a:t>BitTorrent (2)</a:t>
            </a:r>
          </a:p>
        </p:txBody>
      </p:sp>
      <p:sp>
        <p:nvSpPr>
          <p:cNvPr id="246787" name="Rectangle 3"/>
          <p:cNvSpPr>
            <a:spLocks noChangeArrowheads="1"/>
          </p:cNvSpPr>
          <p:nvPr/>
        </p:nvSpPr>
        <p:spPr bwMode="auto">
          <a:xfrm>
            <a:off x="600075" y="1443038"/>
            <a:ext cx="3989388" cy="4965700"/>
          </a:xfrm>
          <a:prstGeom prst="rect">
            <a:avLst/>
          </a:prstGeom>
          <a:noFill/>
          <a:ln w="9525">
            <a:noFill/>
            <a:miter lim="800000"/>
            <a:headEnd/>
            <a:tailEnd/>
          </a:ln>
          <a:effectLst/>
        </p:spPr>
        <p:txBody>
          <a:bodyPr/>
          <a:lstStyle/>
          <a:p>
            <a:pPr marL="342900" indent="-342900">
              <a:buFont typeface="Wingdings" pitchFamily="64" charset="2"/>
              <a:buChar char="r"/>
            </a:pPr>
            <a:r>
              <a:rPr lang="en-US" altLang="it-IT" sz="2000"/>
              <a:t>In un dato istante, peer diversi hanno differenti sottoinsiemi del file</a:t>
            </a:r>
          </a:p>
          <a:p>
            <a:pPr marL="342900" indent="-342900">
              <a:buFont typeface="Wingdings" pitchFamily="64" charset="2"/>
              <a:buChar char="r"/>
            </a:pPr>
            <a:r>
              <a:rPr lang="en-US" altLang="it-IT" sz="2000"/>
              <a:t>periodicamente, un peer (Alice) chiede a ciascun vicino la lista dei chunk che possiede</a:t>
            </a:r>
          </a:p>
          <a:p>
            <a:pPr marL="342900" indent="-342900">
              <a:buFont typeface="Wingdings" pitchFamily="64" charset="2"/>
              <a:buChar char="r"/>
            </a:pPr>
            <a:r>
              <a:rPr lang="en-US" altLang="it-IT" sz="2000"/>
              <a:t>Alice invia le richieste per le sue parti mancanti:</a:t>
            </a:r>
          </a:p>
          <a:p>
            <a:pPr marL="742950" lvl="1" indent="-285750">
              <a:buSzPct val="75000"/>
              <a:buFont typeface="Wingdings" pitchFamily="64" charset="2"/>
              <a:buChar char="v"/>
            </a:pPr>
            <a:r>
              <a:rPr lang="en-US" altLang="it-IT" sz="2000"/>
              <a:t>Adotta la tecnica del </a:t>
            </a:r>
            <a:r>
              <a:rPr lang="en-US" altLang="it-IT" sz="2000" i="1"/>
              <a:t>rarest first</a:t>
            </a:r>
            <a:endParaRPr lang="en-US" altLang="it-IT" sz="2200"/>
          </a:p>
        </p:txBody>
      </p:sp>
      <p:sp>
        <p:nvSpPr>
          <p:cNvPr id="246788" name="Rectangle 4"/>
          <p:cNvSpPr>
            <a:spLocks noChangeArrowheads="1"/>
          </p:cNvSpPr>
          <p:nvPr/>
        </p:nvSpPr>
        <p:spPr bwMode="auto">
          <a:xfrm>
            <a:off x="4564063" y="685800"/>
            <a:ext cx="4337050" cy="4965700"/>
          </a:xfrm>
          <a:prstGeom prst="rect">
            <a:avLst/>
          </a:prstGeom>
          <a:noFill/>
          <a:ln w="9525">
            <a:noFill/>
            <a:miter lim="800000"/>
            <a:headEnd/>
            <a:tailEnd/>
          </a:ln>
          <a:effectLst/>
        </p:spPr>
        <p:txBody>
          <a:bodyPr/>
          <a:lstStyle/>
          <a:p>
            <a:pPr marL="342900" indent="-342900">
              <a:buFont typeface="Wingdings" pitchFamily="64" charset="2"/>
              <a:buChar char="r"/>
            </a:pPr>
            <a:r>
              <a:rPr lang="en-US" altLang="it-IT" sz="2000"/>
              <a:t>Alice invia le sue parti a quattro vicini, quelli che attualmente le stanno inviando i propri chunk alla frequenza più alta</a:t>
            </a:r>
          </a:p>
          <a:p>
            <a:pPr marL="742950" lvl="1" indent="-285750">
              <a:buSzPct val="75000"/>
              <a:buFont typeface="Wingdings" pitchFamily="64" charset="2"/>
              <a:buChar char="v"/>
            </a:pPr>
            <a:r>
              <a:rPr lang="en-US" altLang="it-IT" sz="2000"/>
              <a:t>i 4 favoriti vengono rivalutati ogni 10 secondi</a:t>
            </a:r>
          </a:p>
          <a:p>
            <a:pPr marL="342900" indent="-342900">
              <a:buFont typeface="Wingdings" pitchFamily="64" charset="2"/>
              <a:buChar char="r"/>
            </a:pPr>
            <a:r>
              <a:rPr lang="en-US" altLang="it-IT" sz="2000"/>
              <a:t>ogni 30 secondi seleziona casualmente un altro peer, e inizia a inviargli chunk</a:t>
            </a:r>
          </a:p>
          <a:p>
            <a:pPr marL="742950" lvl="1" indent="-285750">
              <a:buSzPct val="75000"/>
              <a:buFont typeface="Wingdings" pitchFamily="64" charset="2"/>
              <a:buChar char="v"/>
            </a:pPr>
            <a:r>
              <a:rPr lang="en-US" altLang="it-IT" sz="2000"/>
              <a:t>Il peer appena scelto può entrare a far parte dei top 4 </a:t>
            </a:r>
          </a:p>
          <a:p>
            <a:pPr marL="742950" lvl="1" indent="-285750">
              <a:buSzPct val="75000"/>
              <a:buFont typeface="Wingdings" pitchFamily="64" charset="2"/>
              <a:buChar char="v"/>
            </a:pPr>
            <a:r>
              <a:rPr lang="en-US" altLang="it-IT" sz="2000"/>
              <a:t>A parte i “top 4” e il “nuovo entrato”, gli altri peer sono “soffocati”, cioè non ricevono nulla.</a:t>
            </a:r>
            <a:endParaRPr lang="en-US" altLang="it-IT" sz="1800"/>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Segnaposto numero diapositiva 3"/>
          <p:cNvSpPr>
            <a:spLocks noGrp="1"/>
          </p:cNvSpPr>
          <p:nvPr>
            <p:ph type="sldNum" sz="quarter" idx="12"/>
          </p:nvPr>
        </p:nvSpPr>
        <p:spPr/>
        <p:txBody>
          <a:bodyPr/>
          <a:lstStyle/>
          <a:p>
            <a:r>
              <a:rPr lang="en-US" altLang="it-IT"/>
              <a:t>2-</a:t>
            </a:r>
            <a:fld id="{FD6BCE0F-C06D-44C6-BC65-AEB6AF6B34A3}" type="slidenum">
              <a:rPr lang="en-US" altLang="it-IT"/>
              <a:pPr/>
              <a:t>84</a:t>
            </a:fld>
            <a:endParaRPr lang="en-US" altLang="it-IT"/>
          </a:p>
        </p:txBody>
      </p:sp>
      <p:sp>
        <p:nvSpPr>
          <p:cNvPr id="247810" name="Rectangle 2"/>
          <p:cNvSpPr>
            <a:spLocks noChangeArrowheads="1"/>
          </p:cNvSpPr>
          <p:nvPr/>
        </p:nvSpPr>
        <p:spPr bwMode="auto">
          <a:xfrm>
            <a:off x="482600" y="254000"/>
            <a:ext cx="7772400" cy="1143000"/>
          </a:xfrm>
          <a:prstGeom prst="rect">
            <a:avLst/>
          </a:prstGeom>
          <a:noFill/>
          <a:ln w="9525">
            <a:noFill/>
            <a:miter lim="800000"/>
            <a:headEnd/>
            <a:tailEnd/>
          </a:ln>
          <a:effectLst/>
        </p:spPr>
        <p:txBody>
          <a:bodyPr anchor="ctr"/>
          <a:lstStyle/>
          <a:p>
            <a:pPr>
              <a:spcBef>
                <a:spcPct val="0"/>
              </a:spcBef>
              <a:buClrTx/>
              <a:buSzTx/>
              <a:buFontTx/>
              <a:buNone/>
            </a:pPr>
            <a:r>
              <a:rPr lang="en-US" altLang="it-IT" sz="4000" u="sng">
                <a:solidFill>
                  <a:schemeClr val="accent2"/>
                </a:solidFill>
              </a:rPr>
              <a:t>BitTorrent:  occhio per occhio</a:t>
            </a:r>
          </a:p>
        </p:txBody>
      </p:sp>
      <p:graphicFrame>
        <p:nvGraphicFramePr>
          <p:cNvPr id="247811" name="Object 3"/>
          <p:cNvGraphicFramePr>
            <a:graphicFrameLocks noChangeAspect="1"/>
          </p:cNvGraphicFramePr>
          <p:nvPr/>
        </p:nvGraphicFramePr>
        <p:xfrm>
          <a:off x="2909888" y="4518025"/>
          <a:ext cx="617537" cy="473075"/>
        </p:xfrm>
        <a:graphic>
          <a:graphicData uri="http://schemas.openxmlformats.org/presentationml/2006/ole">
            <p:oleObj spid="_x0000_s247811" name="Clip" r:id="rId4" imgW="1305000" imgH="1085760" progId="MS_ClipArt_Gallery.2">
              <p:embed/>
            </p:oleObj>
          </a:graphicData>
        </a:graphic>
      </p:graphicFrame>
      <p:graphicFrame>
        <p:nvGraphicFramePr>
          <p:cNvPr id="247812" name="Object 4"/>
          <p:cNvGraphicFramePr>
            <a:graphicFrameLocks noChangeAspect="1"/>
          </p:cNvGraphicFramePr>
          <p:nvPr/>
        </p:nvGraphicFramePr>
        <p:xfrm>
          <a:off x="827088" y="3641725"/>
          <a:ext cx="617537" cy="473075"/>
        </p:xfrm>
        <a:graphic>
          <a:graphicData uri="http://schemas.openxmlformats.org/presentationml/2006/ole">
            <p:oleObj spid="_x0000_s247812" name="Clip" r:id="rId5" imgW="1305000" imgH="1085760" progId="MS_ClipArt_Gallery.2">
              <p:embed/>
            </p:oleObj>
          </a:graphicData>
        </a:graphic>
      </p:graphicFrame>
      <p:graphicFrame>
        <p:nvGraphicFramePr>
          <p:cNvPr id="247813" name="Object 5"/>
          <p:cNvGraphicFramePr>
            <a:graphicFrameLocks noChangeAspect="1"/>
          </p:cNvGraphicFramePr>
          <p:nvPr/>
        </p:nvGraphicFramePr>
        <p:xfrm>
          <a:off x="2160588" y="3438525"/>
          <a:ext cx="617537" cy="473075"/>
        </p:xfrm>
        <a:graphic>
          <a:graphicData uri="http://schemas.openxmlformats.org/presentationml/2006/ole">
            <p:oleObj spid="_x0000_s247813" name="Clip" r:id="rId6" imgW="1305000" imgH="1085760" progId="MS_ClipArt_Gallery.2">
              <p:embed/>
            </p:oleObj>
          </a:graphicData>
        </a:graphic>
      </p:graphicFrame>
      <p:graphicFrame>
        <p:nvGraphicFramePr>
          <p:cNvPr id="247814" name="Object 6"/>
          <p:cNvGraphicFramePr>
            <a:graphicFrameLocks noChangeAspect="1"/>
          </p:cNvGraphicFramePr>
          <p:nvPr/>
        </p:nvGraphicFramePr>
        <p:xfrm>
          <a:off x="1538288" y="5241925"/>
          <a:ext cx="617537" cy="473075"/>
        </p:xfrm>
        <a:graphic>
          <a:graphicData uri="http://schemas.openxmlformats.org/presentationml/2006/ole">
            <p:oleObj spid="_x0000_s247814" name="Clip" r:id="rId7" imgW="1305000" imgH="1085760" progId="MS_ClipArt_Gallery.2">
              <p:embed/>
            </p:oleObj>
          </a:graphicData>
        </a:graphic>
      </p:graphicFrame>
      <p:graphicFrame>
        <p:nvGraphicFramePr>
          <p:cNvPr id="247815" name="Object 7"/>
          <p:cNvGraphicFramePr>
            <a:graphicFrameLocks noChangeAspect="1"/>
          </p:cNvGraphicFramePr>
          <p:nvPr/>
        </p:nvGraphicFramePr>
        <p:xfrm>
          <a:off x="2262188" y="6118225"/>
          <a:ext cx="617537" cy="473075"/>
        </p:xfrm>
        <a:graphic>
          <a:graphicData uri="http://schemas.openxmlformats.org/presentationml/2006/ole">
            <p:oleObj spid="_x0000_s247815" name="Clip" r:id="rId8" imgW="1305000" imgH="1085760" progId="MS_ClipArt_Gallery.2">
              <p:embed/>
            </p:oleObj>
          </a:graphicData>
        </a:graphic>
      </p:graphicFrame>
      <p:graphicFrame>
        <p:nvGraphicFramePr>
          <p:cNvPr id="247816" name="Object 8"/>
          <p:cNvGraphicFramePr>
            <a:graphicFrameLocks noChangeAspect="1"/>
          </p:cNvGraphicFramePr>
          <p:nvPr/>
        </p:nvGraphicFramePr>
        <p:xfrm>
          <a:off x="4967288" y="3895725"/>
          <a:ext cx="617537" cy="473075"/>
        </p:xfrm>
        <a:graphic>
          <a:graphicData uri="http://schemas.openxmlformats.org/presentationml/2006/ole">
            <p:oleObj spid="_x0000_s247816" name="Clip" r:id="rId9" imgW="1305000" imgH="1085760" progId="MS_ClipArt_Gallery.2">
              <p:embed/>
            </p:oleObj>
          </a:graphicData>
        </a:graphic>
      </p:graphicFrame>
      <p:graphicFrame>
        <p:nvGraphicFramePr>
          <p:cNvPr id="247817" name="Object 9"/>
          <p:cNvGraphicFramePr>
            <a:graphicFrameLocks noChangeAspect="1"/>
          </p:cNvGraphicFramePr>
          <p:nvPr/>
        </p:nvGraphicFramePr>
        <p:xfrm>
          <a:off x="4662488" y="3057525"/>
          <a:ext cx="617537" cy="473075"/>
        </p:xfrm>
        <a:graphic>
          <a:graphicData uri="http://schemas.openxmlformats.org/presentationml/2006/ole">
            <p:oleObj spid="_x0000_s247817" name="Clip" r:id="rId10" imgW="1305000" imgH="1085760" progId="MS_ClipArt_Gallery.2">
              <p:embed/>
            </p:oleObj>
          </a:graphicData>
        </a:graphic>
      </p:graphicFrame>
      <p:graphicFrame>
        <p:nvGraphicFramePr>
          <p:cNvPr id="247818" name="Object 10"/>
          <p:cNvGraphicFramePr>
            <a:graphicFrameLocks noChangeAspect="1"/>
          </p:cNvGraphicFramePr>
          <p:nvPr/>
        </p:nvGraphicFramePr>
        <p:xfrm>
          <a:off x="5729288" y="2714625"/>
          <a:ext cx="617537" cy="473075"/>
        </p:xfrm>
        <a:graphic>
          <a:graphicData uri="http://schemas.openxmlformats.org/presentationml/2006/ole">
            <p:oleObj spid="_x0000_s247818" name="Clip" r:id="rId11" imgW="1305000" imgH="1085760" progId="MS_ClipArt_Gallery.2">
              <p:embed/>
            </p:oleObj>
          </a:graphicData>
        </a:graphic>
      </p:graphicFrame>
      <p:graphicFrame>
        <p:nvGraphicFramePr>
          <p:cNvPr id="247819" name="Object 11"/>
          <p:cNvGraphicFramePr>
            <a:graphicFrameLocks noChangeAspect="1"/>
          </p:cNvGraphicFramePr>
          <p:nvPr/>
        </p:nvGraphicFramePr>
        <p:xfrm>
          <a:off x="6351588" y="3565525"/>
          <a:ext cx="617537" cy="473075"/>
        </p:xfrm>
        <a:graphic>
          <a:graphicData uri="http://schemas.openxmlformats.org/presentationml/2006/ole">
            <p:oleObj spid="_x0000_s247819" name="Clip" r:id="rId12" imgW="1305000" imgH="1085760" progId="MS_ClipArt_Gallery.2">
              <p:embed/>
            </p:oleObj>
          </a:graphicData>
        </a:graphic>
      </p:graphicFrame>
      <p:graphicFrame>
        <p:nvGraphicFramePr>
          <p:cNvPr id="247820" name="Object 12"/>
          <p:cNvGraphicFramePr>
            <a:graphicFrameLocks noChangeAspect="1"/>
          </p:cNvGraphicFramePr>
          <p:nvPr/>
        </p:nvGraphicFramePr>
        <p:xfrm>
          <a:off x="6173788" y="4454525"/>
          <a:ext cx="617537" cy="473075"/>
        </p:xfrm>
        <a:graphic>
          <a:graphicData uri="http://schemas.openxmlformats.org/presentationml/2006/ole">
            <p:oleObj spid="_x0000_s247820" name="Clip" r:id="rId13" imgW="1305000" imgH="1085760" progId="MS_ClipArt_Gallery.2">
              <p:embed/>
            </p:oleObj>
          </a:graphicData>
        </a:graphic>
      </p:graphicFrame>
      <p:pic>
        <p:nvPicPr>
          <p:cNvPr id="247821" name="Picture 13" descr="Alice"/>
          <p:cNvPicPr>
            <a:picLocks noChangeAspect="1" noChangeArrowheads="1"/>
          </p:cNvPicPr>
          <p:nvPr/>
        </p:nvPicPr>
        <p:blipFill>
          <a:blip r:embed="rId14" cstate="print"/>
          <a:srcRect/>
          <a:stretch>
            <a:fillRect/>
          </a:stretch>
        </p:blipFill>
        <p:spPr bwMode="auto">
          <a:xfrm>
            <a:off x="3389313" y="5095875"/>
            <a:ext cx="561975" cy="693738"/>
          </a:xfrm>
          <a:prstGeom prst="rect">
            <a:avLst/>
          </a:prstGeom>
          <a:noFill/>
        </p:spPr>
      </p:pic>
      <p:sp>
        <p:nvSpPr>
          <p:cNvPr id="247822" name="Line 14"/>
          <p:cNvSpPr>
            <a:spLocks noChangeShapeType="1"/>
          </p:cNvSpPr>
          <p:nvPr/>
        </p:nvSpPr>
        <p:spPr bwMode="auto">
          <a:xfrm flipH="1" flipV="1">
            <a:off x="2654300" y="3937000"/>
            <a:ext cx="457200" cy="546100"/>
          </a:xfrm>
          <a:prstGeom prst="line">
            <a:avLst/>
          </a:prstGeom>
          <a:noFill/>
          <a:ln w="25400">
            <a:solidFill>
              <a:schemeClr val="tx1"/>
            </a:solidFill>
            <a:round/>
            <a:headEnd type="triangle" w="med" len="med"/>
            <a:tailEnd type="triangle" w="med" len="med"/>
          </a:ln>
          <a:effectLst/>
        </p:spPr>
        <p:txBody>
          <a:bodyPr wrap="none" lIns="0" tIns="0" rIns="0" bIns="0">
            <a:spAutoFit/>
          </a:bodyPr>
          <a:lstStyle/>
          <a:p>
            <a:endParaRPr lang="en-US"/>
          </a:p>
        </p:txBody>
      </p:sp>
      <p:sp>
        <p:nvSpPr>
          <p:cNvPr id="247823" name="Line 15"/>
          <p:cNvSpPr>
            <a:spLocks noChangeShapeType="1"/>
          </p:cNvSpPr>
          <p:nvPr/>
        </p:nvSpPr>
        <p:spPr bwMode="auto">
          <a:xfrm flipH="1" flipV="1">
            <a:off x="1473200" y="4102100"/>
            <a:ext cx="1473200" cy="596900"/>
          </a:xfrm>
          <a:prstGeom prst="line">
            <a:avLst/>
          </a:prstGeom>
          <a:noFill/>
          <a:ln w="25400">
            <a:solidFill>
              <a:schemeClr val="tx1"/>
            </a:solidFill>
            <a:round/>
            <a:headEnd type="triangle" w="med" len="med"/>
            <a:tailEnd type="triangle" w="med" len="med"/>
          </a:ln>
          <a:effectLst/>
        </p:spPr>
        <p:txBody>
          <a:bodyPr lIns="0" tIns="0" rIns="0" bIns="0">
            <a:spAutoFit/>
          </a:bodyPr>
          <a:lstStyle/>
          <a:p>
            <a:endParaRPr lang="en-US"/>
          </a:p>
        </p:txBody>
      </p:sp>
      <p:sp>
        <p:nvSpPr>
          <p:cNvPr id="247824" name="Line 16"/>
          <p:cNvSpPr>
            <a:spLocks noChangeShapeType="1"/>
          </p:cNvSpPr>
          <p:nvPr/>
        </p:nvSpPr>
        <p:spPr bwMode="auto">
          <a:xfrm flipH="1">
            <a:off x="2159000" y="4991100"/>
            <a:ext cx="965200" cy="381000"/>
          </a:xfrm>
          <a:prstGeom prst="line">
            <a:avLst/>
          </a:prstGeom>
          <a:noFill/>
          <a:ln w="25400">
            <a:solidFill>
              <a:schemeClr val="tx1"/>
            </a:solidFill>
            <a:round/>
            <a:headEnd type="triangle" w="med" len="med"/>
            <a:tailEnd type="triangle" w="med" len="med"/>
          </a:ln>
          <a:effectLst/>
        </p:spPr>
        <p:txBody>
          <a:bodyPr lIns="0" tIns="0" rIns="0" bIns="0">
            <a:spAutoFit/>
          </a:bodyPr>
          <a:lstStyle/>
          <a:p>
            <a:endParaRPr lang="en-US"/>
          </a:p>
        </p:txBody>
      </p:sp>
      <p:sp>
        <p:nvSpPr>
          <p:cNvPr id="247825" name="Line 17"/>
          <p:cNvSpPr>
            <a:spLocks noChangeShapeType="1"/>
          </p:cNvSpPr>
          <p:nvPr/>
        </p:nvSpPr>
        <p:spPr bwMode="auto">
          <a:xfrm flipH="1">
            <a:off x="2628900" y="5041900"/>
            <a:ext cx="596900" cy="1041400"/>
          </a:xfrm>
          <a:prstGeom prst="line">
            <a:avLst/>
          </a:prstGeom>
          <a:noFill/>
          <a:ln w="25400">
            <a:solidFill>
              <a:schemeClr val="tx1"/>
            </a:solidFill>
            <a:round/>
            <a:headEnd type="triangle" w="med" len="med"/>
            <a:tailEnd type="triangle" w="med" len="med"/>
          </a:ln>
          <a:effectLst/>
        </p:spPr>
        <p:txBody>
          <a:bodyPr lIns="0" tIns="0" rIns="0" bIns="0">
            <a:spAutoFit/>
          </a:bodyPr>
          <a:lstStyle/>
          <a:p>
            <a:endParaRPr lang="en-US"/>
          </a:p>
        </p:txBody>
      </p:sp>
      <p:sp>
        <p:nvSpPr>
          <p:cNvPr id="247826" name="Line 18"/>
          <p:cNvSpPr>
            <a:spLocks noChangeShapeType="1"/>
          </p:cNvSpPr>
          <p:nvPr/>
        </p:nvSpPr>
        <p:spPr bwMode="auto">
          <a:xfrm flipV="1">
            <a:off x="5511800" y="3225800"/>
            <a:ext cx="419100" cy="647700"/>
          </a:xfrm>
          <a:prstGeom prst="line">
            <a:avLst/>
          </a:prstGeom>
          <a:noFill/>
          <a:ln w="25400">
            <a:solidFill>
              <a:schemeClr val="tx1"/>
            </a:solidFill>
            <a:round/>
            <a:headEnd type="triangle" w="med" len="med"/>
            <a:tailEnd type="triangle" w="med" len="med"/>
          </a:ln>
          <a:effectLst/>
        </p:spPr>
        <p:txBody>
          <a:bodyPr lIns="0" tIns="0" rIns="0" bIns="0">
            <a:spAutoFit/>
          </a:bodyPr>
          <a:lstStyle/>
          <a:p>
            <a:endParaRPr lang="en-US"/>
          </a:p>
        </p:txBody>
      </p:sp>
      <p:sp>
        <p:nvSpPr>
          <p:cNvPr id="247827" name="Line 19"/>
          <p:cNvSpPr>
            <a:spLocks noChangeShapeType="1"/>
          </p:cNvSpPr>
          <p:nvPr/>
        </p:nvSpPr>
        <p:spPr bwMode="auto">
          <a:xfrm flipH="1" flipV="1">
            <a:off x="5168900" y="3492500"/>
            <a:ext cx="76200" cy="355600"/>
          </a:xfrm>
          <a:prstGeom prst="line">
            <a:avLst/>
          </a:prstGeom>
          <a:noFill/>
          <a:ln w="25400">
            <a:solidFill>
              <a:schemeClr val="tx1"/>
            </a:solidFill>
            <a:round/>
            <a:headEnd type="triangle" w="med" len="med"/>
            <a:tailEnd type="triangle" w="med" len="med"/>
          </a:ln>
          <a:effectLst/>
        </p:spPr>
        <p:txBody>
          <a:bodyPr lIns="0" tIns="0" rIns="0" bIns="0">
            <a:spAutoFit/>
          </a:bodyPr>
          <a:lstStyle/>
          <a:p>
            <a:endParaRPr lang="en-US"/>
          </a:p>
        </p:txBody>
      </p:sp>
      <p:sp>
        <p:nvSpPr>
          <p:cNvPr id="247828" name="Line 20"/>
          <p:cNvSpPr>
            <a:spLocks noChangeShapeType="1"/>
          </p:cNvSpPr>
          <p:nvPr/>
        </p:nvSpPr>
        <p:spPr bwMode="auto">
          <a:xfrm flipV="1">
            <a:off x="5613400" y="3810000"/>
            <a:ext cx="787400" cy="304800"/>
          </a:xfrm>
          <a:prstGeom prst="line">
            <a:avLst/>
          </a:prstGeom>
          <a:noFill/>
          <a:ln w="25400">
            <a:solidFill>
              <a:schemeClr val="tx1"/>
            </a:solidFill>
            <a:round/>
            <a:headEnd type="triangle" w="med" len="med"/>
            <a:tailEnd type="triangle" w="med" len="med"/>
          </a:ln>
          <a:effectLst/>
        </p:spPr>
        <p:txBody>
          <a:bodyPr lIns="0" tIns="0" rIns="0" bIns="0">
            <a:spAutoFit/>
          </a:bodyPr>
          <a:lstStyle/>
          <a:p>
            <a:endParaRPr lang="en-US"/>
          </a:p>
        </p:txBody>
      </p:sp>
      <p:sp>
        <p:nvSpPr>
          <p:cNvPr id="247829" name="Line 21"/>
          <p:cNvSpPr>
            <a:spLocks noChangeShapeType="1"/>
          </p:cNvSpPr>
          <p:nvPr/>
        </p:nvSpPr>
        <p:spPr bwMode="auto">
          <a:xfrm>
            <a:off x="5613400" y="4279900"/>
            <a:ext cx="596900" cy="317500"/>
          </a:xfrm>
          <a:prstGeom prst="line">
            <a:avLst/>
          </a:prstGeom>
          <a:noFill/>
          <a:ln w="25400">
            <a:solidFill>
              <a:schemeClr val="tx1"/>
            </a:solidFill>
            <a:round/>
            <a:headEnd type="triangle" w="med" len="med"/>
            <a:tailEnd type="triangle" w="med" len="med"/>
          </a:ln>
          <a:effectLst/>
        </p:spPr>
        <p:txBody>
          <a:bodyPr lIns="0" tIns="0" rIns="0" bIns="0">
            <a:spAutoFit/>
          </a:bodyPr>
          <a:lstStyle/>
          <a:p>
            <a:endParaRPr lang="en-US"/>
          </a:p>
        </p:txBody>
      </p:sp>
      <p:pic>
        <p:nvPicPr>
          <p:cNvPr id="247830" name="Picture 22" descr="Bob"/>
          <p:cNvPicPr>
            <a:picLocks noChangeAspect="1" noChangeArrowheads="1"/>
          </p:cNvPicPr>
          <p:nvPr/>
        </p:nvPicPr>
        <p:blipFill>
          <a:blip r:embed="rId15" cstate="print"/>
          <a:srcRect/>
          <a:stretch>
            <a:fillRect/>
          </a:stretch>
        </p:blipFill>
        <p:spPr bwMode="auto">
          <a:xfrm>
            <a:off x="4979988" y="4524375"/>
            <a:ext cx="676275" cy="690563"/>
          </a:xfrm>
          <a:prstGeom prst="rect">
            <a:avLst/>
          </a:prstGeom>
          <a:noFill/>
        </p:spPr>
      </p:pic>
      <p:sp>
        <p:nvSpPr>
          <p:cNvPr id="247831" name="Line 23"/>
          <p:cNvSpPr>
            <a:spLocks noChangeShapeType="1"/>
          </p:cNvSpPr>
          <p:nvPr/>
        </p:nvSpPr>
        <p:spPr bwMode="auto">
          <a:xfrm flipV="1">
            <a:off x="3530600" y="4076700"/>
            <a:ext cx="1435100" cy="482600"/>
          </a:xfrm>
          <a:prstGeom prst="line">
            <a:avLst/>
          </a:prstGeom>
          <a:noFill/>
          <a:ln w="25400">
            <a:solidFill>
              <a:srgbClr val="FF0000"/>
            </a:solidFill>
            <a:prstDash val="sysDot"/>
            <a:round/>
            <a:headEnd/>
            <a:tailEnd type="triangle" w="med" len="med"/>
          </a:ln>
          <a:effectLst/>
        </p:spPr>
        <p:txBody>
          <a:bodyPr lIns="0" tIns="0" rIns="0" bIns="0">
            <a:spAutoFit/>
          </a:bodyPr>
          <a:lstStyle/>
          <a:p>
            <a:endParaRPr lang="en-US"/>
          </a:p>
        </p:txBody>
      </p:sp>
      <p:sp>
        <p:nvSpPr>
          <p:cNvPr id="247832" name="Line 24"/>
          <p:cNvSpPr>
            <a:spLocks noChangeShapeType="1"/>
          </p:cNvSpPr>
          <p:nvPr/>
        </p:nvSpPr>
        <p:spPr bwMode="auto">
          <a:xfrm flipH="1">
            <a:off x="3543300" y="4165600"/>
            <a:ext cx="1397000" cy="469900"/>
          </a:xfrm>
          <a:prstGeom prst="line">
            <a:avLst/>
          </a:prstGeom>
          <a:noFill/>
          <a:ln w="25400">
            <a:solidFill>
              <a:srgbClr val="FF0000"/>
            </a:solidFill>
            <a:round/>
            <a:headEnd/>
            <a:tailEnd type="triangle" w="med" len="med"/>
          </a:ln>
          <a:effectLst/>
        </p:spPr>
        <p:txBody>
          <a:bodyPr wrap="none" lIns="0" tIns="0" rIns="0" bIns="0">
            <a:spAutoFit/>
          </a:bodyPr>
          <a:lstStyle/>
          <a:p>
            <a:endParaRPr lang="en-US"/>
          </a:p>
        </p:txBody>
      </p:sp>
      <p:sp>
        <p:nvSpPr>
          <p:cNvPr id="247833" name="Line 25"/>
          <p:cNvSpPr>
            <a:spLocks noChangeShapeType="1"/>
          </p:cNvSpPr>
          <p:nvPr/>
        </p:nvSpPr>
        <p:spPr bwMode="auto">
          <a:xfrm flipV="1">
            <a:off x="3581400" y="4267200"/>
            <a:ext cx="1371600" cy="482600"/>
          </a:xfrm>
          <a:prstGeom prst="line">
            <a:avLst/>
          </a:prstGeom>
          <a:noFill/>
          <a:ln w="25400">
            <a:solidFill>
              <a:srgbClr val="FF0000"/>
            </a:solidFill>
            <a:round/>
            <a:headEnd/>
            <a:tailEnd type="triangle" w="med" len="med"/>
          </a:ln>
          <a:effectLst/>
        </p:spPr>
        <p:txBody>
          <a:bodyPr wrap="none" lIns="0" tIns="0" rIns="0" bIns="0">
            <a:spAutoFit/>
          </a:bodyPr>
          <a:lstStyle/>
          <a:p>
            <a:endParaRPr lang="en-US"/>
          </a:p>
        </p:txBody>
      </p:sp>
      <p:sp>
        <p:nvSpPr>
          <p:cNvPr id="247834" name="Text Box 26"/>
          <p:cNvSpPr txBox="1">
            <a:spLocks noChangeArrowheads="1"/>
          </p:cNvSpPr>
          <p:nvPr/>
        </p:nvSpPr>
        <p:spPr bwMode="auto">
          <a:xfrm>
            <a:off x="841375" y="1320800"/>
            <a:ext cx="4416425" cy="354013"/>
          </a:xfrm>
          <a:prstGeom prst="rect">
            <a:avLst/>
          </a:prstGeom>
          <a:noFill/>
          <a:ln w="25400">
            <a:noFill/>
            <a:miter lim="800000"/>
            <a:headEnd/>
            <a:tailEnd/>
          </a:ln>
          <a:effectLst/>
        </p:spPr>
        <p:txBody>
          <a:bodyPr wrap="none" lIns="0" tIns="0" rIns="0" bIns="0">
            <a:spAutoFit/>
          </a:bodyPr>
          <a:lstStyle/>
          <a:p>
            <a:pPr eaLnBrk="1" hangingPunct="1">
              <a:spcBef>
                <a:spcPct val="0"/>
              </a:spcBef>
              <a:buClrTx/>
              <a:buSzTx/>
              <a:buFontTx/>
              <a:buNone/>
            </a:pPr>
            <a:r>
              <a:rPr lang="en-US" altLang="it-IT" sz="2000">
                <a:solidFill>
                  <a:schemeClr val="accent2"/>
                </a:solidFill>
              </a:rPr>
              <a:t>(1) Alice casualmente sceglie Roberto</a:t>
            </a:r>
          </a:p>
        </p:txBody>
      </p:sp>
      <p:sp>
        <p:nvSpPr>
          <p:cNvPr id="247835" name="Text Box 27"/>
          <p:cNvSpPr txBox="1">
            <a:spLocks noChangeArrowheads="1"/>
          </p:cNvSpPr>
          <p:nvPr/>
        </p:nvSpPr>
        <p:spPr bwMode="auto">
          <a:xfrm>
            <a:off x="808038" y="1663700"/>
            <a:ext cx="7477125" cy="708025"/>
          </a:xfrm>
          <a:prstGeom prst="rect">
            <a:avLst/>
          </a:prstGeom>
          <a:noFill/>
          <a:ln w="25400">
            <a:noFill/>
            <a:miter lim="800000"/>
            <a:headEnd/>
            <a:tailEnd/>
          </a:ln>
          <a:effectLst/>
        </p:spPr>
        <p:txBody>
          <a:bodyPr lIns="0" tIns="0" rIns="0" bIns="0">
            <a:spAutoFit/>
          </a:bodyPr>
          <a:lstStyle/>
          <a:p>
            <a:pPr eaLnBrk="1" hangingPunct="1">
              <a:spcBef>
                <a:spcPct val="0"/>
              </a:spcBef>
              <a:buClrTx/>
              <a:buSzTx/>
              <a:buFontTx/>
              <a:buNone/>
            </a:pPr>
            <a:r>
              <a:rPr lang="en-US" altLang="it-IT" sz="2000">
                <a:solidFill>
                  <a:schemeClr val="accent2"/>
                </a:solidFill>
              </a:rPr>
              <a:t>(2) Alice diventa uno dei quattro fornitori preferiti di Roberto; Roberto ricambia</a:t>
            </a:r>
          </a:p>
        </p:txBody>
      </p:sp>
      <p:sp>
        <p:nvSpPr>
          <p:cNvPr id="247836" name="Text Box 28"/>
          <p:cNvSpPr txBox="1">
            <a:spLocks noChangeArrowheads="1"/>
          </p:cNvSpPr>
          <p:nvPr/>
        </p:nvSpPr>
        <p:spPr bwMode="auto">
          <a:xfrm>
            <a:off x="879475" y="2432050"/>
            <a:ext cx="7404100" cy="354013"/>
          </a:xfrm>
          <a:prstGeom prst="rect">
            <a:avLst/>
          </a:prstGeom>
          <a:noFill/>
          <a:ln w="25400">
            <a:noFill/>
            <a:miter lim="800000"/>
            <a:headEnd/>
            <a:tailEnd/>
          </a:ln>
          <a:effectLst/>
        </p:spPr>
        <p:txBody>
          <a:bodyPr wrap="none" lIns="0" tIns="0" rIns="0" bIns="0">
            <a:spAutoFit/>
          </a:bodyPr>
          <a:lstStyle/>
          <a:p>
            <a:pPr eaLnBrk="1" hangingPunct="1">
              <a:spcBef>
                <a:spcPct val="0"/>
              </a:spcBef>
              <a:buClrTx/>
              <a:buSzTx/>
              <a:buFontTx/>
              <a:buNone/>
            </a:pPr>
            <a:r>
              <a:rPr lang="en-US" altLang="it-IT" sz="2000">
                <a:solidFill>
                  <a:schemeClr val="accent2"/>
                </a:solidFill>
              </a:rPr>
              <a:t>(3) Roberto diventa uno dei quattro fornitori preferiti di Alice</a:t>
            </a:r>
          </a:p>
        </p:txBody>
      </p:sp>
      <p:sp>
        <p:nvSpPr>
          <p:cNvPr id="247837" name="Text Box 29"/>
          <p:cNvSpPr txBox="1">
            <a:spLocks noChangeArrowheads="1"/>
          </p:cNvSpPr>
          <p:nvPr/>
        </p:nvSpPr>
        <p:spPr bwMode="auto">
          <a:xfrm>
            <a:off x="4724400" y="5283200"/>
            <a:ext cx="3657600" cy="1517650"/>
          </a:xfrm>
          <a:prstGeom prst="rect">
            <a:avLst/>
          </a:prstGeom>
          <a:noFill/>
          <a:ln w="9525">
            <a:solidFill>
              <a:srgbClr val="FF0000"/>
            </a:solidFill>
            <a:miter lim="800000"/>
            <a:headEnd/>
            <a:tailEnd/>
          </a:ln>
          <a:effectLst/>
        </p:spPr>
        <p:txBody>
          <a:bodyPr>
            <a:spAutoFit/>
          </a:bodyPr>
          <a:lstStyle/>
          <a:p>
            <a:pPr eaLnBrk="1" hangingPunct="1">
              <a:spcBef>
                <a:spcPct val="0"/>
              </a:spcBef>
              <a:buClrTx/>
              <a:buSzTx/>
              <a:buFontTx/>
              <a:buNone/>
            </a:pPr>
            <a:r>
              <a:rPr lang="en-US" altLang="it-IT" sz="2000">
                <a:solidFill>
                  <a:srgbClr val="FF0000"/>
                </a:solidFill>
              </a:rPr>
              <a:t>Con un’elevata frequenza di upload, è possibile trovare i partner migliori e ottenere il file più velocemente!</a:t>
            </a:r>
            <a:endParaRPr lang="en-US" altLang="it-IT" sz="20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47834"/>
                                        </p:tgtEl>
                                        <p:attrNameLst>
                                          <p:attrName>style.visibility</p:attrName>
                                        </p:attrNameLst>
                                      </p:cBhvr>
                                      <p:to>
                                        <p:strVal val="visible"/>
                                      </p:to>
                                    </p:set>
                                    <p:animEffect transition="in" filter="blinds(horizontal)">
                                      <p:cBhvr>
                                        <p:cTn id="7" dur="500"/>
                                        <p:tgtEl>
                                          <p:spTgt spid="247834"/>
                                        </p:tgtEl>
                                      </p:cBhvr>
                                    </p:animEffect>
                                  </p:childTnLst>
                                </p:cTn>
                              </p:par>
                            </p:childTnLst>
                          </p:cTn>
                        </p:par>
                        <p:par>
                          <p:cTn id="8" fill="hold">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247831"/>
                                        </p:tgtEl>
                                        <p:attrNameLst>
                                          <p:attrName>style.visibility</p:attrName>
                                        </p:attrNameLst>
                                      </p:cBhvr>
                                      <p:to>
                                        <p:strVal val="visible"/>
                                      </p:to>
                                    </p:set>
                                    <p:animEffect transition="in" filter="blinds(horizontal)">
                                      <p:cBhvr>
                                        <p:cTn id="11" dur="500"/>
                                        <p:tgtEl>
                                          <p:spTgt spid="247831"/>
                                        </p:tgtEl>
                                      </p:cBhvr>
                                    </p:animEffect>
                                  </p:childTnLst>
                                </p:cTn>
                              </p:par>
                            </p:childTnLst>
                          </p:cTn>
                        </p:par>
                      </p:childTnLst>
                    </p:cTn>
                  </p:par>
                  <p:par>
                    <p:cTn id="12" fill="hold">
                      <p:stCondLst>
                        <p:cond delay="indefinite"/>
                      </p:stCondLst>
                      <p:childTnLst>
                        <p:par>
                          <p:cTn id="13" fill="hold">
                            <p:stCondLst>
                              <p:cond delay="0"/>
                            </p:stCondLst>
                            <p:childTnLst>
                              <p:par>
                                <p:cTn id="14" presetID="3" presetClass="entr" presetSubtype="10" fill="hold" grpId="0" nodeType="clickEffect">
                                  <p:stCondLst>
                                    <p:cond delay="0"/>
                                  </p:stCondLst>
                                  <p:childTnLst>
                                    <p:set>
                                      <p:cBhvr>
                                        <p:cTn id="15" dur="1" fill="hold">
                                          <p:stCondLst>
                                            <p:cond delay="0"/>
                                          </p:stCondLst>
                                        </p:cTn>
                                        <p:tgtEl>
                                          <p:spTgt spid="247835"/>
                                        </p:tgtEl>
                                        <p:attrNameLst>
                                          <p:attrName>style.visibility</p:attrName>
                                        </p:attrNameLst>
                                      </p:cBhvr>
                                      <p:to>
                                        <p:strVal val="visible"/>
                                      </p:to>
                                    </p:set>
                                    <p:animEffect transition="in" filter="blinds(horizontal)">
                                      <p:cBhvr>
                                        <p:cTn id="16" dur="500"/>
                                        <p:tgtEl>
                                          <p:spTgt spid="247835"/>
                                        </p:tgtEl>
                                      </p:cBhvr>
                                    </p:animEffect>
                                  </p:childTnLst>
                                </p:cTn>
                              </p:par>
                            </p:childTnLst>
                          </p:cTn>
                        </p:par>
                        <p:par>
                          <p:cTn id="17" fill="hold">
                            <p:stCondLst>
                              <p:cond delay="500"/>
                            </p:stCondLst>
                            <p:childTnLst>
                              <p:par>
                                <p:cTn id="18" presetID="3" presetClass="entr" presetSubtype="10" fill="hold" grpId="0" nodeType="afterEffect">
                                  <p:stCondLst>
                                    <p:cond delay="0"/>
                                  </p:stCondLst>
                                  <p:childTnLst>
                                    <p:set>
                                      <p:cBhvr>
                                        <p:cTn id="19" dur="1" fill="hold">
                                          <p:stCondLst>
                                            <p:cond delay="0"/>
                                          </p:stCondLst>
                                        </p:cTn>
                                        <p:tgtEl>
                                          <p:spTgt spid="247832"/>
                                        </p:tgtEl>
                                        <p:attrNameLst>
                                          <p:attrName>style.visibility</p:attrName>
                                        </p:attrNameLst>
                                      </p:cBhvr>
                                      <p:to>
                                        <p:strVal val="visible"/>
                                      </p:to>
                                    </p:set>
                                    <p:animEffect transition="in" filter="blinds(horizontal)">
                                      <p:cBhvr>
                                        <p:cTn id="20" dur="500"/>
                                        <p:tgtEl>
                                          <p:spTgt spid="247832"/>
                                        </p:tgtEl>
                                      </p:cBhvr>
                                    </p:animEffect>
                                  </p:childTnLst>
                                </p:cTn>
                              </p:par>
                            </p:childTnLst>
                          </p:cTn>
                        </p:par>
                      </p:childTnLst>
                    </p:cTn>
                  </p:par>
                  <p:par>
                    <p:cTn id="21" fill="hold">
                      <p:stCondLst>
                        <p:cond delay="indefinite"/>
                      </p:stCondLst>
                      <p:childTnLst>
                        <p:par>
                          <p:cTn id="22" fill="hold">
                            <p:stCondLst>
                              <p:cond delay="0"/>
                            </p:stCondLst>
                            <p:childTnLst>
                              <p:par>
                                <p:cTn id="23" presetID="3" presetClass="entr" presetSubtype="10" fill="hold" grpId="0" nodeType="clickEffect">
                                  <p:stCondLst>
                                    <p:cond delay="0"/>
                                  </p:stCondLst>
                                  <p:childTnLst>
                                    <p:set>
                                      <p:cBhvr>
                                        <p:cTn id="24" dur="1" fill="hold">
                                          <p:stCondLst>
                                            <p:cond delay="0"/>
                                          </p:stCondLst>
                                        </p:cTn>
                                        <p:tgtEl>
                                          <p:spTgt spid="247836"/>
                                        </p:tgtEl>
                                        <p:attrNameLst>
                                          <p:attrName>style.visibility</p:attrName>
                                        </p:attrNameLst>
                                      </p:cBhvr>
                                      <p:to>
                                        <p:strVal val="visible"/>
                                      </p:to>
                                    </p:set>
                                    <p:animEffect transition="in" filter="blinds(horizontal)">
                                      <p:cBhvr>
                                        <p:cTn id="25" dur="500"/>
                                        <p:tgtEl>
                                          <p:spTgt spid="247836"/>
                                        </p:tgtEl>
                                      </p:cBhvr>
                                    </p:animEffect>
                                  </p:childTnLst>
                                </p:cTn>
                              </p:par>
                            </p:childTnLst>
                          </p:cTn>
                        </p:par>
                        <p:par>
                          <p:cTn id="26" fill="hold">
                            <p:stCondLst>
                              <p:cond delay="500"/>
                            </p:stCondLst>
                            <p:childTnLst>
                              <p:par>
                                <p:cTn id="27" presetID="3" presetClass="entr" presetSubtype="10" fill="hold" grpId="0" nodeType="afterEffect">
                                  <p:stCondLst>
                                    <p:cond delay="0"/>
                                  </p:stCondLst>
                                  <p:childTnLst>
                                    <p:set>
                                      <p:cBhvr>
                                        <p:cTn id="28" dur="1" fill="hold">
                                          <p:stCondLst>
                                            <p:cond delay="0"/>
                                          </p:stCondLst>
                                        </p:cTn>
                                        <p:tgtEl>
                                          <p:spTgt spid="247833"/>
                                        </p:tgtEl>
                                        <p:attrNameLst>
                                          <p:attrName>style.visibility</p:attrName>
                                        </p:attrNameLst>
                                      </p:cBhvr>
                                      <p:to>
                                        <p:strVal val="visible"/>
                                      </p:to>
                                    </p:set>
                                    <p:animEffect transition="in" filter="blinds(horizontal)">
                                      <p:cBhvr>
                                        <p:cTn id="29" dur="500"/>
                                        <p:tgtEl>
                                          <p:spTgt spid="247833"/>
                                        </p:tgtEl>
                                      </p:cBhvr>
                                    </p:animEffect>
                                  </p:childTnLst>
                                </p:cTn>
                              </p:par>
                            </p:childTnLst>
                          </p:cTn>
                        </p:par>
                      </p:childTnLst>
                    </p:cTn>
                  </p:par>
                  <p:par>
                    <p:cTn id="30" fill="hold">
                      <p:stCondLst>
                        <p:cond delay="indefinite"/>
                      </p:stCondLst>
                      <p:childTnLst>
                        <p:par>
                          <p:cTn id="31" fill="hold">
                            <p:stCondLst>
                              <p:cond delay="0"/>
                            </p:stCondLst>
                            <p:childTnLst>
                              <p:par>
                                <p:cTn id="32" presetID="3" presetClass="entr" presetSubtype="10" fill="hold" grpId="0" nodeType="clickEffect">
                                  <p:stCondLst>
                                    <p:cond delay="0"/>
                                  </p:stCondLst>
                                  <p:childTnLst>
                                    <p:set>
                                      <p:cBhvr>
                                        <p:cTn id="33" dur="1" fill="hold">
                                          <p:stCondLst>
                                            <p:cond delay="0"/>
                                          </p:stCondLst>
                                        </p:cTn>
                                        <p:tgtEl>
                                          <p:spTgt spid="247837"/>
                                        </p:tgtEl>
                                        <p:attrNameLst>
                                          <p:attrName>style.visibility</p:attrName>
                                        </p:attrNameLst>
                                      </p:cBhvr>
                                      <p:to>
                                        <p:strVal val="visible"/>
                                      </p:to>
                                    </p:set>
                                    <p:animEffect transition="in" filter="blinds(horizontal)">
                                      <p:cBhvr>
                                        <p:cTn id="34" dur="500"/>
                                        <p:tgtEl>
                                          <p:spTgt spid="2478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7831" grpId="0" animBg="1"/>
      <p:bldP spid="247832" grpId="0" animBg="1"/>
      <p:bldP spid="247833" grpId="0" animBg="1"/>
      <p:bldP spid="247834" grpId="0" autoUpdateAnimBg="0"/>
      <p:bldP spid="247835" grpId="0" autoUpdateAnimBg="0"/>
      <p:bldP spid="247836" grpId="0" autoUpdateAnimBg="0"/>
      <p:bldP spid="247837" grpId="0" animBg="1" autoUpdateAnimBg="0"/>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numero diapositiva 3"/>
          <p:cNvSpPr>
            <a:spLocks noGrp="1"/>
          </p:cNvSpPr>
          <p:nvPr>
            <p:ph type="sldNum" sz="quarter" idx="12"/>
          </p:nvPr>
        </p:nvSpPr>
        <p:spPr/>
        <p:txBody>
          <a:bodyPr/>
          <a:lstStyle/>
          <a:p>
            <a:r>
              <a:rPr lang="en-US" altLang="it-IT"/>
              <a:t>2-</a:t>
            </a:r>
            <a:fld id="{744D3D53-1DCF-4253-93E2-22698AD3DF1D}" type="slidenum">
              <a:rPr lang="en-US" altLang="it-IT"/>
              <a:pPr/>
              <a:t>85</a:t>
            </a:fld>
            <a:endParaRPr lang="en-US" altLang="it-IT"/>
          </a:p>
        </p:txBody>
      </p:sp>
      <p:sp>
        <p:nvSpPr>
          <p:cNvPr id="248834" name="Rectangle 2"/>
          <p:cNvSpPr>
            <a:spLocks noChangeArrowheads="1"/>
          </p:cNvSpPr>
          <p:nvPr/>
        </p:nvSpPr>
        <p:spPr bwMode="auto">
          <a:xfrm>
            <a:off x="450850" y="0"/>
            <a:ext cx="7772400" cy="1143000"/>
          </a:xfrm>
          <a:prstGeom prst="rect">
            <a:avLst/>
          </a:prstGeom>
          <a:noFill/>
          <a:ln w="9525">
            <a:noFill/>
            <a:miter lim="800000"/>
            <a:headEnd/>
            <a:tailEnd/>
          </a:ln>
          <a:effectLst/>
        </p:spPr>
        <p:txBody>
          <a:bodyPr anchor="ctr"/>
          <a:lstStyle/>
          <a:p>
            <a:pPr>
              <a:spcBef>
                <a:spcPct val="0"/>
              </a:spcBef>
              <a:buClrTx/>
              <a:buSzTx/>
              <a:buFontTx/>
              <a:buNone/>
            </a:pPr>
            <a:r>
              <a:rPr lang="en-US" altLang="it-IT" sz="4000" u="sng">
                <a:solidFill>
                  <a:schemeClr val="accent2"/>
                </a:solidFill>
              </a:rPr>
              <a:t>P2P: ricerca di informazioni</a:t>
            </a:r>
          </a:p>
        </p:txBody>
      </p:sp>
      <p:sp>
        <p:nvSpPr>
          <p:cNvPr id="248835" name="Rectangle 3"/>
          <p:cNvSpPr>
            <a:spLocks noChangeArrowheads="1"/>
          </p:cNvSpPr>
          <p:nvPr/>
        </p:nvSpPr>
        <p:spPr bwMode="auto">
          <a:xfrm>
            <a:off x="449263" y="2032000"/>
            <a:ext cx="3810000" cy="4648200"/>
          </a:xfrm>
          <a:prstGeom prst="rect">
            <a:avLst/>
          </a:prstGeom>
          <a:noFill/>
          <a:ln w="9525">
            <a:noFill/>
            <a:miter lim="800000"/>
            <a:headEnd/>
            <a:tailEnd/>
          </a:ln>
          <a:effectLst/>
        </p:spPr>
        <p:txBody>
          <a:bodyPr/>
          <a:lstStyle/>
          <a:p>
            <a:pPr marL="342900" indent="-342900"/>
            <a:r>
              <a:rPr lang="en-US" altLang="it-IT" u="sng">
                <a:solidFill>
                  <a:srgbClr val="FF0000"/>
                </a:solidFill>
              </a:rPr>
              <a:t>File sharing (es. e-mule)</a:t>
            </a:r>
            <a:endParaRPr lang="en-US" altLang="it-IT"/>
          </a:p>
          <a:p>
            <a:pPr marL="342900" indent="-342900">
              <a:buFont typeface="Wingdings" pitchFamily="64" charset="2"/>
              <a:buChar char="r"/>
            </a:pPr>
            <a:r>
              <a:rPr lang="en-US" altLang="it-IT" sz="2200"/>
              <a:t>L’indice tiene traccia dinamicamente della posizione dei file che i peer condividono.</a:t>
            </a:r>
          </a:p>
          <a:p>
            <a:pPr marL="342900" indent="-342900">
              <a:buFont typeface="Wingdings" pitchFamily="64" charset="2"/>
              <a:buChar char="r"/>
            </a:pPr>
            <a:r>
              <a:rPr lang="en-US" altLang="it-IT" sz="2200"/>
              <a:t>I peer comunicano all’indice ciò che possiedono.</a:t>
            </a:r>
          </a:p>
          <a:p>
            <a:pPr marL="342900" indent="-342900">
              <a:buFont typeface="Wingdings" pitchFamily="64" charset="2"/>
              <a:buChar char="r"/>
            </a:pPr>
            <a:r>
              <a:rPr lang="en-US" altLang="it-IT" sz="2200"/>
              <a:t>I peer consultano l’indice per determinare dove trovare i file.</a:t>
            </a:r>
            <a:endParaRPr lang="en-US" altLang="it-IT"/>
          </a:p>
        </p:txBody>
      </p:sp>
      <p:sp>
        <p:nvSpPr>
          <p:cNvPr id="248836" name="Rectangle 4"/>
          <p:cNvSpPr>
            <a:spLocks noChangeArrowheads="1"/>
          </p:cNvSpPr>
          <p:nvPr/>
        </p:nvSpPr>
        <p:spPr bwMode="auto">
          <a:xfrm>
            <a:off x="4451350" y="1965325"/>
            <a:ext cx="3810000" cy="5087938"/>
          </a:xfrm>
          <a:prstGeom prst="rect">
            <a:avLst/>
          </a:prstGeom>
          <a:noFill/>
          <a:ln w="9525">
            <a:noFill/>
            <a:miter lim="800000"/>
            <a:headEnd/>
            <a:tailEnd/>
          </a:ln>
          <a:effectLst/>
        </p:spPr>
        <p:txBody>
          <a:bodyPr/>
          <a:lstStyle/>
          <a:p>
            <a:pPr marL="342900" indent="-342900"/>
            <a:r>
              <a:rPr lang="en-US" altLang="it-IT" u="sng">
                <a:solidFill>
                  <a:srgbClr val="FF0000"/>
                </a:solidFill>
              </a:rPr>
              <a:t>Messaggeria istantanea</a:t>
            </a:r>
          </a:p>
          <a:p>
            <a:pPr marL="342900" indent="-342900">
              <a:buFont typeface="Wingdings" pitchFamily="64" charset="2"/>
              <a:buChar char="r"/>
            </a:pPr>
            <a:r>
              <a:rPr lang="en-US" altLang="it-IT" sz="2200"/>
              <a:t>L’indice crea la corrispondenza tra utenti e posizione.</a:t>
            </a:r>
          </a:p>
          <a:p>
            <a:pPr marL="342900" indent="-342900">
              <a:buFont typeface="Wingdings" pitchFamily="64" charset="2"/>
              <a:buChar char="r"/>
            </a:pPr>
            <a:r>
              <a:rPr lang="en-US" altLang="it-IT" sz="2200"/>
              <a:t>Quando l’utente lancia l’applicazione, informa l’indice della sua posizione</a:t>
            </a:r>
          </a:p>
          <a:p>
            <a:pPr marL="342900" indent="-342900">
              <a:buFont typeface="Wingdings" pitchFamily="64" charset="2"/>
              <a:buChar char="r"/>
            </a:pPr>
            <a:r>
              <a:rPr lang="en-US" altLang="it-IT" sz="2200"/>
              <a:t>I peer consultano l’indice per determinare l’indirizzo IP dell’utente.</a:t>
            </a:r>
            <a:endParaRPr lang="en-US" altLang="it-IT"/>
          </a:p>
        </p:txBody>
      </p:sp>
      <p:sp>
        <p:nvSpPr>
          <p:cNvPr id="248837" name="Text Box 5"/>
          <p:cNvSpPr txBox="1">
            <a:spLocks noChangeArrowheads="1"/>
          </p:cNvSpPr>
          <p:nvPr/>
        </p:nvSpPr>
        <p:spPr bwMode="auto">
          <a:xfrm>
            <a:off x="379413" y="968375"/>
            <a:ext cx="8447087" cy="1333500"/>
          </a:xfrm>
          <a:prstGeom prst="rect">
            <a:avLst/>
          </a:prstGeom>
          <a:noFill/>
          <a:ln w="9525">
            <a:noFill/>
            <a:miter lim="800000"/>
            <a:headEnd/>
            <a:tailEnd/>
          </a:ln>
          <a:effectLst/>
        </p:spPr>
        <p:txBody>
          <a:bodyPr>
            <a:spAutoFit/>
          </a:bodyPr>
          <a:lstStyle/>
          <a:p>
            <a:pPr marL="342900" indent="-342900"/>
            <a:r>
              <a:rPr lang="en-US" altLang="it-IT"/>
              <a:t>Indice nei sistemi P2P: corrispondenza tra le informazioni</a:t>
            </a:r>
          </a:p>
          <a:p>
            <a:pPr marL="342900" indent="-342900"/>
            <a:r>
              <a:rPr lang="en-US" altLang="it-IT"/>
              <a:t>e la loro posizione negli host</a:t>
            </a:r>
          </a:p>
          <a:p>
            <a:pPr marL="342900" indent="-342900"/>
            <a:endParaRPr lang="en-US" altLang="it-IT"/>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Segnaposto numero diapositiva 6"/>
          <p:cNvSpPr>
            <a:spLocks noGrp="1"/>
          </p:cNvSpPr>
          <p:nvPr>
            <p:ph type="sldNum" sz="quarter" idx="12"/>
          </p:nvPr>
        </p:nvSpPr>
        <p:spPr/>
        <p:txBody>
          <a:bodyPr/>
          <a:lstStyle/>
          <a:p>
            <a:r>
              <a:rPr lang="en-US" altLang="it-IT"/>
              <a:t>2-</a:t>
            </a:r>
            <a:fld id="{B9814EB7-2695-4666-80A5-89209DA75898}" type="slidenum">
              <a:rPr lang="en-US" altLang="it-IT"/>
              <a:pPr/>
              <a:t>86</a:t>
            </a:fld>
            <a:endParaRPr lang="en-US" altLang="it-IT"/>
          </a:p>
        </p:txBody>
      </p:sp>
      <p:sp>
        <p:nvSpPr>
          <p:cNvPr id="160770" name="Rectangle 2"/>
          <p:cNvSpPr>
            <a:spLocks noGrp="1" noChangeArrowheads="1"/>
          </p:cNvSpPr>
          <p:nvPr>
            <p:ph type="title"/>
          </p:nvPr>
        </p:nvSpPr>
        <p:spPr/>
        <p:txBody>
          <a:bodyPr/>
          <a:lstStyle/>
          <a:p>
            <a:r>
              <a:rPr lang="en-US" altLang="it-IT"/>
              <a:t>P2P: directory centralizzata</a:t>
            </a:r>
          </a:p>
        </p:txBody>
      </p:sp>
      <p:sp>
        <p:nvSpPr>
          <p:cNvPr id="160771" name="Rectangle 3"/>
          <p:cNvSpPr>
            <a:spLocks noGrp="1" noChangeArrowheads="1"/>
          </p:cNvSpPr>
          <p:nvPr>
            <p:ph type="body" sz="half" idx="1"/>
          </p:nvPr>
        </p:nvSpPr>
        <p:spPr>
          <a:xfrm>
            <a:off x="381000" y="1600200"/>
            <a:ext cx="4029075" cy="4648200"/>
          </a:xfrm>
        </p:spPr>
        <p:txBody>
          <a:bodyPr/>
          <a:lstStyle/>
          <a:p>
            <a:pPr marL="457200" indent="-457200">
              <a:buFont typeface="ZapfDingbats" pitchFamily="82" charset="2"/>
              <a:buNone/>
            </a:pPr>
            <a:r>
              <a:rPr lang="it-IT" sz="2400"/>
              <a:t>Progetto originale di “Napster”</a:t>
            </a:r>
          </a:p>
          <a:p>
            <a:pPr marL="457200" indent="-457200">
              <a:buFont typeface="ZapfDingbats" pitchFamily="82" charset="2"/>
              <a:buNone/>
            </a:pPr>
            <a:r>
              <a:rPr lang="en-US" sz="2400"/>
              <a:t>1)	</a:t>
            </a:r>
            <a:r>
              <a:rPr lang="it-IT" sz="2400"/>
              <a:t>quando il peer</a:t>
            </a:r>
            <a:br>
              <a:rPr lang="it-IT" sz="2400"/>
            </a:br>
            <a:r>
              <a:rPr lang="it-IT" sz="2400"/>
              <a:t>si collega, informa</a:t>
            </a:r>
            <a:br>
              <a:rPr lang="it-IT" sz="2400"/>
            </a:br>
            <a:r>
              <a:rPr lang="it-IT" sz="2400"/>
              <a:t>il server centrale:</a:t>
            </a:r>
          </a:p>
          <a:p>
            <a:pPr marL="838200" lvl="1" indent="-381000"/>
            <a:r>
              <a:rPr lang="it-IT" sz="2000"/>
              <a:t>indirizzo IP</a:t>
            </a:r>
          </a:p>
          <a:p>
            <a:pPr marL="838200" lvl="1" indent="-381000"/>
            <a:r>
              <a:rPr lang="it-IT" sz="2000"/>
              <a:t>contenuto</a:t>
            </a:r>
          </a:p>
          <a:p>
            <a:pPr marL="457200" indent="-457200">
              <a:buFont typeface="ZapfDingbats" pitchFamily="82" charset="2"/>
              <a:buNone/>
            </a:pPr>
            <a:r>
              <a:rPr lang="it-IT" sz="2400"/>
              <a:t>2) Alice cerca la canzone</a:t>
            </a:r>
            <a:br>
              <a:rPr lang="it-IT" sz="2400"/>
            </a:br>
            <a:r>
              <a:rPr lang="it-IT" sz="2400"/>
              <a:t>“Hey Jude”</a:t>
            </a:r>
          </a:p>
          <a:p>
            <a:pPr marL="457200" indent="-457200">
              <a:buFont typeface="ZapfDingbats" pitchFamily="82" charset="2"/>
              <a:buNone/>
            </a:pPr>
            <a:r>
              <a:rPr lang="it-IT" sz="2400"/>
              <a:t>3) Alice richiede il file</a:t>
            </a:r>
            <a:br>
              <a:rPr lang="it-IT" sz="2400"/>
            </a:br>
            <a:r>
              <a:rPr lang="it-IT" sz="2400"/>
              <a:t>a Roberto</a:t>
            </a:r>
          </a:p>
        </p:txBody>
      </p:sp>
      <p:graphicFrame>
        <p:nvGraphicFramePr>
          <p:cNvPr id="160773" name="Object 5"/>
          <p:cNvGraphicFramePr>
            <a:graphicFrameLocks noChangeAspect="1"/>
          </p:cNvGraphicFramePr>
          <p:nvPr/>
        </p:nvGraphicFramePr>
        <p:xfrm>
          <a:off x="6343650" y="4708525"/>
          <a:ext cx="833438" cy="727075"/>
        </p:xfrm>
        <a:graphic>
          <a:graphicData uri="http://schemas.openxmlformats.org/presentationml/2006/ole">
            <p:oleObj spid="_x0000_s160773" name="Clip" r:id="rId4" imgW="1305000" imgH="1085760" progId="MS_ClipArt_Gallery.2">
              <p:embed/>
            </p:oleObj>
          </a:graphicData>
        </a:graphic>
      </p:graphicFrame>
      <p:grpSp>
        <p:nvGrpSpPr>
          <p:cNvPr id="160774" name="Group 6"/>
          <p:cNvGrpSpPr>
            <a:grpSpLocks/>
          </p:cNvGrpSpPr>
          <p:nvPr/>
        </p:nvGrpSpPr>
        <p:grpSpPr bwMode="auto">
          <a:xfrm>
            <a:off x="5048250" y="2519363"/>
            <a:ext cx="371475" cy="749300"/>
            <a:chOff x="4180" y="783"/>
            <a:chExt cx="150" cy="307"/>
          </a:xfrm>
        </p:grpSpPr>
        <p:sp>
          <p:nvSpPr>
            <p:cNvPr id="160775" name="AutoShape 7"/>
            <p:cNvSpPr>
              <a:spLocks noChangeArrowheads="1"/>
            </p:cNvSpPr>
            <p:nvPr/>
          </p:nvSpPr>
          <p:spPr bwMode="auto">
            <a:xfrm>
              <a:off x="4180" y="1019"/>
              <a:ext cx="150" cy="71"/>
            </a:xfrm>
            <a:prstGeom prst="parallelogram">
              <a:avLst>
                <a:gd name="adj" fmla="val 81387"/>
              </a:avLst>
            </a:prstGeom>
            <a:solidFill>
              <a:srgbClr val="33CCCC"/>
            </a:solidFill>
            <a:ln w="9525">
              <a:noFill/>
              <a:miter lim="800000"/>
              <a:headEnd/>
              <a:tailEnd/>
            </a:ln>
          </p:spPr>
          <p:txBody>
            <a:bodyPr wrap="none" anchor="ctr"/>
            <a:lstStyle/>
            <a:p>
              <a:endParaRPr lang="en-US"/>
            </a:p>
          </p:txBody>
        </p:sp>
        <p:sp>
          <p:nvSpPr>
            <p:cNvPr id="160776" name="Rectangle 8"/>
            <p:cNvSpPr>
              <a:spLocks noChangeArrowheads="1"/>
            </p:cNvSpPr>
            <p:nvPr/>
          </p:nvSpPr>
          <p:spPr bwMode="auto">
            <a:xfrm>
              <a:off x="4256" y="785"/>
              <a:ext cx="69" cy="236"/>
            </a:xfrm>
            <a:prstGeom prst="rect">
              <a:avLst/>
            </a:prstGeom>
            <a:solidFill>
              <a:srgbClr val="33CCCC"/>
            </a:solidFill>
            <a:ln w="9525">
              <a:noFill/>
              <a:miter lim="800000"/>
              <a:headEnd/>
              <a:tailEnd/>
            </a:ln>
          </p:spPr>
          <p:txBody>
            <a:bodyPr wrap="none" anchor="ctr"/>
            <a:lstStyle/>
            <a:p>
              <a:endParaRPr lang="en-US"/>
            </a:p>
          </p:txBody>
        </p:sp>
        <p:sp>
          <p:nvSpPr>
            <p:cNvPr id="160777" name="Rectangle 9"/>
            <p:cNvSpPr>
              <a:spLocks noChangeArrowheads="1"/>
            </p:cNvSpPr>
            <p:nvPr/>
          </p:nvSpPr>
          <p:spPr bwMode="auto">
            <a:xfrm>
              <a:off x="4181" y="852"/>
              <a:ext cx="95" cy="236"/>
            </a:xfrm>
            <a:prstGeom prst="rect">
              <a:avLst/>
            </a:prstGeom>
            <a:solidFill>
              <a:srgbClr val="33CCCC"/>
            </a:solidFill>
            <a:ln w="9525">
              <a:solidFill>
                <a:srgbClr val="000000"/>
              </a:solidFill>
              <a:miter lim="800000"/>
              <a:headEnd/>
              <a:tailEnd/>
            </a:ln>
          </p:spPr>
          <p:txBody>
            <a:bodyPr wrap="none" anchor="ctr"/>
            <a:lstStyle/>
            <a:p>
              <a:endParaRPr lang="en-US"/>
            </a:p>
          </p:txBody>
        </p:sp>
        <p:sp>
          <p:nvSpPr>
            <p:cNvPr id="160778" name="AutoShape 10"/>
            <p:cNvSpPr>
              <a:spLocks noChangeArrowheads="1"/>
            </p:cNvSpPr>
            <p:nvPr/>
          </p:nvSpPr>
          <p:spPr bwMode="auto">
            <a:xfrm>
              <a:off x="4180" y="783"/>
              <a:ext cx="150" cy="71"/>
            </a:xfrm>
            <a:prstGeom prst="parallelogram">
              <a:avLst>
                <a:gd name="adj" fmla="val 81387"/>
              </a:avLst>
            </a:prstGeom>
            <a:solidFill>
              <a:srgbClr val="33CCCC"/>
            </a:solidFill>
            <a:ln w="9525">
              <a:solidFill>
                <a:srgbClr val="000000"/>
              </a:solidFill>
              <a:miter lim="800000"/>
              <a:headEnd/>
              <a:tailEnd/>
            </a:ln>
          </p:spPr>
          <p:txBody>
            <a:bodyPr wrap="none" anchor="ctr"/>
            <a:lstStyle/>
            <a:p>
              <a:endParaRPr lang="en-US"/>
            </a:p>
          </p:txBody>
        </p:sp>
        <p:sp>
          <p:nvSpPr>
            <p:cNvPr id="160779" name="Line 11"/>
            <p:cNvSpPr>
              <a:spLocks noChangeShapeType="1"/>
            </p:cNvSpPr>
            <p:nvPr/>
          </p:nvSpPr>
          <p:spPr bwMode="auto">
            <a:xfrm>
              <a:off x="4330" y="788"/>
              <a:ext cx="0" cy="231"/>
            </a:xfrm>
            <a:prstGeom prst="line">
              <a:avLst/>
            </a:prstGeom>
            <a:noFill/>
            <a:ln w="9525">
              <a:solidFill>
                <a:srgbClr val="000000"/>
              </a:solidFill>
              <a:round/>
              <a:headEnd/>
              <a:tailEnd/>
            </a:ln>
          </p:spPr>
          <p:txBody>
            <a:bodyPr wrap="none" anchor="ctr"/>
            <a:lstStyle/>
            <a:p>
              <a:endParaRPr lang="en-US"/>
            </a:p>
          </p:txBody>
        </p:sp>
        <p:sp>
          <p:nvSpPr>
            <p:cNvPr id="160780" name="Line 12"/>
            <p:cNvSpPr>
              <a:spLocks noChangeShapeType="1"/>
            </p:cNvSpPr>
            <p:nvPr/>
          </p:nvSpPr>
          <p:spPr bwMode="auto">
            <a:xfrm flipH="1">
              <a:off x="4276" y="1019"/>
              <a:ext cx="54" cy="69"/>
            </a:xfrm>
            <a:prstGeom prst="line">
              <a:avLst/>
            </a:prstGeom>
            <a:noFill/>
            <a:ln w="9525">
              <a:solidFill>
                <a:srgbClr val="000000"/>
              </a:solidFill>
              <a:round/>
              <a:headEnd/>
              <a:tailEnd/>
            </a:ln>
          </p:spPr>
          <p:txBody>
            <a:bodyPr wrap="none" anchor="ctr"/>
            <a:lstStyle/>
            <a:p>
              <a:endParaRPr lang="en-US"/>
            </a:p>
          </p:txBody>
        </p:sp>
        <p:sp>
          <p:nvSpPr>
            <p:cNvPr id="160781" name="Rectangle 13"/>
            <p:cNvSpPr>
              <a:spLocks noChangeArrowheads="1"/>
            </p:cNvSpPr>
            <p:nvPr/>
          </p:nvSpPr>
          <p:spPr bwMode="auto">
            <a:xfrm>
              <a:off x="4193" y="883"/>
              <a:ext cx="63" cy="136"/>
            </a:xfrm>
            <a:prstGeom prst="rect">
              <a:avLst/>
            </a:prstGeom>
            <a:solidFill>
              <a:srgbClr val="3333CC"/>
            </a:solidFill>
            <a:ln w="9525">
              <a:solidFill>
                <a:srgbClr val="000000"/>
              </a:solidFill>
              <a:miter lim="800000"/>
              <a:headEnd/>
              <a:tailEnd/>
            </a:ln>
          </p:spPr>
          <p:txBody>
            <a:bodyPr wrap="none" anchor="ctr"/>
            <a:lstStyle/>
            <a:p>
              <a:endParaRPr lang="en-US"/>
            </a:p>
          </p:txBody>
        </p:sp>
        <p:sp>
          <p:nvSpPr>
            <p:cNvPr id="160782" name="Rectangle 14"/>
            <p:cNvSpPr>
              <a:spLocks noChangeArrowheads="1"/>
            </p:cNvSpPr>
            <p:nvPr/>
          </p:nvSpPr>
          <p:spPr bwMode="auto">
            <a:xfrm>
              <a:off x="4202" y="924"/>
              <a:ext cx="48" cy="48"/>
            </a:xfrm>
            <a:prstGeom prst="rect">
              <a:avLst/>
            </a:prstGeom>
            <a:solidFill>
              <a:srgbClr val="FFFFFF"/>
            </a:solidFill>
            <a:ln w="9525">
              <a:noFill/>
              <a:miter lim="800000"/>
              <a:headEnd/>
              <a:tailEnd/>
            </a:ln>
          </p:spPr>
          <p:txBody>
            <a:bodyPr wrap="none" anchor="ctr"/>
            <a:lstStyle/>
            <a:p>
              <a:endParaRPr lang="en-US"/>
            </a:p>
          </p:txBody>
        </p:sp>
      </p:grpSp>
      <p:sp>
        <p:nvSpPr>
          <p:cNvPr id="160783" name="Text Box 15"/>
          <p:cNvSpPr txBox="1">
            <a:spLocks noChangeArrowheads="1"/>
          </p:cNvSpPr>
          <p:nvPr/>
        </p:nvSpPr>
        <p:spPr bwMode="auto">
          <a:xfrm>
            <a:off x="4926013" y="4708525"/>
            <a:ext cx="184150" cy="457200"/>
          </a:xfrm>
          <a:prstGeom prst="rect">
            <a:avLst/>
          </a:prstGeom>
          <a:noFill/>
          <a:ln w="9525">
            <a:noFill/>
            <a:miter lim="800000"/>
            <a:headEnd/>
            <a:tailEnd/>
          </a:ln>
          <a:effectLst/>
        </p:spPr>
        <p:txBody>
          <a:bodyPr wrap="none">
            <a:spAutoFit/>
          </a:bodyPr>
          <a:lstStyle/>
          <a:p>
            <a:pPr algn="ctr">
              <a:spcBef>
                <a:spcPct val="0"/>
              </a:spcBef>
              <a:buClrTx/>
              <a:buSzTx/>
              <a:buFontTx/>
              <a:buNone/>
            </a:pPr>
            <a:endParaRPr lang="it-IT">
              <a:solidFill>
                <a:srgbClr val="000000"/>
              </a:solidFill>
              <a:latin typeface="Times New Roman" pitchFamily="64" charset="0"/>
            </a:endParaRPr>
          </a:p>
        </p:txBody>
      </p:sp>
      <p:graphicFrame>
        <p:nvGraphicFramePr>
          <p:cNvPr id="160784" name="Object 16"/>
          <p:cNvGraphicFramePr>
            <a:graphicFrameLocks noChangeAspect="1"/>
          </p:cNvGraphicFramePr>
          <p:nvPr/>
        </p:nvGraphicFramePr>
        <p:xfrm>
          <a:off x="8172450" y="2970213"/>
          <a:ext cx="668338" cy="582612"/>
        </p:xfrm>
        <a:graphic>
          <a:graphicData uri="http://schemas.openxmlformats.org/presentationml/2006/ole">
            <p:oleObj spid="_x0000_s160784" name="Clip" r:id="rId5" imgW="1305000" imgH="1085760" progId="MS_ClipArt_Gallery.2">
              <p:embed/>
            </p:oleObj>
          </a:graphicData>
        </a:graphic>
      </p:graphicFrame>
      <p:graphicFrame>
        <p:nvGraphicFramePr>
          <p:cNvPr id="160785" name="Object 17"/>
          <p:cNvGraphicFramePr>
            <a:graphicFrameLocks noChangeAspect="1"/>
          </p:cNvGraphicFramePr>
          <p:nvPr/>
        </p:nvGraphicFramePr>
        <p:xfrm>
          <a:off x="7553325" y="3876675"/>
          <a:ext cx="681038" cy="593725"/>
        </p:xfrm>
        <a:graphic>
          <a:graphicData uri="http://schemas.openxmlformats.org/presentationml/2006/ole">
            <p:oleObj spid="_x0000_s160785" name="Clip" r:id="rId6" imgW="1305000" imgH="1085760" progId="MS_ClipArt_Gallery.2">
              <p:embed/>
            </p:oleObj>
          </a:graphicData>
        </a:graphic>
      </p:graphicFrame>
      <p:graphicFrame>
        <p:nvGraphicFramePr>
          <p:cNvPr id="160786" name="Object 18"/>
          <p:cNvGraphicFramePr>
            <a:graphicFrameLocks noChangeAspect="1"/>
          </p:cNvGraphicFramePr>
          <p:nvPr/>
        </p:nvGraphicFramePr>
        <p:xfrm>
          <a:off x="7440613" y="1781175"/>
          <a:ext cx="693737" cy="606425"/>
        </p:xfrm>
        <a:graphic>
          <a:graphicData uri="http://schemas.openxmlformats.org/presentationml/2006/ole">
            <p:oleObj spid="_x0000_s160786" name="Clip" r:id="rId7" imgW="1305000" imgH="1085760" progId="MS_ClipArt_Gallery.2">
              <p:embed/>
            </p:oleObj>
          </a:graphicData>
        </a:graphic>
      </p:graphicFrame>
      <p:sp>
        <p:nvSpPr>
          <p:cNvPr id="160787" name="Text Box 19"/>
          <p:cNvSpPr txBox="1">
            <a:spLocks noChangeArrowheads="1"/>
          </p:cNvSpPr>
          <p:nvPr/>
        </p:nvSpPr>
        <p:spPr bwMode="auto">
          <a:xfrm>
            <a:off x="4419600" y="1576388"/>
            <a:ext cx="1598613" cy="915987"/>
          </a:xfrm>
          <a:prstGeom prst="rect">
            <a:avLst/>
          </a:prstGeom>
          <a:noFill/>
          <a:ln w="9525">
            <a:noFill/>
            <a:miter lim="800000"/>
            <a:headEnd/>
            <a:tailEnd/>
          </a:ln>
          <a:effectLst/>
        </p:spPr>
        <p:txBody>
          <a:bodyPr wrap="none">
            <a:spAutoFit/>
          </a:bodyPr>
          <a:lstStyle/>
          <a:p>
            <a:pPr algn="ctr">
              <a:spcBef>
                <a:spcPct val="0"/>
              </a:spcBef>
              <a:buClrTx/>
              <a:buSzTx/>
              <a:buFontTx/>
              <a:buNone/>
            </a:pPr>
            <a:r>
              <a:rPr lang="en-US" altLang="it-IT" sz="1800">
                <a:solidFill>
                  <a:srgbClr val="000000"/>
                </a:solidFill>
              </a:rPr>
              <a:t>Server di</a:t>
            </a:r>
          </a:p>
          <a:p>
            <a:pPr algn="ctr">
              <a:spcBef>
                <a:spcPct val="0"/>
              </a:spcBef>
              <a:buClrTx/>
              <a:buSzTx/>
              <a:buFontTx/>
              <a:buNone/>
            </a:pPr>
            <a:r>
              <a:rPr lang="en-US" altLang="it-IT" sz="1800">
                <a:solidFill>
                  <a:srgbClr val="000000"/>
                </a:solidFill>
              </a:rPr>
              <a:t>directory</a:t>
            </a:r>
            <a:r>
              <a:rPr lang="it-IT" sz="1800">
                <a:solidFill>
                  <a:srgbClr val="000000"/>
                </a:solidFill>
              </a:rPr>
              <a:t/>
            </a:r>
            <a:br>
              <a:rPr lang="it-IT" sz="1800">
                <a:solidFill>
                  <a:srgbClr val="000000"/>
                </a:solidFill>
              </a:rPr>
            </a:br>
            <a:r>
              <a:rPr lang="en-US" sz="1800">
                <a:solidFill>
                  <a:srgbClr val="000000"/>
                </a:solidFill>
              </a:rPr>
              <a:t>centralizzato</a:t>
            </a:r>
            <a:endParaRPr lang="en-US" sz="1800">
              <a:solidFill>
                <a:srgbClr val="000000"/>
              </a:solidFill>
              <a:latin typeface="Times New Roman" pitchFamily="64" charset="0"/>
            </a:endParaRPr>
          </a:p>
        </p:txBody>
      </p:sp>
      <p:sp>
        <p:nvSpPr>
          <p:cNvPr id="160788" name="Text Box 20"/>
          <p:cNvSpPr txBox="1">
            <a:spLocks noChangeArrowheads="1"/>
          </p:cNvSpPr>
          <p:nvPr/>
        </p:nvSpPr>
        <p:spPr bwMode="auto">
          <a:xfrm>
            <a:off x="7886700" y="2487613"/>
            <a:ext cx="612775" cy="336550"/>
          </a:xfrm>
          <a:prstGeom prst="rect">
            <a:avLst/>
          </a:prstGeom>
          <a:noFill/>
          <a:ln w="9525">
            <a:noFill/>
            <a:miter lim="800000"/>
            <a:headEnd/>
            <a:tailEnd/>
          </a:ln>
          <a:effectLst/>
        </p:spPr>
        <p:txBody>
          <a:bodyPr wrap="none">
            <a:spAutoFit/>
          </a:bodyPr>
          <a:lstStyle/>
          <a:p>
            <a:pPr algn="ctr">
              <a:spcBef>
                <a:spcPct val="0"/>
              </a:spcBef>
              <a:buClrTx/>
              <a:buSzTx/>
              <a:buFontTx/>
              <a:buNone/>
            </a:pPr>
            <a:r>
              <a:rPr lang="en-US" altLang="it-IT" sz="1600">
                <a:solidFill>
                  <a:srgbClr val="000000"/>
                </a:solidFill>
              </a:rPr>
              <a:t>peer</a:t>
            </a:r>
            <a:endParaRPr lang="en-US" altLang="it-IT" sz="1600">
              <a:solidFill>
                <a:srgbClr val="000000"/>
              </a:solidFill>
              <a:latin typeface="Times New Roman" pitchFamily="64" charset="0"/>
            </a:endParaRPr>
          </a:p>
        </p:txBody>
      </p:sp>
      <p:sp>
        <p:nvSpPr>
          <p:cNvPr id="160789" name="Line 21"/>
          <p:cNvSpPr>
            <a:spLocks noChangeShapeType="1"/>
          </p:cNvSpPr>
          <p:nvPr/>
        </p:nvSpPr>
        <p:spPr bwMode="auto">
          <a:xfrm flipH="1">
            <a:off x="5611813" y="2603500"/>
            <a:ext cx="1006475" cy="274638"/>
          </a:xfrm>
          <a:prstGeom prst="line">
            <a:avLst/>
          </a:prstGeom>
          <a:noFill/>
          <a:ln w="28575">
            <a:noFill/>
            <a:round/>
            <a:headEnd/>
            <a:tailEnd type="triangle" w="med" len="med"/>
          </a:ln>
          <a:effectLst/>
        </p:spPr>
        <p:txBody>
          <a:bodyPr wrap="none" anchor="ctr"/>
          <a:lstStyle/>
          <a:p>
            <a:endParaRPr lang="en-US"/>
          </a:p>
        </p:txBody>
      </p:sp>
      <p:sp>
        <p:nvSpPr>
          <p:cNvPr id="160790" name="Line 22"/>
          <p:cNvSpPr>
            <a:spLocks noChangeShapeType="1"/>
          </p:cNvSpPr>
          <p:nvPr/>
        </p:nvSpPr>
        <p:spPr bwMode="auto">
          <a:xfrm flipH="1" flipV="1">
            <a:off x="5521325" y="2878138"/>
            <a:ext cx="2559050" cy="366712"/>
          </a:xfrm>
          <a:prstGeom prst="line">
            <a:avLst/>
          </a:prstGeom>
          <a:noFill/>
          <a:ln w="28575">
            <a:solidFill>
              <a:srgbClr val="000000"/>
            </a:solidFill>
            <a:prstDash val="sysDot"/>
            <a:round/>
            <a:headEnd/>
            <a:tailEnd type="triangle" w="med" len="med"/>
          </a:ln>
          <a:effectLst/>
        </p:spPr>
        <p:txBody>
          <a:bodyPr wrap="none" anchor="ctr"/>
          <a:lstStyle/>
          <a:p>
            <a:endParaRPr lang="en-US"/>
          </a:p>
        </p:txBody>
      </p:sp>
      <p:sp>
        <p:nvSpPr>
          <p:cNvPr id="160791" name="Line 23"/>
          <p:cNvSpPr>
            <a:spLocks noChangeShapeType="1"/>
          </p:cNvSpPr>
          <p:nvPr/>
        </p:nvSpPr>
        <p:spPr bwMode="auto">
          <a:xfrm flipH="1">
            <a:off x="5611813" y="2513013"/>
            <a:ext cx="914400" cy="182562"/>
          </a:xfrm>
          <a:prstGeom prst="line">
            <a:avLst/>
          </a:prstGeom>
          <a:noFill/>
          <a:ln w="28575">
            <a:noFill/>
            <a:round/>
            <a:headEnd/>
            <a:tailEnd type="triangle" w="med" len="med"/>
          </a:ln>
          <a:effectLst/>
        </p:spPr>
        <p:txBody>
          <a:bodyPr wrap="none" anchor="ctr"/>
          <a:lstStyle/>
          <a:p>
            <a:endParaRPr lang="en-US"/>
          </a:p>
        </p:txBody>
      </p:sp>
      <p:sp>
        <p:nvSpPr>
          <p:cNvPr id="160792" name="Line 24"/>
          <p:cNvSpPr>
            <a:spLocks noChangeShapeType="1"/>
          </p:cNvSpPr>
          <p:nvPr/>
        </p:nvSpPr>
        <p:spPr bwMode="auto">
          <a:xfrm flipH="1">
            <a:off x="5611813" y="2513013"/>
            <a:ext cx="1006475" cy="182562"/>
          </a:xfrm>
          <a:prstGeom prst="line">
            <a:avLst/>
          </a:prstGeom>
          <a:noFill/>
          <a:ln w="28575">
            <a:noFill/>
            <a:round/>
            <a:headEnd/>
            <a:tailEnd type="triangle" w="med" len="med"/>
          </a:ln>
          <a:effectLst/>
        </p:spPr>
        <p:txBody>
          <a:bodyPr wrap="none" anchor="ctr"/>
          <a:lstStyle/>
          <a:p>
            <a:endParaRPr lang="en-US"/>
          </a:p>
        </p:txBody>
      </p:sp>
      <p:sp>
        <p:nvSpPr>
          <p:cNvPr id="160793" name="Line 25"/>
          <p:cNvSpPr>
            <a:spLocks noChangeShapeType="1"/>
          </p:cNvSpPr>
          <p:nvPr/>
        </p:nvSpPr>
        <p:spPr bwMode="auto">
          <a:xfrm flipH="1" flipV="1">
            <a:off x="5521325" y="3152775"/>
            <a:ext cx="2011363" cy="1006475"/>
          </a:xfrm>
          <a:prstGeom prst="line">
            <a:avLst/>
          </a:prstGeom>
          <a:noFill/>
          <a:ln w="28575">
            <a:solidFill>
              <a:srgbClr val="000000"/>
            </a:solidFill>
            <a:prstDash val="sysDot"/>
            <a:round/>
            <a:headEnd/>
            <a:tailEnd type="triangle" w="med" len="med"/>
          </a:ln>
          <a:effectLst/>
        </p:spPr>
        <p:txBody>
          <a:bodyPr wrap="none" anchor="ctr"/>
          <a:lstStyle/>
          <a:p>
            <a:endParaRPr lang="en-US"/>
          </a:p>
        </p:txBody>
      </p:sp>
      <p:sp>
        <p:nvSpPr>
          <p:cNvPr id="160794" name="Line 26"/>
          <p:cNvSpPr>
            <a:spLocks noChangeShapeType="1"/>
          </p:cNvSpPr>
          <p:nvPr/>
        </p:nvSpPr>
        <p:spPr bwMode="auto">
          <a:xfrm flipH="1">
            <a:off x="5521325" y="2055813"/>
            <a:ext cx="1828800" cy="639762"/>
          </a:xfrm>
          <a:prstGeom prst="line">
            <a:avLst/>
          </a:prstGeom>
          <a:noFill/>
          <a:ln w="28575">
            <a:solidFill>
              <a:srgbClr val="000000"/>
            </a:solidFill>
            <a:prstDash val="sysDot"/>
            <a:round/>
            <a:headEnd/>
            <a:tailEnd type="triangle" w="med" len="med"/>
          </a:ln>
          <a:effectLst/>
        </p:spPr>
        <p:txBody>
          <a:bodyPr wrap="none" anchor="ctr"/>
          <a:lstStyle/>
          <a:p>
            <a:endParaRPr lang="en-US"/>
          </a:p>
        </p:txBody>
      </p:sp>
      <p:sp>
        <p:nvSpPr>
          <p:cNvPr id="160795" name="Text Box 27"/>
          <p:cNvSpPr txBox="1">
            <a:spLocks noChangeArrowheads="1"/>
          </p:cNvSpPr>
          <p:nvPr/>
        </p:nvSpPr>
        <p:spPr bwMode="auto">
          <a:xfrm>
            <a:off x="5978525" y="2513013"/>
            <a:ext cx="1554163" cy="365125"/>
          </a:xfrm>
          <a:prstGeom prst="rect">
            <a:avLst/>
          </a:prstGeom>
          <a:solidFill>
            <a:srgbClr val="FFFFFF"/>
          </a:solidFill>
          <a:ln w="28575">
            <a:noFill/>
            <a:miter lim="800000"/>
            <a:headEnd/>
            <a:tailEnd/>
          </a:ln>
          <a:effectLst/>
        </p:spPr>
        <p:txBody>
          <a:bodyPr wrap="none" anchor="ctr"/>
          <a:lstStyle/>
          <a:p>
            <a:pPr algn="ctr">
              <a:spcBef>
                <a:spcPct val="0"/>
              </a:spcBef>
              <a:buClrTx/>
              <a:buSzTx/>
              <a:buFontTx/>
              <a:buNone/>
            </a:pPr>
            <a:endParaRPr lang="it-IT" sz="1400"/>
          </a:p>
        </p:txBody>
      </p:sp>
      <p:sp>
        <p:nvSpPr>
          <p:cNvPr id="160796" name="Line 28"/>
          <p:cNvSpPr>
            <a:spLocks noChangeShapeType="1"/>
          </p:cNvSpPr>
          <p:nvPr/>
        </p:nvSpPr>
        <p:spPr bwMode="auto">
          <a:xfrm flipH="1" flipV="1">
            <a:off x="5429250" y="3244850"/>
            <a:ext cx="1189038" cy="1371600"/>
          </a:xfrm>
          <a:prstGeom prst="line">
            <a:avLst/>
          </a:prstGeom>
          <a:noFill/>
          <a:ln w="28575">
            <a:solidFill>
              <a:srgbClr val="000000"/>
            </a:solidFill>
            <a:prstDash val="sysDot"/>
            <a:round/>
            <a:headEnd/>
            <a:tailEnd type="triangle" w="med" len="med"/>
          </a:ln>
          <a:effectLst/>
        </p:spPr>
        <p:txBody>
          <a:bodyPr wrap="none" anchor="ctr"/>
          <a:lstStyle/>
          <a:p>
            <a:endParaRPr lang="en-US"/>
          </a:p>
        </p:txBody>
      </p:sp>
      <p:sp>
        <p:nvSpPr>
          <p:cNvPr id="160797" name="Line 29"/>
          <p:cNvSpPr>
            <a:spLocks noChangeShapeType="1"/>
          </p:cNvSpPr>
          <p:nvPr/>
        </p:nvSpPr>
        <p:spPr bwMode="auto">
          <a:xfrm>
            <a:off x="5246688" y="3335338"/>
            <a:ext cx="1189037" cy="1463675"/>
          </a:xfrm>
          <a:prstGeom prst="line">
            <a:avLst/>
          </a:prstGeom>
          <a:noFill/>
          <a:ln w="28575">
            <a:solidFill>
              <a:srgbClr val="000000"/>
            </a:solidFill>
            <a:round/>
            <a:headEnd type="triangle" w="med" len="med"/>
            <a:tailEnd type="triangle" w="med" len="med"/>
          </a:ln>
          <a:effectLst/>
        </p:spPr>
        <p:txBody>
          <a:bodyPr wrap="none" anchor="ctr"/>
          <a:lstStyle/>
          <a:p>
            <a:endParaRPr lang="en-US"/>
          </a:p>
        </p:txBody>
      </p:sp>
      <p:sp>
        <p:nvSpPr>
          <p:cNvPr id="160798" name="Line 30"/>
          <p:cNvSpPr>
            <a:spLocks noChangeShapeType="1"/>
          </p:cNvSpPr>
          <p:nvPr/>
        </p:nvSpPr>
        <p:spPr bwMode="auto">
          <a:xfrm flipH="1">
            <a:off x="7165975" y="2420938"/>
            <a:ext cx="549275" cy="2378075"/>
          </a:xfrm>
          <a:prstGeom prst="line">
            <a:avLst/>
          </a:prstGeom>
          <a:noFill/>
          <a:ln w="28575">
            <a:solidFill>
              <a:srgbClr val="FF6600"/>
            </a:solidFill>
            <a:round/>
            <a:headEnd/>
            <a:tailEnd type="triangle" w="med" len="med"/>
          </a:ln>
          <a:effectLst/>
        </p:spPr>
        <p:txBody>
          <a:bodyPr wrap="none" anchor="ctr"/>
          <a:lstStyle/>
          <a:p>
            <a:endParaRPr lang="en-US"/>
          </a:p>
        </p:txBody>
      </p:sp>
      <p:sp>
        <p:nvSpPr>
          <p:cNvPr id="160799" name="Text Box 31"/>
          <p:cNvSpPr txBox="1">
            <a:spLocks noChangeArrowheads="1"/>
          </p:cNvSpPr>
          <p:nvPr/>
        </p:nvSpPr>
        <p:spPr bwMode="auto">
          <a:xfrm>
            <a:off x="7350125" y="4616450"/>
            <a:ext cx="912813" cy="549275"/>
          </a:xfrm>
          <a:prstGeom prst="rect">
            <a:avLst/>
          </a:prstGeom>
          <a:solidFill>
            <a:srgbClr val="FFFFFF"/>
          </a:solidFill>
          <a:ln w="28575">
            <a:noFill/>
            <a:miter lim="800000"/>
            <a:headEnd/>
            <a:tailEnd/>
          </a:ln>
          <a:effectLst/>
        </p:spPr>
        <p:txBody>
          <a:bodyPr wrap="none" anchor="ctr"/>
          <a:lstStyle/>
          <a:p>
            <a:pPr algn="ctr">
              <a:spcBef>
                <a:spcPct val="0"/>
              </a:spcBef>
              <a:buClrTx/>
              <a:buSzTx/>
              <a:buFontTx/>
              <a:buNone/>
            </a:pPr>
            <a:endParaRPr lang="it-IT" sz="1000">
              <a:latin typeface="Times New Roman" pitchFamily="64" charset="0"/>
            </a:endParaRPr>
          </a:p>
        </p:txBody>
      </p:sp>
      <p:sp>
        <p:nvSpPr>
          <p:cNvPr id="160800" name="Text Box 32"/>
          <p:cNvSpPr txBox="1">
            <a:spLocks noChangeArrowheads="1"/>
          </p:cNvSpPr>
          <p:nvPr/>
        </p:nvSpPr>
        <p:spPr bwMode="auto">
          <a:xfrm>
            <a:off x="6588125" y="5451475"/>
            <a:ext cx="639763" cy="365125"/>
          </a:xfrm>
          <a:prstGeom prst="rect">
            <a:avLst/>
          </a:prstGeom>
          <a:solidFill>
            <a:srgbClr val="FFFFFF"/>
          </a:solidFill>
          <a:ln w="28575">
            <a:noFill/>
            <a:miter lim="800000"/>
            <a:headEnd/>
            <a:tailEnd/>
          </a:ln>
          <a:effectLst/>
        </p:spPr>
        <p:txBody>
          <a:bodyPr wrap="none" anchor="ctr"/>
          <a:lstStyle/>
          <a:p>
            <a:pPr algn="ctr">
              <a:spcBef>
                <a:spcPct val="0"/>
              </a:spcBef>
              <a:buClrTx/>
              <a:buSzTx/>
              <a:buFontTx/>
              <a:buNone/>
            </a:pPr>
            <a:r>
              <a:rPr lang="en-US" altLang="it-IT" sz="1600"/>
              <a:t>Alice</a:t>
            </a:r>
          </a:p>
        </p:txBody>
      </p:sp>
      <p:sp>
        <p:nvSpPr>
          <p:cNvPr id="160801" name="Text Box 33"/>
          <p:cNvSpPr txBox="1">
            <a:spLocks noChangeArrowheads="1"/>
          </p:cNvSpPr>
          <p:nvPr/>
        </p:nvSpPr>
        <p:spPr bwMode="auto">
          <a:xfrm>
            <a:off x="7945438" y="1506538"/>
            <a:ext cx="639762" cy="365125"/>
          </a:xfrm>
          <a:prstGeom prst="rect">
            <a:avLst/>
          </a:prstGeom>
          <a:solidFill>
            <a:srgbClr val="FFFFFF"/>
          </a:solidFill>
          <a:ln w="28575">
            <a:noFill/>
            <a:miter lim="800000"/>
            <a:headEnd/>
            <a:tailEnd/>
          </a:ln>
          <a:effectLst/>
        </p:spPr>
        <p:txBody>
          <a:bodyPr wrap="none" anchor="ctr"/>
          <a:lstStyle/>
          <a:p>
            <a:pPr algn="ctr">
              <a:spcBef>
                <a:spcPct val="0"/>
              </a:spcBef>
              <a:buClrTx/>
              <a:buSzTx/>
              <a:buFontTx/>
              <a:buNone/>
            </a:pPr>
            <a:r>
              <a:rPr lang="en-US" altLang="it-IT" sz="1600"/>
              <a:t>Roberto</a:t>
            </a:r>
          </a:p>
          <a:p>
            <a:pPr algn="ctr">
              <a:spcBef>
                <a:spcPct val="0"/>
              </a:spcBef>
              <a:buClrTx/>
              <a:buSzTx/>
              <a:buFontTx/>
              <a:buNone/>
            </a:pPr>
            <a:endParaRPr lang="en-US" altLang="it-IT" sz="1600"/>
          </a:p>
        </p:txBody>
      </p:sp>
      <p:sp>
        <p:nvSpPr>
          <p:cNvPr id="160802" name="Oval 34"/>
          <p:cNvSpPr>
            <a:spLocks noChangeArrowheads="1"/>
          </p:cNvSpPr>
          <p:nvPr/>
        </p:nvSpPr>
        <p:spPr bwMode="auto">
          <a:xfrm>
            <a:off x="6327775" y="2273300"/>
            <a:ext cx="242888" cy="231775"/>
          </a:xfrm>
          <a:prstGeom prst="ellipse">
            <a:avLst/>
          </a:prstGeom>
          <a:solidFill>
            <a:schemeClr val="bg1"/>
          </a:solidFill>
          <a:ln w="12700">
            <a:solidFill>
              <a:schemeClr val="accent2"/>
            </a:solidFill>
            <a:round/>
            <a:headEnd/>
            <a:tailEnd/>
          </a:ln>
          <a:effectLst/>
        </p:spPr>
        <p:txBody>
          <a:bodyPr wrap="none" anchor="ctr"/>
          <a:lstStyle/>
          <a:p>
            <a:pPr algn="ctr"/>
            <a:r>
              <a:rPr lang="en-US" altLang="it-IT" sz="1400"/>
              <a:t>1</a:t>
            </a:r>
          </a:p>
        </p:txBody>
      </p:sp>
      <p:sp>
        <p:nvSpPr>
          <p:cNvPr id="160803" name="Oval 35"/>
          <p:cNvSpPr>
            <a:spLocks noChangeArrowheads="1"/>
          </p:cNvSpPr>
          <p:nvPr/>
        </p:nvSpPr>
        <p:spPr bwMode="auto">
          <a:xfrm>
            <a:off x="6370638" y="2865438"/>
            <a:ext cx="242887" cy="231775"/>
          </a:xfrm>
          <a:prstGeom prst="ellipse">
            <a:avLst/>
          </a:prstGeom>
          <a:solidFill>
            <a:schemeClr val="bg1"/>
          </a:solidFill>
          <a:ln w="12700">
            <a:solidFill>
              <a:schemeClr val="accent2"/>
            </a:solidFill>
            <a:round/>
            <a:headEnd/>
            <a:tailEnd/>
          </a:ln>
          <a:effectLst/>
        </p:spPr>
        <p:txBody>
          <a:bodyPr wrap="none" anchor="ctr"/>
          <a:lstStyle/>
          <a:p>
            <a:pPr algn="ctr"/>
            <a:r>
              <a:rPr lang="en-US" altLang="it-IT" sz="1400"/>
              <a:t>1</a:t>
            </a:r>
          </a:p>
        </p:txBody>
      </p:sp>
      <p:sp>
        <p:nvSpPr>
          <p:cNvPr id="160804" name="Oval 36"/>
          <p:cNvSpPr>
            <a:spLocks noChangeArrowheads="1"/>
          </p:cNvSpPr>
          <p:nvPr/>
        </p:nvSpPr>
        <p:spPr bwMode="auto">
          <a:xfrm>
            <a:off x="6375400" y="3544888"/>
            <a:ext cx="242888" cy="231775"/>
          </a:xfrm>
          <a:prstGeom prst="ellipse">
            <a:avLst/>
          </a:prstGeom>
          <a:solidFill>
            <a:schemeClr val="bg1"/>
          </a:solidFill>
          <a:ln w="12700">
            <a:solidFill>
              <a:schemeClr val="accent2"/>
            </a:solidFill>
            <a:round/>
            <a:headEnd/>
            <a:tailEnd/>
          </a:ln>
          <a:effectLst/>
        </p:spPr>
        <p:txBody>
          <a:bodyPr wrap="none" anchor="ctr"/>
          <a:lstStyle/>
          <a:p>
            <a:pPr algn="ctr"/>
            <a:r>
              <a:rPr lang="en-US" altLang="it-IT" sz="1400"/>
              <a:t>1</a:t>
            </a:r>
          </a:p>
        </p:txBody>
      </p:sp>
      <p:sp>
        <p:nvSpPr>
          <p:cNvPr id="160805" name="Oval 37"/>
          <p:cNvSpPr>
            <a:spLocks noChangeArrowheads="1"/>
          </p:cNvSpPr>
          <p:nvPr/>
        </p:nvSpPr>
        <p:spPr bwMode="auto">
          <a:xfrm>
            <a:off x="6059488" y="3983038"/>
            <a:ext cx="242887" cy="231775"/>
          </a:xfrm>
          <a:prstGeom prst="ellipse">
            <a:avLst/>
          </a:prstGeom>
          <a:solidFill>
            <a:schemeClr val="bg1"/>
          </a:solidFill>
          <a:ln w="12700">
            <a:solidFill>
              <a:schemeClr val="accent2"/>
            </a:solidFill>
            <a:round/>
            <a:headEnd/>
            <a:tailEnd/>
          </a:ln>
          <a:effectLst/>
        </p:spPr>
        <p:txBody>
          <a:bodyPr wrap="none" anchor="ctr"/>
          <a:lstStyle/>
          <a:p>
            <a:pPr algn="ctr"/>
            <a:r>
              <a:rPr lang="en-US" altLang="it-IT" sz="1400"/>
              <a:t>1</a:t>
            </a:r>
          </a:p>
        </p:txBody>
      </p:sp>
      <p:sp>
        <p:nvSpPr>
          <p:cNvPr id="160806" name="Oval 38"/>
          <p:cNvSpPr>
            <a:spLocks noChangeArrowheads="1"/>
          </p:cNvSpPr>
          <p:nvPr/>
        </p:nvSpPr>
        <p:spPr bwMode="auto">
          <a:xfrm>
            <a:off x="5667375" y="3921125"/>
            <a:ext cx="242888" cy="231775"/>
          </a:xfrm>
          <a:prstGeom prst="ellipse">
            <a:avLst/>
          </a:prstGeom>
          <a:solidFill>
            <a:schemeClr val="bg1"/>
          </a:solidFill>
          <a:ln w="12700">
            <a:solidFill>
              <a:schemeClr val="accent2"/>
            </a:solidFill>
            <a:round/>
            <a:headEnd/>
            <a:tailEnd/>
          </a:ln>
          <a:effectLst/>
        </p:spPr>
        <p:txBody>
          <a:bodyPr wrap="none" anchor="ctr"/>
          <a:lstStyle/>
          <a:p>
            <a:pPr algn="ctr"/>
            <a:r>
              <a:rPr lang="en-US" altLang="it-IT" sz="1400"/>
              <a:t>2</a:t>
            </a:r>
          </a:p>
        </p:txBody>
      </p:sp>
      <p:sp>
        <p:nvSpPr>
          <p:cNvPr id="160807" name="Oval 39"/>
          <p:cNvSpPr>
            <a:spLocks noChangeArrowheads="1"/>
          </p:cNvSpPr>
          <p:nvPr/>
        </p:nvSpPr>
        <p:spPr bwMode="auto">
          <a:xfrm>
            <a:off x="7340600" y="3470275"/>
            <a:ext cx="242888" cy="231775"/>
          </a:xfrm>
          <a:prstGeom prst="ellipse">
            <a:avLst/>
          </a:prstGeom>
          <a:solidFill>
            <a:schemeClr val="bg1"/>
          </a:solidFill>
          <a:ln w="12700">
            <a:solidFill>
              <a:schemeClr val="accent2"/>
            </a:solidFill>
            <a:round/>
            <a:headEnd/>
            <a:tailEnd/>
          </a:ln>
          <a:effectLst/>
        </p:spPr>
        <p:txBody>
          <a:bodyPr wrap="none" anchor="ctr"/>
          <a:lstStyle/>
          <a:p>
            <a:pPr algn="ctr"/>
            <a:r>
              <a:rPr lang="en-US" altLang="it-IT" sz="1400"/>
              <a:t>3</a:t>
            </a:r>
          </a:p>
        </p:txBody>
      </p:sp>
      <p:pic>
        <p:nvPicPr>
          <p:cNvPr id="160808" name="Picture 40" descr="Bob"/>
          <p:cNvPicPr>
            <a:picLocks noChangeAspect="1" noChangeArrowheads="1"/>
          </p:cNvPicPr>
          <p:nvPr/>
        </p:nvPicPr>
        <p:blipFill>
          <a:blip r:embed="rId8" cstate="print"/>
          <a:srcRect/>
          <a:stretch>
            <a:fillRect/>
          </a:stretch>
        </p:blipFill>
        <p:spPr bwMode="auto">
          <a:xfrm>
            <a:off x="7966075" y="838200"/>
            <a:ext cx="676275" cy="690563"/>
          </a:xfrm>
          <a:prstGeom prst="rect">
            <a:avLst/>
          </a:prstGeom>
          <a:noFill/>
        </p:spPr>
      </p:pic>
      <p:pic>
        <p:nvPicPr>
          <p:cNvPr id="160809" name="Picture 41" descr="Alice"/>
          <p:cNvPicPr>
            <a:picLocks noChangeAspect="1" noChangeArrowheads="1"/>
          </p:cNvPicPr>
          <p:nvPr/>
        </p:nvPicPr>
        <p:blipFill>
          <a:blip r:embed="rId9" cstate="print"/>
          <a:srcRect/>
          <a:stretch>
            <a:fillRect/>
          </a:stretch>
        </p:blipFill>
        <p:spPr bwMode="auto">
          <a:xfrm>
            <a:off x="7273925" y="5308600"/>
            <a:ext cx="561975" cy="693738"/>
          </a:xfrm>
          <a:prstGeom prst="rect">
            <a:avLst/>
          </a:prstGeom>
          <a:noFill/>
        </p:spPr>
      </p:pic>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6"/>
          <p:cNvSpPr>
            <a:spLocks noGrp="1"/>
          </p:cNvSpPr>
          <p:nvPr>
            <p:ph type="sldNum" sz="quarter" idx="12"/>
          </p:nvPr>
        </p:nvSpPr>
        <p:spPr/>
        <p:txBody>
          <a:bodyPr/>
          <a:lstStyle/>
          <a:p>
            <a:r>
              <a:rPr lang="en-US" altLang="it-IT"/>
              <a:t>2-</a:t>
            </a:r>
            <a:fld id="{F14843A5-98E7-4473-97E7-C7C09559BBD0}" type="slidenum">
              <a:rPr lang="en-US" altLang="it-IT"/>
              <a:pPr/>
              <a:t>87</a:t>
            </a:fld>
            <a:endParaRPr lang="en-US" altLang="it-IT"/>
          </a:p>
        </p:txBody>
      </p:sp>
      <p:sp>
        <p:nvSpPr>
          <p:cNvPr id="161794" name="Rectangle 2"/>
          <p:cNvSpPr>
            <a:spLocks noGrp="1" noChangeArrowheads="1"/>
          </p:cNvSpPr>
          <p:nvPr>
            <p:ph type="title"/>
          </p:nvPr>
        </p:nvSpPr>
        <p:spPr>
          <a:xfrm>
            <a:off x="266700" y="330200"/>
            <a:ext cx="8634413" cy="965200"/>
          </a:xfrm>
        </p:spPr>
        <p:txBody>
          <a:bodyPr/>
          <a:lstStyle/>
          <a:p>
            <a:r>
              <a:rPr lang="en-US" altLang="it-IT" sz="3200"/>
              <a:t>P2P: problem</a:t>
            </a:r>
            <a:r>
              <a:rPr lang="it-IT" sz="3200"/>
              <a:t>i</a:t>
            </a:r>
            <a:r>
              <a:rPr lang="en-US" sz="3200"/>
              <a:t> con la directory centralizzata</a:t>
            </a:r>
            <a:endParaRPr lang="en-US"/>
          </a:p>
        </p:txBody>
      </p:sp>
      <p:sp>
        <p:nvSpPr>
          <p:cNvPr id="161795" name="Rectangle 3"/>
          <p:cNvSpPr>
            <a:spLocks noGrp="1" noChangeArrowheads="1"/>
          </p:cNvSpPr>
          <p:nvPr>
            <p:ph type="body" sz="half" idx="1"/>
          </p:nvPr>
        </p:nvSpPr>
        <p:spPr/>
        <p:txBody>
          <a:bodyPr/>
          <a:lstStyle/>
          <a:p>
            <a:pPr>
              <a:buFont typeface="Wingdings" pitchFamily="64" charset="2"/>
              <a:buChar char="r"/>
            </a:pPr>
            <a:r>
              <a:rPr lang="it-IT" sz="2400"/>
              <a:t>Unico punto di guasto</a:t>
            </a:r>
          </a:p>
          <a:p>
            <a:pPr>
              <a:buFont typeface="Wingdings" pitchFamily="64" charset="2"/>
              <a:buChar char="r"/>
            </a:pPr>
            <a:r>
              <a:rPr lang="it-IT" sz="2400"/>
              <a:t>Collo di bottiglia</a:t>
            </a:r>
            <a:br>
              <a:rPr lang="it-IT" sz="2400"/>
            </a:br>
            <a:r>
              <a:rPr lang="it-IT" sz="2400"/>
              <a:t>per le prestazioni</a:t>
            </a:r>
          </a:p>
          <a:p>
            <a:pPr>
              <a:buFont typeface="Wingdings" pitchFamily="64" charset="2"/>
              <a:buChar char="r"/>
            </a:pPr>
            <a:r>
              <a:rPr lang="it-IT" sz="2400"/>
              <a:t>Violazione del diritto d’autore</a:t>
            </a:r>
          </a:p>
          <a:p>
            <a:pPr>
              <a:buFont typeface="ZapfDingbats" pitchFamily="82" charset="2"/>
              <a:buNone/>
            </a:pPr>
            <a:endParaRPr lang="it-IT" sz="2400"/>
          </a:p>
        </p:txBody>
      </p:sp>
      <p:sp>
        <p:nvSpPr>
          <p:cNvPr id="161796" name="Rectangle 4"/>
          <p:cNvSpPr>
            <a:spLocks noGrp="1" noChangeArrowheads="1"/>
          </p:cNvSpPr>
          <p:nvPr>
            <p:ph type="body" sz="half" idx="2"/>
          </p:nvPr>
        </p:nvSpPr>
        <p:spPr>
          <a:xfrm>
            <a:off x="4749800" y="1600200"/>
            <a:ext cx="3868738" cy="1649413"/>
          </a:xfrm>
          <a:ln w="25400">
            <a:solidFill>
              <a:schemeClr val="accent2"/>
            </a:solidFill>
          </a:ln>
        </p:spPr>
        <p:txBody>
          <a:bodyPr/>
          <a:lstStyle/>
          <a:p>
            <a:pPr>
              <a:buFont typeface="ZapfDingbats" pitchFamily="82" charset="2"/>
              <a:buNone/>
            </a:pPr>
            <a:r>
              <a:rPr lang="it-IT" sz="2000">
                <a:solidFill>
                  <a:schemeClr val="accent2"/>
                </a:solidFill>
              </a:rPr>
              <a:t>    Il trasferimento dei file è distribuito, ma il processo</a:t>
            </a:r>
            <a:br>
              <a:rPr lang="it-IT" sz="2000">
                <a:solidFill>
                  <a:schemeClr val="accent2"/>
                </a:solidFill>
              </a:rPr>
            </a:br>
            <a:r>
              <a:rPr lang="it-IT" sz="2000">
                <a:solidFill>
                  <a:schemeClr val="accent2"/>
                </a:solidFill>
              </a:rPr>
              <a:t>di localizzazione è fortemente centralizzato</a:t>
            </a:r>
          </a:p>
        </p:txBody>
      </p: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6"/>
          <p:cNvSpPr>
            <a:spLocks noGrp="1"/>
          </p:cNvSpPr>
          <p:nvPr>
            <p:ph type="sldNum" sz="quarter" idx="12"/>
          </p:nvPr>
        </p:nvSpPr>
        <p:spPr/>
        <p:txBody>
          <a:bodyPr/>
          <a:lstStyle/>
          <a:p>
            <a:r>
              <a:rPr lang="en-US" altLang="it-IT"/>
              <a:t>2-</a:t>
            </a:r>
            <a:fld id="{5FFBE318-47B8-45C7-8E07-8E91F0C0335B}" type="slidenum">
              <a:rPr lang="en-US" altLang="it-IT"/>
              <a:pPr/>
              <a:t>88</a:t>
            </a:fld>
            <a:endParaRPr lang="en-US" altLang="it-IT"/>
          </a:p>
        </p:txBody>
      </p:sp>
      <p:sp>
        <p:nvSpPr>
          <p:cNvPr id="189442" name="Rectangle 2"/>
          <p:cNvSpPr>
            <a:spLocks noGrp="1" noChangeArrowheads="1"/>
          </p:cNvSpPr>
          <p:nvPr>
            <p:ph type="title"/>
          </p:nvPr>
        </p:nvSpPr>
        <p:spPr>
          <a:xfrm>
            <a:off x="533400" y="215900"/>
            <a:ext cx="7772400" cy="1028700"/>
          </a:xfrm>
        </p:spPr>
        <p:txBody>
          <a:bodyPr/>
          <a:lstStyle/>
          <a:p>
            <a:r>
              <a:rPr lang="en-US" altLang="it-IT"/>
              <a:t>Query flooding</a:t>
            </a:r>
          </a:p>
        </p:txBody>
      </p:sp>
      <p:sp>
        <p:nvSpPr>
          <p:cNvPr id="189444" name="Rectangle 4"/>
          <p:cNvSpPr>
            <a:spLocks noGrp="1" noChangeArrowheads="1"/>
          </p:cNvSpPr>
          <p:nvPr>
            <p:ph type="body" sz="half" idx="1"/>
          </p:nvPr>
        </p:nvSpPr>
        <p:spPr>
          <a:xfrm>
            <a:off x="533400" y="1346200"/>
            <a:ext cx="3810000" cy="4648200"/>
          </a:xfrm>
        </p:spPr>
        <p:txBody>
          <a:bodyPr/>
          <a:lstStyle/>
          <a:p>
            <a:pPr>
              <a:lnSpc>
                <a:spcPct val="90000"/>
              </a:lnSpc>
              <a:buFont typeface="Wingdings" pitchFamily="64" charset="2"/>
              <a:buChar char="r"/>
            </a:pPr>
            <a:r>
              <a:rPr lang="it-IT" sz="2200"/>
              <a:t>Completamente distribuito</a:t>
            </a:r>
            <a:endParaRPr lang="it-IT" sz="2400"/>
          </a:p>
          <a:p>
            <a:pPr lvl="1">
              <a:lnSpc>
                <a:spcPct val="90000"/>
              </a:lnSpc>
            </a:pPr>
            <a:r>
              <a:rPr lang="it-IT" sz="2000"/>
              <a:t>nessun server centrale</a:t>
            </a:r>
          </a:p>
          <a:p>
            <a:pPr>
              <a:lnSpc>
                <a:spcPct val="90000"/>
              </a:lnSpc>
              <a:buFont typeface="Wingdings" pitchFamily="64" charset="2"/>
              <a:buChar char="r"/>
            </a:pPr>
            <a:r>
              <a:rPr lang="it-IT" sz="2200"/>
              <a:t>Protocollo di pubblico dominio usato da Gnutella</a:t>
            </a:r>
          </a:p>
          <a:p>
            <a:pPr>
              <a:lnSpc>
                <a:spcPct val="90000"/>
              </a:lnSpc>
              <a:buFont typeface="Wingdings" pitchFamily="64" charset="2"/>
              <a:buChar char="r"/>
            </a:pPr>
            <a:r>
              <a:rPr lang="it-IT" sz="2200"/>
              <a:t>Ciascun peer indicizza i file che rende disponibili per la condivisione (e nessun altro)</a:t>
            </a:r>
            <a:endParaRPr lang="it-IT" sz="2400"/>
          </a:p>
          <a:p>
            <a:pPr>
              <a:lnSpc>
                <a:spcPct val="90000"/>
              </a:lnSpc>
              <a:buFont typeface="ZapfDingbats" pitchFamily="82" charset="2"/>
              <a:buNone/>
            </a:pPr>
            <a:endParaRPr lang="it-IT" sz="2400"/>
          </a:p>
          <a:p>
            <a:pPr>
              <a:lnSpc>
                <a:spcPct val="90000"/>
              </a:lnSpc>
            </a:pPr>
            <a:endParaRPr lang="it-IT" sz="2400"/>
          </a:p>
        </p:txBody>
      </p:sp>
      <p:sp>
        <p:nvSpPr>
          <p:cNvPr id="189445" name="Rectangle 5"/>
          <p:cNvSpPr>
            <a:spLocks noGrp="1" noChangeArrowheads="1"/>
          </p:cNvSpPr>
          <p:nvPr>
            <p:ph type="body" sz="half" idx="2"/>
          </p:nvPr>
        </p:nvSpPr>
        <p:spPr>
          <a:xfrm>
            <a:off x="4495800" y="1346200"/>
            <a:ext cx="3810000" cy="4648200"/>
          </a:xfrm>
        </p:spPr>
        <p:txBody>
          <a:bodyPr/>
          <a:lstStyle/>
          <a:p>
            <a:pPr>
              <a:lnSpc>
                <a:spcPct val="90000"/>
              </a:lnSpc>
              <a:buFont typeface="ZapfDingbats" pitchFamily="82" charset="2"/>
              <a:buNone/>
            </a:pPr>
            <a:r>
              <a:rPr lang="it-IT" sz="2400">
                <a:solidFill>
                  <a:srgbClr val="FF0000"/>
                </a:solidFill>
              </a:rPr>
              <a:t>Rete di copertura: grafo</a:t>
            </a:r>
          </a:p>
          <a:p>
            <a:pPr>
              <a:lnSpc>
                <a:spcPct val="90000"/>
              </a:lnSpc>
              <a:buFont typeface="Wingdings" pitchFamily="64" charset="2"/>
              <a:buChar char="r"/>
            </a:pPr>
            <a:r>
              <a:rPr lang="it-IT" sz="2200"/>
              <a:t>Arco tra i peer X e Y se c’è una connessione TCP</a:t>
            </a:r>
          </a:p>
          <a:p>
            <a:pPr>
              <a:lnSpc>
                <a:spcPct val="90000"/>
              </a:lnSpc>
              <a:buFont typeface="Wingdings" pitchFamily="64" charset="2"/>
              <a:buChar char="r"/>
            </a:pPr>
            <a:r>
              <a:rPr lang="it-IT" sz="2200"/>
              <a:t>Tutti i peer attivi e gli archi formano la rete di copertura</a:t>
            </a:r>
          </a:p>
          <a:p>
            <a:pPr>
              <a:lnSpc>
                <a:spcPct val="90000"/>
              </a:lnSpc>
              <a:buFont typeface="Wingdings" pitchFamily="64" charset="2"/>
              <a:buChar char="r"/>
            </a:pPr>
            <a:r>
              <a:rPr lang="it-IT" sz="2200"/>
              <a:t>Un arco è un collegamento virtuale e </a:t>
            </a:r>
            <a:r>
              <a:rPr lang="it-IT" sz="2200" i="1"/>
              <a:t>non</a:t>
            </a:r>
            <a:r>
              <a:rPr lang="it-IT" sz="2200"/>
              <a:t> fisico</a:t>
            </a:r>
          </a:p>
          <a:p>
            <a:pPr>
              <a:lnSpc>
                <a:spcPct val="90000"/>
              </a:lnSpc>
              <a:buFont typeface="Wingdings" pitchFamily="64" charset="2"/>
              <a:buChar char="r"/>
            </a:pPr>
            <a:r>
              <a:rPr lang="it-IT" sz="2200"/>
              <a:t>Un dato peer sarà solitamente connesso con meno di 10 peer vicini nella rete di copertura</a:t>
            </a:r>
          </a:p>
        </p:txBody>
      </p:sp>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Segnaposto numero diapositiva 5"/>
          <p:cNvSpPr>
            <a:spLocks noGrp="1"/>
          </p:cNvSpPr>
          <p:nvPr>
            <p:ph type="sldNum" sz="quarter" idx="12"/>
          </p:nvPr>
        </p:nvSpPr>
        <p:spPr/>
        <p:txBody>
          <a:bodyPr/>
          <a:lstStyle/>
          <a:p>
            <a:r>
              <a:rPr lang="en-US" altLang="it-IT"/>
              <a:t>2-</a:t>
            </a:r>
            <a:fld id="{33BACE9B-E84F-4F25-BFE7-43D31D682330}" type="slidenum">
              <a:rPr lang="en-US" altLang="it-IT"/>
              <a:pPr/>
              <a:t>89</a:t>
            </a:fld>
            <a:endParaRPr lang="en-US" altLang="it-IT"/>
          </a:p>
        </p:txBody>
      </p:sp>
      <p:sp>
        <p:nvSpPr>
          <p:cNvPr id="191492" name="Rectangle 4"/>
          <p:cNvSpPr>
            <a:spLocks noGrp="1" noChangeArrowheads="1"/>
          </p:cNvSpPr>
          <p:nvPr>
            <p:ph type="title"/>
          </p:nvPr>
        </p:nvSpPr>
        <p:spPr>
          <a:xfrm>
            <a:off x="560388" y="101600"/>
            <a:ext cx="7772400" cy="939800"/>
          </a:xfrm>
        </p:spPr>
        <p:txBody>
          <a:bodyPr/>
          <a:lstStyle/>
          <a:p>
            <a:r>
              <a:rPr lang="en-US" altLang="it-IT"/>
              <a:t>Query flooding</a:t>
            </a:r>
          </a:p>
        </p:txBody>
      </p:sp>
      <p:graphicFrame>
        <p:nvGraphicFramePr>
          <p:cNvPr id="191496" name="Object 8"/>
          <p:cNvGraphicFramePr>
            <a:graphicFrameLocks noChangeAspect="1"/>
          </p:cNvGraphicFramePr>
          <p:nvPr/>
        </p:nvGraphicFramePr>
        <p:xfrm>
          <a:off x="2339975" y="4205288"/>
          <a:ext cx="685800" cy="544512"/>
        </p:xfrm>
        <a:graphic>
          <a:graphicData uri="http://schemas.openxmlformats.org/presentationml/2006/ole">
            <p:oleObj spid="_x0000_s191496" name="Clip" r:id="rId3" imgW="1305000" imgH="1085760" progId="MS_ClipArt_Gallery.2">
              <p:embed/>
            </p:oleObj>
          </a:graphicData>
        </a:graphic>
      </p:graphicFrame>
      <p:graphicFrame>
        <p:nvGraphicFramePr>
          <p:cNvPr id="191497" name="Object 9"/>
          <p:cNvGraphicFramePr>
            <a:graphicFrameLocks noChangeAspect="1"/>
          </p:cNvGraphicFramePr>
          <p:nvPr/>
        </p:nvGraphicFramePr>
        <p:xfrm>
          <a:off x="4549775" y="6034088"/>
          <a:ext cx="685800" cy="544512"/>
        </p:xfrm>
        <a:graphic>
          <a:graphicData uri="http://schemas.openxmlformats.org/presentationml/2006/ole">
            <p:oleObj spid="_x0000_s191497" name="Clip" r:id="rId4" imgW="1305000" imgH="1085760" progId="MS_ClipArt_Gallery.2">
              <p:embed/>
            </p:oleObj>
          </a:graphicData>
        </a:graphic>
      </p:graphicFrame>
      <p:graphicFrame>
        <p:nvGraphicFramePr>
          <p:cNvPr id="191498" name="Object 10"/>
          <p:cNvGraphicFramePr>
            <a:graphicFrameLocks noChangeAspect="1"/>
          </p:cNvGraphicFramePr>
          <p:nvPr/>
        </p:nvGraphicFramePr>
        <p:xfrm>
          <a:off x="4549775" y="4205288"/>
          <a:ext cx="685800" cy="544512"/>
        </p:xfrm>
        <a:graphic>
          <a:graphicData uri="http://schemas.openxmlformats.org/presentationml/2006/ole">
            <p:oleObj spid="_x0000_s191498" name="Clip" r:id="rId5" imgW="1305000" imgH="1085760" progId="MS_ClipArt_Gallery.2">
              <p:embed/>
            </p:oleObj>
          </a:graphicData>
        </a:graphic>
      </p:graphicFrame>
      <p:graphicFrame>
        <p:nvGraphicFramePr>
          <p:cNvPr id="191499" name="Object 11"/>
          <p:cNvGraphicFramePr>
            <a:graphicFrameLocks noChangeAspect="1"/>
          </p:cNvGraphicFramePr>
          <p:nvPr/>
        </p:nvGraphicFramePr>
        <p:xfrm>
          <a:off x="4549775" y="2300288"/>
          <a:ext cx="685800" cy="544512"/>
        </p:xfrm>
        <a:graphic>
          <a:graphicData uri="http://schemas.openxmlformats.org/presentationml/2006/ole">
            <p:oleObj spid="_x0000_s191499" name="Clip" r:id="rId6" imgW="1305000" imgH="1085760" progId="MS_ClipArt_Gallery.2">
              <p:embed/>
            </p:oleObj>
          </a:graphicData>
        </a:graphic>
      </p:graphicFrame>
      <p:graphicFrame>
        <p:nvGraphicFramePr>
          <p:cNvPr id="191500" name="Object 12"/>
          <p:cNvGraphicFramePr>
            <a:graphicFrameLocks noChangeAspect="1"/>
          </p:cNvGraphicFramePr>
          <p:nvPr/>
        </p:nvGraphicFramePr>
        <p:xfrm>
          <a:off x="7902575" y="4129088"/>
          <a:ext cx="685800" cy="544512"/>
        </p:xfrm>
        <a:graphic>
          <a:graphicData uri="http://schemas.openxmlformats.org/presentationml/2006/ole">
            <p:oleObj spid="_x0000_s191500" name="Clip" r:id="rId7" imgW="1305000" imgH="1085760" progId="MS_ClipArt_Gallery.2">
              <p:embed/>
            </p:oleObj>
          </a:graphicData>
        </a:graphic>
      </p:graphicFrame>
      <p:graphicFrame>
        <p:nvGraphicFramePr>
          <p:cNvPr id="191501" name="Object 13"/>
          <p:cNvGraphicFramePr>
            <a:graphicFrameLocks noChangeAspect="1"/>
          </p:cNvGraphicFramePr>
          <p:nvPr/>
        </p:nvGraphicFramePr>
        <p:xfrm>
          <a:off x="7902575" y="2224088"/>
          <a:ext cx="685800" cy="544512"/>
        </p:xfrm>
        <a:graphic>
          <a:graphicData uri="http://schemas.openxmlformats.org/presentationml/2006/ole">
            <p:oleObj spid="_x0000_s191501" name="Clip" r:id="rId8" imgW="1305000" imgH="1085760" progId="MS_ClipArt_Gallery.2">
              <p:embed/>
            </p:oleObj>
          </a:graphicData>
        </a:graphic>
      </p:graphicFrame>
      <p:sp>
        <p:nvSpPr>
          <p:cNvPr id="191502" name="Line 14"/>
          <p:cNvSpPr>
            <a:spLocks noChangeShapeType="1"/>
          </p:cNvSpPr>
          <p:nvPr/>
        </p:nvSpPr>
        <p:spPr bwMode="auto">
          <a:xfrm flipV="1">
            <a:off x="2873375" y="2757488"/>
            <a:ext cx="1752600" cy="1447800"/>
          </a:xfrm>
          <a:prstGeom prst="line">
            <a:avLst/>
          </a:prstGeom>
          <a:noFill/>
          <a:ln w="9525">
            <a:solidFill>
              <a:schemeClr val="tx1"/>
            </a:solidFill>
            <a:round/>
            <a:headEnd/>
            <a:tailEnd type="triangle" w="med" len="med"/>
          </a:ln>
          <a:effectLst/>
        </p:spPr>
        <p:txBody>
          <a:bodyPr/>
          <a:lstStyle/>
          <a:p>
            <a:endParaRPr lang="en-US"/>
          </a:p>
        </p:txBody>
      </p:sp>
      <p:sp>
        <p:nvSpPr>
          <p:cNvPr id="191503" name="Line 15"/>
          <p:cNvSpPr>
            <a:spLocks noChangeShapeType="1"/>
          </p:cNvSpPr>
          <p:nvPr/>
        </p:nvSpPr>
        <p:spPr bwMode="auto">
          <a:xfrm>
            <a:off x="5159375" y="2452688"/>
            <a:ext cx="2819400" cy="0"/>
          </a:xfrm>
          <a:prstGeom prst="line">
            <a:avLst/>
          </a:prstGeom>
          <a:noFill/>
          <a:ln w="9525">
            <a:solidFill>
              <a:schemeClr val="tx1"/>
            </a:solidFill>
            <a:round/>
            <a:headEnd/>
            <a:tailEnd type="triangle" w="med" len="med"/>
          </a:ln>
          <a:effectLst/>
        </p:spPr>
        <p:txBody>
          <a:bodyPr/>
          <a:lstStyle/>
          <a:p>
            <a:endParaRPr lang="en-US"/>
          </a:p>
        </p:txBody>
      </p:sp>
      <p:sp>
        <p:nvSpPr>
          <p:cNvPr id="191504" name="Line 16"/>
          <p:cNvSpPr>
            <a:spLocks noChangeShapeType="1"/>
          </p:cNvSpPr>
          <p:nvPr/>
        </p:nvSpPr>
        <p:spPr bwMode="auto">
          <a:xfrm>
            <a:off x="5235575" y="2681288"/>
            <a:ext cx="2743200" cy="1524000"/>
          </a:xfrm>
          <a:prstGeom prst="line">
            <a:avLst/>
          </a:prstGeom>
          <a:noFill/>
          <a:ln w="9525">
            <a:solidFill>
              <a:schemeClr val="tx1"/>
            </a:solidFill>
            <a:round/>
            <a:headEnd/>
            <a:tailEnd type="triangle" w="med" len="med"/>
          </a:ln>
          <a:effectLst/>
        </p:spPr>
        <p:txBody>
          <a:bodyPr/>
          <a:lstStyle/>
          <a:p>
            <a:endParaRPr lang="en-US"/>
          </a:p>
        </p:txBody>
      </p:sp>
      <p:sp>
        <p:nvSpPr>
          <p:cNvPr id="191505" name="Line 17"/>
          <p:cNvSpPr>
            <a:spLocks noChangeShapeType="1"/>
          </p:cNvSpPr>
          <p:nvPr/>
        </p:nvSpPr>
        <p:spPr bwMode="auto">
          <a:xfrm>
            <a:off x="2949575" y="4586288"/>
            <a:ext cx="1676400" cy="0"/>
          </a:xfrm>
          <a:prstGeom prst="line">
            <a:avLst/>
          </a:prstGeom>
          <a:noFill/>
          <a:ln w="9525">
            <a:solidFill>
              <a:schemeClr val="tx1"/>
            </a:solidFill>
            <a:round/>
            <a:headEnd/>
            <a:tailEnd type="triangle" w="med" len="med"/>
          </a:ln>
          <a:effectLst/>
        </p:spPr>
        <p:txBody>
          <a:bodyPr/>
          <a:lstStyle/>
          <a:p>
            <a:endParaRPr lang="en-US"/>
          </a:p>
        </p:txBody>
      </p:sp>
      <p:sp>
        <p:nvSpPr>
          <p:cNvPr id="191506" name="Line 18"/>
          <p:cNvSpPr>
            <a:spLocks noChangeShapeType="1"/>
          </p:cNvSpPr>
          <p:nvPr/>
        </p:nvSpPr>
        <p:spPr bwMode="auto">
          <a:xfrm flipH="1">
            <a:off x="3025775" y="4433888"/>
            <a:ext cx="1600200" cy="0"/>
          </a:xfrm>
          <a:prstGeom prst="line">
            <a:avLst/>
          </a:prstGeom>
          <a:noFill/>
          <a:ln w="9525">
            <a:solidFill>
              <a:schemeClr val="tx1"/>
            </a:solidFill>
            <a:round/>
            <a:headEnd/>
            <a:tailEnd type="triangle" w="med" len="med"/>
          </a:ln>
          <a:effectLst/>
        </p:spPr>
        <p:txBody>
          <a:bodyPr/>
          <a:lstStyle/>
          <a:p>
            <a:endParaRPr lang="en-US"/>
          </a:p>
        </p:txBody>
      </p:sp>
      <p:sp>
        <p:nvSpPr>
          <p:cNvPr id="191507" name="Line 19"/>
          <p:cNvSpPr>
            <a:spLocks noChangeShapeType="1"/>
          </p:cNvSpPr>
          <p:nvPr/>
        </p:nvSpPr>
        <p:spPr bwMode="auto">
          <a:xfrm>
            <a:off x="2949575" y="4662488"/>
            <a:ext cx="1828800" cy="1371600"/>
          </a:xfrm>
          <a:prstGeom prst="line">
            <a:avLst/>
          </a:prstGeom>
          <a:noFill/>
          <a:ln w="9525">
            <a:solidFill>
              <a:schemeClr val="tx1"/>
            </a:solidFill>
            <a:round/>
            <a:headEnd/>
            <a:tailEnd type="triangle" w="med" len="med"/>
          </a:ln>
          <a:effectLst/>
        </p:spPr>
        <p:txBody>
          <a:bodyPr/>
          <a:lstStyle/>
          <a:p>
            <a:endParaRPr lang="en-US"/>
          </a:p>
        </p:txBody>
      </p:sp>
      <p:sp>
        <p:nvSpPr>
          <p:cNvPr id="191508" name="Text Box 20"/>
          <p:cNvSpPr txBox="1">
            <a:spLocks noChangeArrowheads="1"/>
          </p:cNvSpPr>
          <p:nvPr/>
        </p:nvSpPr>
        <p:spPr bwMode="auto">
          <a:xfrm>
            <a:off x="3559175" y="4103688"/>
            <a:ext cx="806450" cy="366712"/>
          </a:xfrm>
          <a:prstGeom prst="rect">
            <a:avLst/>
          </a:prstGeom>
          <a:noFill/>
          <a:ln w="9525">
            <a:noFill/>
            <a:miter lim="800000"/>
            <a:headEnd/>
            <a:tailEnd/>
          </a:ln>
          <a:effectLst/>
        </p:spPr>
        <p:txBody>
          <a:bodyPr wrap="none">
            <a:spAutoFit/>
          </a:bodyPr>
          <a:lstStyle/>
          <a:p>
            <a:pPr eaLnBrk="1" hangingPunct="1">
              <a:spcBef>
                <a:spcPct val="0"/>
              </a:spcBef>
              <a:buClrTx/>
              <a:buSzTx/>
              <a:buFontTx/>
              <a:buNone/>
            </a:pPr>
            <a:r>
              <a:rPr lang="en-US" altLang="it-IT" sz="1800">
                <a:latin typeface="Arial" charset="0"/>
              </a:rPr>
              <a:t>Query</a:t>
            </a:r>
          </a:p>
        </p:txBody>
      </p:sp>
      <p:sp>
        <p:nvSpPr>
          <p:cNvPr id="191509" name="Text Box 21"/>
          <p:cNvSpPr txBox="1">
            <a:spLocks noChangeArrowheads="1"/>
          </p:cNvSpPr>
          <p:nvPr/>
        </p:nvSpPr>
        <p:spPr bwMode="auto">
          <a:xfrm>
            <a:off x="3330575" y="4522788"/>
            <a:ext cx="1174750" cy="366712"/>
          </a:xfrm>
          <a:prstGeom prst="rect">
            <a:avLst/>
          </a:prstGeom>
          <a:noFill/>
          <a:ln w="9525">
            <a:noFill/>
            <a:miter lim="800000"/>
            <a:headEnd/>
            <a:tailEnd/>
          </a:ln>
          <a:effectLst/>
        </p:spPr>
        <p:txBody>
          <a:bodyPr wrap="none">
            <a:spAutoFit/>
          </a:bodyPr>
          <a:lstStyle/>
          <a:p>
            <a:pPr eaLnBrk="1" hangingPunct="1">
              <a:spcBef>
                <a:spcPct val="0"/>
              </a:spcBef>
              <a:buClrTx/>
              <a:buSzTx/>
              <a:buFontTx/>
              <a:buNone/>
            </a:pPr>
            <a:r>
              <a:rPr lang="en-US" altLang="it-IT" sz="1800">
                <a:latin typeface="Arial" charset="0"/>
              </a:rPr>
              <a:t>Successo</a:t>
            </a:r>
          </a:p>
        </p:txBody>
      </p:sp>
      <p:sp>
        <p:nvSpPr>
          <p:cNvPr id="191510" name="Text Box 22"/>
          <p:cNvSpPr txBox="1">
            <a:spLocks noChangeArrowheads="1"/>
          </p:cNvSpPr>
          <p:nvPr/>
        </p:nvSpPr>
        <p:spPr bwMode="auto">
          <a:xfrm>
            <a:off x="6226175" y="2109788"/>
            <a:ext cx="806450" cy="366712"/>
          </a:xfrm>
          <a:prstGeom prst="rect">
            <a:avLst/>
          </a:prstGeom>
          <a:noFill/>
          <a:ln w="9525">
            <a:noFill/>
            <a:miter lim="800000"/>
            <a:headEnd/>
            <a:tailEnd/>
          </a:ln>
          <a:effectLst/>
        </p:spPr>
        <p:txBody>
          <a:bodyPr wrap="none">
            <a:spAutoFit/>
          </a:bodyPr>
          <a:lstStyle/>
          <a:p>
            <a:pPr eaLnBrk="1" hangingPunct="1">
              <a:spcBef>
                <a:spcPct val="0"/>
              </a:spcBef>
              <a:buClrTx/>
              <a:buSzTx/>
              <a:buFontTx/>
              <a:buNone/>
            </a:pPr>
            <a:r>
              <a:rPr lang="en-US" altLang="it-IT" sz="1800">
                <a:latin typeface="Arial" charset="0"/>
              </a:rPr>
              <a:t>Query</a:t>
            </a:r>
          </a:p>
        </p:txBody>
      </p:sp>
      <p:sp>
        <p:nvSpPr>
          <p:cNvPr id="191511" name="Text Box 23"/>
          <p:cNvSpPr txBox="1">
            <a:spLocks noChangeArrowheads="1"/>
          </p:cNvSpPr>
          <p:nvPr/>
        </p:nvSpPr>
        <p:spPr bwMode="auto">
          <a:xfrm rot="1838329">
            <a:off x="6338888" y="3140075"/>
            <a:ext cx="806450" cy="366713"/>
          </a:xfrm>
          <a:prstGeom prst="rect">
            <a:avLst/>
          </a:prstGeom>
          <a:noFill/>
          <a:ln w="9525">
            <a:noFill/>
            <a:miter lim="800000"/>
            <a:headEnd/>
            <a:tailEnd/>
          </a:ln>
          <a:effectLst/>
        </p:spPr>
        <p:txBody>
          <a:bodyPr>
            <a:spAutoFit/>
          </a:bodyPr>
          <a:lstStyle/>
          <a:p>
            <a:pPr eaLnBrk="1" hangingPunct="1">
              <a:spcBef>
                <a:spcPct val="0"/>
              </a:spcBef>
              <a:buClrTx/>
              <a:buSzTx/>
              <a:buFontTx/>
              <a:buNone/>
            </a:pPr>
            <a:r>
              <a:rPr lang="en-US" altLang="it-IT" sz="1800">
                <a:latin typeface="Arial" charset="0"/>
              </a:rPr>
              <a:t>Query</a:t>
            </a:r>
          </a:p>
        </p:txBody>
      </p:sp>
      <p:sp>
        <p:nvSpPr>
          <p:cNvPr id="191512" name="Text Box 24"/>
          <p:cNvSpPr txBox="1">
            <a:spLocks noChangeArrowheads="1"/>
          </p:cNvSpPr>
          <p:nvPr/>
        </p:nvSpPr>
        <p:spPr bwMode="auto">
          <a:xfrm>
            <a:off x="6061075" y="2566988"/>
            <a:ext cx="1174750" cy="366712"/>
          </a:xfrm>
          <a:prstGeom prst="rect">
            <a:avLst/>
          </a:prstGeom>
          <a:noFill/>
          <a:ln w="9525">
            <a:noFill/>
            <a:miter lim="800000"/>
            <a:headEnd/>
            <a:tailEnd/>
          </a:ln>
          <a:effectLst/>
        </p:spPr>
        <p:txBody>
          <a:bodyPr wrap="none">
            <a:spAutoFit/>
          </a:bodyPr>
          <a:lstStyle/>
          <a:p>
            <a:pPr eaLnBrk="1" hangingPunct="1">
              <a:spcBef>
                <a:spcPct val="0"/>
              </a:spcBef>
              <a:buClrTx/>
              <a:buSzTx/>
              <a:buFontTx/>
              <a:buNone/>
            </a:pPr>
            <a:r>
              <a:rPr lang="en-US" altLang="it-IT" sz="1800">
                <a:latin typeface="Arial" charset="0"/>
              </a:rPr>
              <a:t>Successo</a:t>
            </a:r>
          </a:p>
        </p:txBody>
      </p:sp>
      <p:sp>
        <p:nvSpPr>
          <p:cNvPr id="191513" name="Text Box 25"/>
          <p:cNvSpPr txBox="1">
            <a:spLocks noChangeArrowheads="1"/>
          </p:cNvSpPr>
          <p:nvPr/>
        </p:nvSpPr>
        <p:spPr bwMode="auto">
          <a:xfrm rot="-2282823">
            <a:off x="3254375" y="3138488"/>
            <a:ext cx="806450" cy="366712"/>
          </a:xfrm>
          <a:prstGeom prst="rect">
            <a:avLst/>
          </a:prstGeom>
          <a:noFill/>
          <a:ln w="9525">
            <a:noFill/>
            <a:miter lim="800000"/>
            <a:headEnd/>
            <a:tailEnd/>
          </a:ln>
          <a:effectLst/>
        </p:spPr>
        <p:txBody>
          <a:bodyPr wrap="none">
            <a:spAutoFit/>
          </a:bodyPr>
          <a:lstStyle/>
          <a:p>
            <a:pPr eaLnBrk="1" hangingPunct="1">
              <a:spcBef>
                <a:spcPct val="0"/>
              </a:spcBef>
              <a:buClrTx/>
              <a:buSzTx/>
              <a:buFontTx/>
              <a:buNone/>
            </a:pPr>
            <a:r>
              <a:rPr lang="en-US" altLang="it-IT" sz="1800">
                <a:latin typeface="Arial" charset="0"/>
              </a:rPr>
              <a:t>Query</a:t>
            </a:r>
          </a:p>
        </p:txBody>
      </p:sp>
      <p:sp>
        <p:nvSpPr>
          <p:cNvPr id="191514" name="Text Box 26"/>
          <p:cNvSpPr txBox="1">
            <a:spLocks noChangeArrowheads="1"/>
          </p:cNvSpPr>
          <p:nvPr/>
        </p:nvSpPr>
        <p:spPr bwMode="auto">
          <a:xfrm rot="2175888">
            <a:off x="3482975" y="5348288"/>
            <a:ext cx="806450" cy="366712"/>
          </a:xfrm>
          <a:prstGeom prst="rect">
            <a:avLst/>
          </a:prstGeom>
          <a:noFill/>
          <a:ln w="9525">
            <a:noFill/>
            <a:miter lim="800000"/>
            <a:headEnd/>
            <a:tailEnd/>
          </a:ln>
          <a:effectLst/>
        </p:spPr>
        <p:txBody>
          <a:bodyPr wrap="none">
            <a:spAutoFit/>
          </a:bodyPr>
          <a:lstStyle/>
          <a:p>
            <a:pPr eaLnBrk="1" hangingPunct="1">
              <a:spcBef>
                <a:spcPct val="0"/>
              </a:spcBef>
              <a:buClrTx/>
              <a:buSzTx/>
              <a:buFontTx/>
              <a:buNone/>
            </a:pPr>
            <a:r>
              <a:rPr lang="en-US" altLang="it-IT" sz="1800">
                <a:latin typeface="Arial" charset="0"/>
              </a:rPr>
              <a:t>Query</a:t>
            </a:r>
          </a:p>
        </p:txBody>
      </p:sp>
      <p:sp>
        <p:nvSpPr>
          <p:cNvPr id="191515" name="Line 27"/>
          <p:cNvSpPr>
            <a:spLocks noChangeShapeType="1"/>
          </p:cNvSpPr>
          <p:nvPr/>
        </p:nvSpPr>
        <p:spPr bwMode="auto">
          <a:xfrm flipH="1">
            <a:off x="2949575" y="2757488"/>
            <a:ext cx="1828800" cy="1524000"/>
          </a:xfrm>
          <a:prstGeom prst="line">
            <a:avLst/>
          </a:prstGeom>
          <a:noFill/>
          <a:ln w="9525">
            <a:solidFill>
              <a:schemeClr val="tx1"/>
            </a:solidFill>
            <a:round/>
            <a:headEnd/>
            <a:tailEnd type="triangle" w="med" len="med"/>
          </a:ln>
          <a:effectLst/>
        </p:spPr>
        <p:txBody>
          <a:bodyPr/>
          <a:lstStyle/>
          <a:p>
            <a:endParaRPr lang="en-US"/>
          </a:p>
        </p:txBody>
      </p:sp>
      <p:sp>
        <p:nvSpPr>
          <p:cNvPr id="191516" name="Text Box 28"/>
          <p:cNvSpPr txBox="1">
            <a:spLocks noChangeArrowheads="1"/>
          </p:cNvSpPr>
          <p:nvPr/>
        </p:nvSpPr>
        <p:spPr bwMode="auto">
          <a:xfrm rot="-2200461">
            <a:off x="3446463" y="3381375"/>
            <a:ext cx="1279525" cy="366713"/>
          </a:xfrm>
          <a:prstGeom prst="rect">
            <a:avLst/>
          </a:prstGeom>
          <a:noFill/>
          <a:ln w="9525">
            <a:noFill/>
            <a:miter lim="800000"/>
            <a:headEnd/>
            <a:tailEnd/>
          </a:ln>
          <a:effectLst/>
        </p:spPr>
        <p:txBody>
          <a:bodyPr>
            <a:spAutoFit/>
          </a:bodyPr>
          <a:lstStyle/>
          <a:p>
            <a:pPr eaLnBrk="1" hangingPunct="1">
              <a:spcBef>
                <a:spcPct val="0"/>
              </a:spcBef>
              <a:buClrTx/>
              <a:buSzTx/>
              <a:buFontTx/>
              <a:buNone/>
            </a:pPr>
            <a:r>
              <a:rPr lang="en-US" altLang="it-IT" sz="1800">
                <a:latin typeface="Arial" charset="0"/>
              </a:rPr>
              <a:t>Successo</a:t>
            </a:r>
          </a:p>
        </p:txBody>
      </p:sp>
      <p:sp>
        <p:nvSpPr>
          <p:cNvPr id="191517" name="Freeform 29"/>
          <p:cNvSpPr>
            <a:spLocks/>
          </p:cNvSpPr>
          <p:nvPr/>
        </p:nvSpPr>
        <p:spPr bwMode="auto">
          <a:xfrm>
            <a:off x="2530475" y="1449388"/>
            <a:ext cx="5600700" cy="2755900"/>
          </a:xfrm>
          <a:custGeom>
            <a:avLst/>
            <a:gdLst/>
            <a:ahLst/>
            <a:cxnLst>
              <a:cxn ang="0">
                <a:pos x="3528" y="536"/>
              </a:cxn>
              <a:cxn ang="0">
                <a:pos x="2856" y="248"/>
              </a:cxn>
              <a:cxn ang="0">
                <a:pos x="1608" y="152"/>
              </a:cxn>
              <a:cxn ang="0">
                <a:pos x="264" y="1160"/>
              </a:cxn>
              <a:cxn ang="0">
                <a:pos x="24" y="1736"/>
              </a:cxn>
            </a:cxnLst>
            <a:rect l="0" t="0" r="r" b="b"/>
            <a:pathLst>
              <a:path w="3528" h="1736">
                <a:moveTo>
                  <a:pt x="3528" y="536"/>
                </a:moveTo>
                <a:cubicBezTo>
                  <a:pt x="3352" y="424"/>
                  <a:pt x="3176" y="312"/>
                  <a:pt x="2856" y="248"/>
                </a:cubicBezTo>
                <a:cubicBezTo>
                  <a:pt x="2536" y="184"/>
                  <a:pt x="2040" y="0"/>
                  <a:pt x="1608" y="152"/>
                </a:cubicBezTo>
                <a:cubicBezTo>
                  <a:pt x="1176" y="304"/>
                  <a:pt x="528" y="896"/>
                  <a:pt x="264" y="1160"/>
                </a:cubicBezTo>
                <a:cubicBezTo>
                  <a:pt x="0" y="1424"/>
                  <a:pt x="64" y="1640"/>
                  <a:pt x="24" y="1736"/>
                </a:cubicBezTo>
              </a:path>
            </a:pathLst>
          </a:custGeom>
          <a:noFill/>
          <a:ln w="9525">
            <a:solidFill>
              <a:srgbClr val="FF0000"/>
            </a:solidFill>
            <a:round/>
            <a:headEnd/>
            <a:tailEnd type="triangle" w="med" len="med"/>
          </a:ln>
          <a:effectLst/>
        </p:spPr>
        <p:txBody>
          <a:bodyPr/>
          <a:lstStyle/>
          <a:p>
            <a:endParaRPr lang="en-US"/>
          </a:p>
        </p:txBody>
      </p:sp>
      <p:sp>
        <p:nvSpPr>
          <p:cNvPr id="191518" name="Line 30"/>
          <p:cNvSpPr>
            <a:spLocks noChangeShapeType="1"/>
          </p:cNvSpPr>
          <p:nvPr/>
        </p:nvSpPr>
        <p:spPr bwMode="auto">
          <a:xfrm flipH="1">
            <a:off x="5235575" y="2605088"/>
            <a:ext cx="2743200" cy="0"/>
          </a:xfrm>
          <a:prstGeom prst="line">
            <a:avLst/>
          </a:prstGeom>
          <a:noFill/>
          <a:ln w="9525">
            <a:solidFill>
              <a:schemeClr val="tx1"/>
            </a:solidFill>
            <a:round/>
            <a:headEnd/>
            <a:tailEnd type="triangle" w="med" len="med"/>
          </a:ln>
          <a:effectLst/>
        </p:spPr>
        <p:txBody>
          <a:bodyPr/>
          <a:lstStyle/>
          <a:p>
            <a:endParaRPr lang="en-US"/>
          </a:p>
        </p:txBody>
      </p:sp>
      <p:sp>
        <p:nvSpPr>
          <p:cNvPr id="191519" name="Text Box 31"/>
          <p:cNvSpPr txBox="1">
            <a:spLocks noChangeArrowheads="1"/>
          </p:cNvSpPr>
          <p:nvPr/>
        </p:nvSpPr>
        <p:spPr bwMode="auto">
          <a:xfrm>
            <a:off x="6270625" y="1014413"/>
            <a:ext cx="2363788" cy="696912"/>
          </a:xfrm>
          <a:prstGeom prst="rect">
            <a:avLst/>
          </a:prstGeom>
          <a:noFill/>
          <a:ln w="12700">
            <a:noFill/>
            <a:miter lim="800000"/>
            <a:headEnd/>
            <a:tailEnd/>
          </a:ln>
          <a:effectLst/>
        </p:spPr>
        <p:txBody>
          <a:bodyPr>
            <a:spAutoFit/>
          </a:bodyPr>
          <a:lstStyle/>
          <a:p>
            <a:r>
              <a:rPr lang="en-US" altLang="it-IT" sz="1800"/>
              <a:t>Trasferimento file:</a:t>
            </a:r>
          </a:p>
          <a:p>
            <a:r>
              <a:rPr lang="en-US" altLang="it-IT" sz="1800"/>
              <a:t>HTTP</a:t>
            </a:r>
          </a:p>
        </p:txBody>
      </p:sp>
      <p:sp>
        <p:nvSpPr>
          <p:cNvPr id="191520" name="Text Box 32"/>
          <p:cNvSpPr txBox="1">
            <a:spLocks noChangeArrowheads="1"/>
          </p:cNvSpPr>
          <p:nvPr/>
        </p:nvSpPr>
        <p:spPr bwMode="auto">
          <a:xfrm>
            <a:off x="423863" y="1031875"/>
            <a:ext cx="2579687" cy="4367213"/>
          </a:xfrm>
          <a:prstGeom prst="rect">
            <a:avLst/>
          </a:prstGeom>
          <a:noFill/>
          <a:ln w="12700">
            <a:noFill/>
            <a:miter lim="800000"/>
            <a:headEnd/>
            <a:tailEnd/>
          </a:ln>
          <a:effectLst/>
        </p:spPr>
        <p:txBody>
          <a:bodyPr>
            <a:spAutoFit/>
          </a:bodyPr>
          <a:lstStyle/>
          <a:p>
            <a:pPr>
              <a:buFont typeface="Wingdings" pitchFamily="64" charset="2"/>
              <a:buChar char="r"/>
            </a:pPr>
            <a:r>
              <a:rPr lang="it-IT" sz="1800"/>
              <a:t> Il messaggio di richiesta è</a:t>
            </a:r>
            <a:br>
              <a:rPr lang="it-IT" sz="1800"/>
            </a:br>
            <a:r>
              <a:rPr lang="it-IT" sz="1800"/>
              <a:t>trasmesso sulle connessioni TCP</a:t>
            </a:r>
            <a:br>
              <a:rPr lang="it-IT" sz="1800"/>
            </a:br>
            <a:r>
              <a:rPr lang="it-IT" sz="1800"/>
              <a:t>esistenti</a:t>
            </a:r>
          </a:p>
          <a:p>
            <a:pPr>
              <a:buFont typeface="Wingdings" pitchFamily="64" charset="2"/>
              <a:buChar char="r"/>
            </a:pPr>
            <a:r>
              <a:rPr lang="it-IT" sz="1800"/>
              <a:t> Il peer inoltra</a:t>
            </a:r>
            <a:br>
              <a:rPr lang="it-IT" sz="1800"/>
            </a:br>
            <a:r>
              <a:rPr lang="it-IT" sz="1800"/>
              <a:t>il messaggio di richiesta</a:t>
            </a:r>
          </a:p>
          <a:p>
            <a:pPr>
              <a:buFont typeface="Wingdings" pitchFamily="64" charset="2"/>
              <a:buChar char="r"/>
            </a:pPr>
            <a:r>
              <a:rPr lang="it-IT" sz="1800"/>
              <a:t> Il messaggio</a:t>
            </a:r>
            <a:br>
              <a:rPr lang="it-IT" sz="1800"/>
            </a:br>
            <a:r>
              <a:rPr lang="it-IT" sz="1800"/>
              <a:t>di successo è</a:t>
            </a:r>
            <a:br>
              <a:rPr lang="it-IT" sz="1800"/>
            </a:br>
            <a:r>
              <a:rPr lang="it-IT" sz="1800"/>
              <a:t>trasmesso sul percorso</a:t>
            </a:r>
            <a:br>
              <a:rPr lang="it-IT" sz="1800"/>
            </a:br>
            <a:r>
              <a:rPr lang="it-IT" sz="1800"/>
              <a:t>inverso</a:t>
            </a:r>
          </a:p>
        </p:txBody>
      </p:sp>
      <p:sp>
        <p:nvSpPr>
          <p:cNvPr id="191521" name="Text Box 33"/>
          <p:cNvSpPr txBox="1">
            <a:spLocks noChangeArrowheads="1"/>
          </p:cNvSpPr>
          <p:nvPr/>
        </p:nvSpPr>
        <p:spPr bwMode="auto">
          <a:xfrm>
            <a:off x="423863" y="5465763"/>
            <a:ext cx="2117725" cy="1238250"/>
          </a:xfrm>
          <a:prstGeom prst="rect">
            <a:avLst/>
          </a:prstGeom>
          <a:noFill/>
          <a:ln w="12700">
            <a:solidFill>
              <a:srgbClr val="FF0000"/>
            </a:solidFill>
            <a:miter lim="800000"/>
            <a:headEnd/>
            <a:tailEnd/>
          </a:ln>
          <a:effectLst/>
        </p:spPr>
        <p:txBody>
          <a:bodyPr>
            <a:spAutoFit/>
          </a:bodyPr>
          <a:lstStyle/>
          <a:p>
            <a:r>
              <a:rPr lang="en-US" altLang="it-IT" sz="2000"/>
              <a:t>Scalabilit</a:t>
            </a:r>
            <a:r>
              <a:rPr lang="it-IT" sz="2000"/>
              <a:t>à</a:t>
            </a:r>
            <a:r>
              <a:rPr lang="en-US" sz="2000"/>
              <a:t>:</a:t>
            </a:r>
          </a:p>
          <a:p>
            <a:r>
              <a:rPr lang="en-US" sz="2000"/>
              <a:t>query flooding</a:t>
            </a:r>
            <a:r>
              <a:rPr lang="it-IT" sz="2000"/>
              <a:t/>
            </a:r>
            <a:br>
              <a:rPr lang="it-IT" sz="2000"/>
            </a:br>
            <a:r>
              <a:rPr lang="en-US" sz="2000"/>
              <a:t>a raggio limitato</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6" name="Segnaposto numero diapositiva 6"/>
          <p:cNvSpPr>
            <a:spLocks noGrp="1"/>
          </p:cNvSpPr>
          <p:nvPr>
            <p:ph type="sldNum" sz="quarter" idx="12"/>
          </p:nvPr>
        </p:nvSpPr>
        <p:spPr/>
        <p:txBody>
          <a:bodyPr/>
          <a:lstStyle/>
          <a:p>
            <a:r>
              <a:rPr lang="en-US" altLang="it-IT"/>
              <a:t>2-</a:t>
            </a:r>
            <a:fld id="{686A55C6-2118-4743-B52E-0F2F548DDCE2}" type="slidenum">
              <a:rPr lang="en-US" altLang="it-IT"/>
              <a:pPr/>
              <a:t>9</a:t>
            </a:fld>
            <a:endParaRPr lang="en-US" altLang="it-IT"/>
          </a:p>
        </p:txBody>
      </p:sp>
      <p:sp>
        <p:nvSpPr>
          <p:cNvPr id="185348" name="Rectangle 4"/>
          <p:cNvSpPr>
            <a:spLocks noGrp="1" noChangeArrowheads="1"/>
          </p:cNvSpPr>
          <p:nvPr>
            <p:ph type="title"/>
          </p:nvPr>
        </p:nvSpPr>
        <p:spPr/>
        <p:txBody>
          <a:bodyPr/>
          <a:lstStyle/>
          <a:p>
            <a:r>
              <a:rPr lang="it-IT"/>
              <a:t>Architettura P2P pura</a:t>
            </a:r>
            <a:endParaRPr lang="en-US"/>
          </a:p>
        </p:txBody>
      </p:sp>
      <p:sp>
        <p:nvSpPr>
          <p:cNvPr id="185349" name="Rectangle 5"/>
          <p:cNvSpPr>
            <a:spLocks noGrp="1" noChangeArrowheads="1"/>
          </p:cNvSpPr>
          <p:nvPr>
            <p:ph type="body" sz="half" idx="1"/>
          </p:nvPr>
        </p:nvSpPr>
        <p:spPr>
          <a:xfrm>
            <a:off x="533400" y="1600200"/>
            <a:ext cx="4049713" cy="4648200"/>
          </a:xfrm>
        </p:spPr>
        <p:txBody>
          <a:bodyPr/>
          <a:lstStyle/>
          <a:p>
            <a:pPr>
              <a:buFont typeface="Monotype Sorts" pitchFamily="64" charset="2"/>
              <a:buChar char="o"/>
            </a:pPr>
            <a:r>
              <a:rPr lang="it-IT" sz="2000"/>
              <a:t>non c’è un server sempre attivo</a:t>
            </a:r>
          </a:p>
          <a:p>
            <a:pPr>
              <a:buFont typeface="Monotype Sorts" pitchFamily="64" charset="2"/>
              <a:buChar char="o"/>
            </a:pPr>
            <a:r>
              <a:rPr lang="it-IT" sz="2000"/>
              <a:t>coppie arbitrarie di host (peer) comunicano direttamente tra loro</a:t>
            </a:r>
          </a:p>
          <a:p>
            <a:pPr>
              <a:buFont typeface="Monotype Sorts" pitchFamily="64" charset="2"/>
              <a:buChar char="o"/>
            </a:pPr>
            <a:r>
              <a:rPr lang="it-IT" sz="2000"/>
              <a:t>i peer  non devono necessariamente essere sempre attivi, e cambiano indirizzo IP</a:t>
            </a:r>
            <a:endParaRPr lang="it-IT" sz="2400"/>
          </a:p>
          <a:p>
            <a:pPr algn="ctr">
              <a:buFont typeface="ZapfDingbats" pitchFamily="82" charset="2"/>
              <a:buNone/>
            </a:pPr>
            <a:r>
              <a:rPr lang="it-IT" sz="2000">
                <a:solidFill>
                  <a:srgbClr val="FF0000"/>
                </a:solidFill>
              </a:rPr>
              <a:t>Facilmente scalabile</a:t>
            </a:r>
          </a:p>
          <a:p>
            <a:pPr algn="ctr">
              <a:buFont typeface="ZapfDingbats" pitchFamily="82" charset="2"/>
              <a:buNone/>
            </a:pPr>
            <a:r>
              <a:rPr lang="it-IT" sz="2000">
                <a:solidFill>
                  <a:srgbClr val="FF0000"/>
                </a:solidFill>
              </a:rPr>
              <a:t>Difficile da gestire</a:t>
            </a:r>
            <a:endParaRPr lang="it-IT" sz="2400">
              <a:solidFill>
                <a:srgbClr val="FF0000"/>
              </a:solidFill>
            </a:endParaRPr>
          </a:p>
          <a:p>
            <a:endParaRPr lang="it-IT" sz="2400"/>
          </a:p>
        </p:txBody>
      </p:sp>
      <p:sp>
        <p:nvSpPr>
          <p:cNvPr id="186035" name="Freeform 691"/>
          <p:cNvSpPr>
            <a:spLocks/>
          </p:cNvSpPr>
          <p:nvPr/>
        </p:nvSpPr>
        <p:spPr bwMode="auto">
          <a:xfrm>
            <a:off x="6710363" y="3457575"/>
            <a:ext cx="1314450" cy="674688"/>
          </a:xfrm>
          <a:custGeom>
            <a:avLst/>
            <a:gdLst/>
            <a:ahLst/>
            <a:cxnLst>
              <a:cxn ang="0">
                <a:pos x="382" y="30"/>
              </a:cxn>
              <a:cxn ang="0">
                <a:pos x="370" y="30"/>
              </a:cxn>
              <a:cxn ang="0">
                <a:pos x="126" y="32"/>
              </a:cxn>
              <a:cxn ang="0">
                <a:pos x="6" y="126"/>
              </a:cxn>
              <a:cxn ang="0">
                <a:pos x="92" y="274"/>
              </a:cxn>
              <a:cxn ang="0">
                <a:pos x="292" y="384"/>
              </a:cxn>
              <a:cxn ang="0">
                <a:pos x="540" y="416"/>
              </a:cxn>
              <a:cxn ang="0">
                <a:pos x="698" y="330"/>
              </a:cxn>
              <a:cxn ang="0">
                <a:pos x="776" y="170"/>
              </a:cxn>
              <a:cxn ang="0">
                <a:pos x="792" y="22"/>
              </a:cxn>
              <a:cxn ang="0">
                <a:pos x="560" y="38"/>
              </a:cxn>
              <a:cxn ang="0">
                <a:pos x="382" y="30"/>
              </a:cxn>
            </a:cxnLst>
            <a:rect l="0" t="0" r="r" b="b"/>
            <a:pathLst>
              <a:path w="828" h="425">
                <a:moveTo>
                  <a:pt x="382" y="30"/>
                </a:moveTo>
                <a:cubicBezTo>
                  <a:pt x="350" y="29"/>
                  <a:pt x="413" y="30"/>
                  <a:pt x="370" y="30"/>
                </a:cubicBezTo>
                <a:cubicBezTo>
                  <a:pt x="327" y="30"/>
                  <a:pt x="187" y="16"/>
                  <a:pt x="126" y="32"/>
                </a:cubicBezTo>
                <a:cubicBezTo>
                  <a:pt x="65" y="48"/>
                  <a:pt x="12" y="86"/>
                  <a:pt x="6" y="126"/>
                </a:cubicBezTo>
                <a:cubicBezTo>
                  <a:pt x="0" y="166"/>
                  <a:pt x="44" y="231"/>
                  <a:pt x="92" y="274"/>
                </a:cubicBezTo>
                <a:cubicBezTo>
                  <a:pt x="140" y="317"/>
                  <a:pt x="217" y="360"/>
                  <a:pt x="292" y="384"/>
                </a:cubicBezTo>
                <a:cubicBezTo>
                  <a:pt x="367" y="408"/>
                  <a:pt x="472" y="425"/>
                  <a:pt x="540" y="416"/>
                </a:cubicBezTo>
                <a:cubicBezTo>
                  <a:pt x="608" y="407"/>
                  <a:pt x="659" y="371"/>
                  <a:pt x="698" y="330"/>
                </a:cubicBezTo>
                <a:cubicBezTo>
                  <a:pt x="737" y="289"/>
                  <a:pt x="760" y="221"/>
                  <a:pt x="776" y="170"/>
                </a:cubicBezTo>
                <a:cubicBezTo>
                  <a:pt x="792" y="119"/>
                  <a:pt x="828" y="44"/>
                  <a:pt x="792" y="22"/>
                </a:cubicBezTo>
                <a:cubicBezTo>
                  <a:pt x="756" y="0"/>
                  <a:pt x="630" y="37"/>
                  <a:pt x="560" y="38"/>
                </a:cubicBezTo>
                <a:cubicBezTo>
                  <a:pt x="490" y="39"/>
                  <a:pt x="414" y="31"/>
                  <a:pt x="382" y="30"/>
                </a:cubicBezTo>
                <a:close/>
              </a:path>
            </a:pathLst>
          </a:custGeom>
          <a:solidFill>
            <a:srgbClr val="DDDDDD"/>
          </a:solidFill>
          <a:ln w="9525">
            <a:noFill/>
            <a:round/>
            <a:headEnd/>
            <a:tailEnd/>
          </a:ln>
          <a:effectLst/>
        </p:spPr>
        <p:txBody>
          <a:bodyPr/>
          <a:lstStyle/>
          <a:p>
            <a:endParaRPr lang="en-US"/>
          </a:p>
        </p:txBody>
      </p:sp>
      <p:sp>
        <p:nvSpPr>
          <p:cNvPr id="186036" name="Freeform 692"/>
          <p:cNvSpPr>
            <a:spLocks/>
          </p:cNvSpPr>
          <p:nvPr/>
        </p:nvSpPr>
        <p:spPr bwMode="auto">
          <a:xfrm>
            <a:off x="6729413" y="1931988"/>
            <a:ext cx="1730375" cy="1044575"/>
          </a:xfrm>
          <a:custGeom>
            <a:avLst/>
            <a:gdLst/>
            <a:ahLst/>
            <a:cxnLst>
              <a:cxn ang="0">
                <a:pos x="424" y="10"/>
              </a:cxn>
              <a:cxn ang="0">
                <a:pos x="288" y="70"/>
              </a:cxn>
              <a:cxn ang="0">
                <a:pos x="96" y="100"/>
              </a:cxn>
              <a:cxn ang="0">
                <a:pos x="14" y="336"/>
              </a:cxn>
              <a:cxn ang="0">
                <a:pos x="180" y="444"/>
              </a:cxn>
              <a:cxn ang="0">
                <a:pos x="346" y="426"/>
              </a:cxn>
              <a:cxn ang="0">
                <a:pos x="584" y="444"/>
              </a:cxn>
              <a:cxn ang="0">
                <a:pos x="698" y="434"/>
              </a:cxn>
              <a:cxn ang="0">
                <a:pos x="752" y="372"/>
              </a:cxn>
              <a:cxn ang="0">
                <a:pos x="750" y="158"/>
              </a:cxn>
              <a:cxn ang="0">
                <a:pos x="662" y="34"/>
              </a:cxn>
              <a:cxn ang="0">
                <a:pos x="424" y="10"/>
              </a:cxn>
            </a:cxnLst>
            <a:rect l="0" t="0" r="r" b="b"/>
            <a:pathLst>
              <a:path w="765" h="459">
                <a:moveTo>
                  <a:pt x="424" y="10"/>
                </a:moveTo>
                <a:cubicBezTo>
                  <a:pt x="362" y="16"/>
                  <a:pt x="343" y="55"/>
                  <a:pt x="288" y="70"/>
                </a:cubicBezTo>
                <a:cubicBezTo>
                  <a:pt x="233" y="85"/>
                  <a:pt x="142" y="56"/>
                  <a:pt x="96" y="100"/>
                </a:cubicBezTo>
                <a:cubicBezTo>
                  <a:pt x="50" y="144"/>
                  <a:pt x="0" y="279"/>
                  <a:pt x="14" y="336"/>
                </a:cubicBezTo>
                <a:cubicBezTo>
                  <a:pt x="28" y="393"/>
                  <a:pt x="125" y="429"/>
                  <a:pt x="180" y="444"/>
                </a:cubicBezTo>
                <a:cubicBezTo>
                  <a:pt x="235" y="459"/>
                  <a:pt x="279" y="426"/>
                  <a:pt x="346" y="426"/>
                </a:cubicBezTo>
                <a:cubicBezTo>
                  <a:pt x="413" y="426"/>
                  <a:pt x="525" y="443"/>
                  <a:pt x="584" y="444"/>
                </a:cubicBezTo>
                <a:cubicBezTo>
                  <a:pt x="643" y="445"/>
                  <a:pt x="670" y="446"/>
                  <a:pt x="698" y="434"/>
                </a:cubicBezTo>
                <a:cubicBezTo>
                  <a:pt x="726" y="422"/>
                  <a:pt x="743" y="418"/>
                  <a:pt x="752" y="372"/>
                </a:cubicBezTo>
                <a:cubicBezTo>
                  <a:pt x="761" y="326"/>
                  <a:pt x="765" y="214"/>
                  <a:pt x="750" y="158"/>
                </a:cubicBezTo>
                <a:cubicBezTo>
                  <a:pt x="735" y="102"/>
                  <a:pt x="716" y="58"/>
                  <a:pt x="662" y="34"/>
                </a:cubicBezTo>
                <a:cubicBezTo>
                  <a:pt x="608" y="10"/>
                  <a:pt x="505" y="0"/>
                  <a:pt x="424" y="10"/>
                </a:cubicBezTo>
                <a:close/>
              </a:path>
            </a:pathLst>
          </a:custGeom>
          <a:gradFill rotWithShape="0">
            <a:gsLst>
              <a:gs pos="0">
                <a:srgbClr val="DDDDDD"/>
              </a:gs>
              <a:gs pos="100000">
                <a:schemeClr val="bg1"/>
              </a:gs>
            </a:gsLst>
            <a:lin ang="0" scaled="1"/>
          </a:gradFill>
          <a:ln w="9525">
            <a:noFill/>
            <a:round/>
            <a:headEnd/>
            <a:tailEnd/>
          </a:ln>
          <a:effectLst/>
        </p:spPr>
        <p:txBody>
          <a:bodyPr/>
          <a:lstStyle/>
          <a:p>
            <a:endParaRPr lang="en-US"/>
          </a:p>
        </p:txBody>
      </p:sp>
      <p:sp>
        <p:nvSpPr>
          <p:cNvPr id="186037" name="Freeform 693"/>
          <p:cNvSpPr>
            <a:spLocks/>
          </p:cNvSpPr>
          <p:nvPr/>
        </p:nvSpPr>
        <p:spPr bwMode="auto">
          <a:xfrm>
            <a:off x="4989513" y="1639888"/>
            <a:ext cx="1644650" cy="1071562"/>
          </a:xfrm>
          <a:custGeom>
            <a:avLst/>
            <a:gdLst/>
            <a:ahLst/>
            <a:cxnLst>
              <a:cxn ang="0">
                <a:pos x="648" y="11"/>
              </a:cxn>
              <a:cxn ang="0">
                <a:pos x="390" y="53"/>
              </a:cxn>
              <a:cxn ang="0">
                <a:pos x="206" y="129"/>
              </a:cxn>
              <a:cxn ang="0">
                <a:pos x="152" y="229"/>
              </a:cxn>
              <a:cxn ang="0">
                <a:pos x="22" y="297"/>
              </a:cxn>
              <a:cxn ang="0">
                <a:pos x="18" y="459"/>
              </a:cxn>
              <a:cxn ang="0">
                <a:pos x="132" y="489"/>
              </a:cxn>
              <a:cxn ang="0">
                <a:pos x="458" y="489"/>
              </a:cxn>
              <a:cxn ang="0">
                <a:pos x="598" y="555"/>
              </a:cxn>
              <a:cxn ang="0">
                <a:pos x="752" y="657"/>
              </a:cxn>
              <a:cxn ang="0">
                <a:pos x="870" y="661"/>
              </a:cxn>
              <a:cxn ang="0">
                <a:pos x="952" y="603"/>
              </a:cxn>
              <a:cxn ang="0">
                <a:pos x="992" y="445"/>
              </a:cxn>
              <a:cxn ang="0">
                <a:pos x="1018" y="291"/>
              </a:cxn>
              <a:cxn ang="0">
                <a:pos x="1022" y="107"/>
              </a:cxn>
              <a:cxn ang="0">
                <a:pos x="934" y="17"/>
              </a:cxn>
              <a:cxn ang="0">
                <a:pos x="776" y="3"/>
              </a:cxn>
              <a:cxn ang="0">
                <a:pos x="648" y="11"/>
              </a:cxn>
            </a:cxnLst>
            <a:rect l="0" t="0" r="r" b="b"/>
            <a:pathLst>
              <a:path w="1036" h="675">
                <a:moveTo>
                  <a:pt x="648" y="11"/>
                </a:moveTo>
                <a:cubicBezTo>
                  <a:pt x="584" y="19"/>
                  <a:pt x="464" y="33"/>
                  <a:pt x="390" y="53"/>
                </a:cubicBezTo>
                <a:cubicBezTo>
                  <a:pt x="316" y="73"/>
                  <a:pt x="246" y="100"/>
                  <a:pt x="206" y="129"/>
                </a:cubicBezTo>
                <a:cubicBezTo>
                  <a:pt x="166" y="158"/>
                  <a:pt x="183" y="201"/>
                  <a:pt x="152" y="229"/>
                </a:cubicBezTo>
                <a:cubicBezTo>
                  <a:pt x="121" y="257"/>
                  <a:pt x="44" y="259"/>
                  <a:pt x="22" y="297"/>
                </a:cubicBezTo>
                <a:cubicBezTo>
                  <a:pt x="0" y="335"/>
                  <a:pt x="0" y="427"/>
                  <a:pt x="18" y="459"/>
                </a:cubicBezTo>
                <a:cubicBezTo>
                  <a:pt x="36" y="491"/>
                  <a:pt x="59" y="484"/>
                  <a:pt x="132" y="489"/>
                </a:cubicBezTo>
                <a:cubicBezTo>
                  <a:pt x="205" y="494"/>
                  <a:pt x="380" y="478"/>
                  <a:pt x="458" y="489"/>
                </a:cubicBezTo>
                <a:cubicBezTo>
                  <a:pt x="536" y="500"/>
                  <a:pt x="549" y="527"/>
                  <a:pt x="598" y="555"/>
                </a:cubicBezTo>
                <a:cubicBezTo>
                  <a:pt x="647" y="583"/>
                  <a:pt x="707" y="639"/>
                  <a:pt x="752" y="657"/>
                </a:cubicBezTo>
                <a:cubicBezTo>
                  <a:pt x="797" y="675"/>
                  <a:pt x="837" y="670"/>
                  <a:pt x="870" y="661"/>
                </a:cubicBezTo>
                <a:cubicBezTo>
                  <a:pt x="903" y="652"/>
                  <a:pt x="932" y="639"/>
                  <a:pt x="952" y="603"/>
                </a:cubicBezTo>
                <a:cubicBezTo>
                  <a:pt x="972" y="567"/>
                  <a:pt x="981" y="497"/>
                  <a:pt x="992" y="445"/>
                </a:cubicBezTo>
                <a:cubicBezTo>
                  <a:pt x="1003" y="393"/>
                  <a:pt x="1013" y="347"/>
                  <a:pt x="1018" y="291"/>
                </a:cubicBezTo>
                <a:cubicBezTo>
                  <a:pt x="1023" y="235"/>
                  <a:pt x="1036" y="153"/>
                  <a:pt x="1022" y="107"/>
                </a:cubicBezTo>
                <a:cubicBezTo>
                  <a:pt x="1008" y="61"/>
                  <a:pt x="975" y="34"/>
                  <a:pt x="934" y="17"/>
                </a:cubicBezTo>
                <a:cubicBezTo>
                  <a:pt x="893" y="0"/>
                  <a:pt x="824" y="4"/>
                  <a:pt x="776" y="3"/>
                </a:cubicBezTo>
                <a:cubicBezTo>
                  <a:pt x="728" y="2"/>
                  <a:pt x="712" y="3"/>
                  <a:pt x="648" y="11"/>
                </a:cubicBezTo>
                <a:close/>
              </a:path>
            </a:pathLst>
          </a:custGeom>
          <a:solidFill>
            <a:srgbClr val="DDDDDD"/>
          </a:solidFill>
          <a:ln w="9525">
            <a:noFill/>
            <a:round/>
            <a:headEnd/>
            <a:tailEnd/>
          </a:ln>
          <a:effectLst/>
        </p:spPr>
        <p:txBody>
          <a:bodyPr/>
          <a:lstStyle/>
          <a:p>
            <a:endParaRPr lang="en-US"/>
          </a:p>
        </p:txBody>
      </p:sp>
      <p:grpSp>
        <p:nvGrpSpPr>
          <p:cNvPr id="186038" name="Group 694"/>
          <p:cNvGrpSpPr>
            <a:grpSpLocks/>
          </p:cNvGrpSpPr>
          <p:nvPr/>
        </p:nvGrpSpPr>
        <p:grpSpPr bwMode="auto">
          <a:xfrm>
            <a:off x="5076825" y="2974975"/>
            <a:ext cx="1458913" cy="933450"/>
            <a:chOff x="2889" y="1631"/>
            <a:chExt cx="980" cy="743"/>
          </a:xfrm>
        </p:grpSpPr>
        <p:sp>
          <p:nvSpPr>
            <p:cNvPr id="186039" name="Rectangle 695"/>
            <p:cNvSpPr>
              <a:spLocks noChangeArrowheads="1"/>
            </p:cNvSpPr>
            <p:nvPr/>
          </p:nvSpPr>
          <p:spPr bwMode="auto">
            <a:xfrm>
              <a:off x="3046" y="1841"/>
              <a:ext cx="663" cy="533"/>
            </a:xfrm>
            <a:prstGeom prst="rect">
              <a:avLst/>
            </a:prstGeom>
            <a:solidFill>
              <a:srgbClr val="DDDDDD"/>
            </a:solidFill>
            <a:ln w="9525">
              <a:noFill/>
              <a:miter lim="800000"/>
              <a:headEnd/>
              <a:tailEnd/>
            </a:ln>
            <a:effectLst/>
          </p:spPr>
          <p:txBody>
            <a:bodyPr wrap="none" anchor="ctr"/>
            <a:lstStyle/>
            <a:p>
              <a:endParaRPr lang="en-US"/>
            </a:p>
          </p:txBody>
        </p:sp>
        <p:sp>
          <p:nvSpPr>
            <p:cNvPr id="186040" name="AutoShape 696"/>
            <p:cNvSpPr>
              <a:spLocks noChangeArrowheads="1"/>
            </p:cNvSpPr>
            <p:nvPr/>
          </p:nvSpPr>
          <p:spPr bwMode="auto">
            <a:xfrm>
              <a:off x="2889" y="1631"/>
              <a:ext cx="980" cy="253"/>
            </a:xfrm>
            <a:prstGeom prst="triangle">
              <a:avLst>
                <a:gd name="adj" fmla="val 50000"/>
              </a:avLst>
            </a:prstGeom>
            <a:solidFill>
              <a:srgbClr val="DDDDDD"/>
            </a:solidFill>
            <a:ln w="9525">
              <a:noFill/>
              <a:miter lim="800000"/>
              <a:headEnd/>
              <a:tailEnd/>
            </a:ln>
            <a:effectLst/>
          </p:spPr>
          <p:txBody>
            <a:bodyPr wrap="none" anchor="ctr"/>
            <a:lstStyle/>
            <a:p>
              <a:pPr algn="ctr">
                <a:spcBef>
                  <a:spcPct val="0"/>
                </a:spcBef>
                <a:buClrTx/>
                <a:buSzTx/>
                <a:buFontTx/>
                <a:buNone/>
              </a:pPr>
              <a:endParaRPr lang="it-IT">
                <a:solidFill>
                  <a:srgbClr val="00CCFF"/>
                </a:solidFill>
                <a:latin typeface="Times New Roman" pitchFamily="64" charset="0"/>
              </a:endParaRPr>
            </a:p>
          </p:txBody>
        </p:sp>
      </p:grpSp>
      <p:grpSp>
        <p:nvGrpSpPr>
          <p:cNvPr id="186041" name="Group 697"/>
          <p:cNvGrpSpPr>
            <a:grpSpLocks/>
          </p:cNvGrpSpPr>
          <p:nvPr/>
        </p:nvGrpSpPr>
        <p:grpSpPr bwMode="auto">
          <a:xfrm>
            <a:off x="5778500" y="1831975"/>
            <a:ext cx="336550" cy="531813"/>
            <a:chOff x="3796" y="1043"/>
            <a:chExt cx="865" cy="1237"/>
          </a:xfrm>
        </p:grpSpPr>
        <p:sp>
          <p:nvSpPr>
            <p:cNvPr id="186042" name="Line 698"/>
            <p:cNvSpPr>
              <a:spLocks noChangeShapeType="1"/>
            </p:cNvSpPr>
            <p:nvPr/>
          </p:nvSpPr>
          <p:spPr bwMode="auto">
            <a:xfrm flipH="1">
              <a:off x="3992" y="1481"/>
              <a:ext cx="235" cy="724"/>
            </a:xfrm>
            <a:prstGeom prst="line">
              <a:avLst/>
            </a:prstGeom>
            <a:noFill/>
            <a:ln w="9525">
              <a:solidFill>
                <a:schemeClr val="bg2"/>
              </a:solidFill>
              <a:round/>
              <a:headEnd/>
              <a:tailEnd/>
            </a:ln>
            <a:effectLst/>
          </p:spPr>
          <p:txBody>
            <a:bodyPr wrap="none"/>
            <a:lstStyle/>
            <a:p>
              <a:endParaRPr lang="en-US"/>
            </a:p>
          </p:txBody>
        </p:sp>
        <p:sp>
          <p:nvSpPr>
            <p:cNvPr id="186043" name="Line 699"/>
            <p:cNvSpPr>
              <a:spLocks noChangeShapeType="1"/>
            </p:cNvSpPr>
            <p:nvPr/>
          </p:nvSpPr>
          <p:spPr bwMode="auto">
            <a:xfrm>
              <a:off x="4227" y="1481"/>
              <a:ext cx="236" cy="720"/>
            </a:xfrm>
            <a:prstGeom prst="line">
              <a:avLst/>
            </a:prstGeom>
            <a:noFill/>
            <a:ln w="9525">
              <a:solidFill>
                <a:schemeClr val="bg2"/>
              </a:solidFill>
              <a:round/>
              <a:headEnd/>
              <a:tailEnd/>
            </a:ln>
            <a:effectLst/>
          </p:spPr>
          <p:txBody>
            <a:bodyPr wrap="none"/>
            <a:lstStyle/>
            <a:p>
              <a:endParaRPr lang="en-US"/>
            </a:p>
          </p:txBody>
        </p:sp>
        <p:sp>
          <p:nvSpPr>
            <p:cNvPr id="186044" name="Line 700"/>
            <p:cNvSpPr>
              <a:spLocks noChangeShapeType="1"/>
            </p:cNvSpPr>
            <p:nvPr/>
          </p:nvSpPr>
          <p:spPr bwMode="auto">
            <a:xfrm>
              <a:off x="3992" y="2201"/>
              <a:ext cx="235" cy="79"/>
            </a:xfrm>
            <a:prstGeom prst="line">
              <a:avLst/>
            </a:prstGeom>
            <a:noFill/>
            <a:ln w="9525">
              <a:solidFill>
                <a:schemeClr val="bg2"/>
              </a:solidFill>
              <a:round/>
              <a:headEnd/>
              <a:tailEnd/>
            </a:ln>
            <a:effectLst/>
          </p:spPr>
          <p:txBody>
            <a:bodyPr wrap="none"/>
            <a:lstStyle/>
            <a:p>
              <a:endParaRPr lang="en-US"/>
            </a:p>
          </p:txBody>
        </p:sp>
        <p:sp>
          <p:nvSpPr>
            <p:cNvPr id="186045" name="Line 701"/>
            <p:cNvSpPr>
              <a:spLocks noChangeShapeType="1"/>
            </p:cNvSpPr>
            <p:nvPr/>
          </p:nvSpPr>
          <p:spPr bwMode="auto">
            <a:xfrm flipH="1">
              <a:off x="4227" y="2201"/>
              <a:ext cx="236" cy="79"/>
            </a:xfrm>
            <a:prstGeom prst="line">
              <a:avLst/>
            </a:prstGeom>
            <a:noFill/>
            <a:ln w="9525">
              <a:solidFill>
                <a:schemeClr val="bg2"/>
              </a:solidFill>
              <a:round/>
              <a:headEnd/>
              <a:tailEnd/>
            </a:ln>
            <a:effectLst/>
          </p:spPr>
          <p:txBody>
            <a:bodyPr wrap="none"/>
            <a:lstStyle/>
            <a:p>
              <a:endParaRPr lang="en-US"/>
            </a:p>
          </p:txBody>
        </p:sp>
        <p:sp>
          <p:nvSpPr>
            <p:cNvPr id="186046" name="Line 702"/>
            <p:cNvSpPr>
              <a:spLocks noChangeShapeType="1"/>
            </p:cNvSpPr>
            <p:nvPr/>
          </p:nvSpPr>
          <p:spPr bwMode="auto">
            <a:xfrm>
              <a:off x="4227" y="1497"/>
              <a:ext cx="0" cy="783"/>
            </a:xfrm>
            <a:prstGeom prst="line">
              <a:avLst/>
            </a:prstGeom>
            <a:noFill/>
            <a:ln w="9525">
              <a:solidFill>
                <a:schemeClr val="bg2"/>
              </a:solidFill>
              <a:round/>
              <a:headEnd/>
              <a:tailEnd/>
            </a:ln>
            <a:effectLst/>
          </p:spPr>
          <p:txBody>
            <a:bodyPr wrap="none"/>
            <a:lstStyle/>
            <a:p>
              <a:endParaRPr lang="en-US"/>
            </a:p>
          </p:txBody>
        </p:sp>
        <p:sp>
          <p:nvSpPr>
            <p:cNvPr id="186047" name="Line 703"/>
            <p:cNvSpPr>
              <a:spLocks noChangeShapeType="1"/>
            </p:cNvSpPr>
            <p:nvPr/>
          </p:nvSpPr>
          <p:spPr bwMode="auto">
            <a:xfrm flipV="1">
              <a:off x="3992" y="2127"/>
              <a:ext cx="235" cy="78"/>
            </a:xfrm>
            <a:prstGeom prst="line">
              <a:avLst/>
            </a:prstGeom>
            <a:noFill/>
            <a:ln w="9525">
              <a:solidFill>
                <a:schemeClr val="bg2"/>
              </a:solidFill>
              <a:round/>
              <a:headEnd/>
              <a:tailEnd/>
            </a:ln>
            <a:effectLst/>
          </p:spPr>
          <p:txBody>
            <a:bodyPr wrap="none"/>
            <a:lstStyle/>
            <a:p>
              <a:endParaRPr lang="en-US"/>
            </a:p>
          </p:txBody>
        </p:sp>
        <p:sp>
          <p:nvSpPr>
            <p:cNvPr id="186048" name="Line 704"/>
            <p:cNvSpPr>
              <a:spLocks noChangeShapeType="1"/>
            </p:cNvSpPr>
            <p:nvPr/>
          </p:nvSpPr>
          <p:spPr bwMode="auto">
            <a:xfrm flipH="1" flipV="1">
              <a:off x="4227" y="2127"/>
              <a:ext cx="236" cy="74"/>
            </a:xfrm>
            <a:prstGeom prst="line">
              <a:avLst/>
            </a:prstGeom>
            <a:noFill/>
            <a:ln w="9525">
              <a:solidFill>
                <a:schemeClr val="bg2"/>
              </a:solidFill>
              <a:round/>
              <a:headEnd/>
              <a:tailEnd/>
            </a:ln>
            <a:effectLst/>
          </p:spPr>
          <p:txBody>
            <a:bodyPr wrap="none"/>
            <a:lstStyle/>
            <a:p>
              <a:endParaRPr lang="en-US"/>
            </a:p>
          </p:txBody>
        </p:sp>
        <p:sp>
          <p:nvSpPr>
            <p:cNvPr id="186049" name="Line 705"/>
            <p:cNvSpPr>
              <a:spLocks noChangeShapeType="1"/>
            </p:cNvSpPr>
            <p:nvPr/>
          </p:nvSpPr>
          <p:spPr bwMode="auto">
            <a:xfrm>
              <a:off x="4092" y="1890"/>
              <a:ext cx="135" cy="60"/>
            </a:xfrm>
            <a:prstGeom prst="line">
              <a:avLst/>
            </a:prstGeom>
            <a:noFill/>
            <a:ln w="9525">
              <a:solidFill>
                <a:schemeClr val="bg2"/>
              </a:solidFill>
              <a:round/>
              <a:headEnd/>
              <a:tailEnd/>
            </a:ln>
            <a:effectLst/>
          </p:spPr>
          <p:txBody>
            <a:bodyPr wrap="none"/>
            <a:lstStyle/>
            <a:p>
              <a:endParaRPr lang="en-US"/>
            </a:p>
          </p:txBody>
        </p:sp>
        <p:sp>
          <p:nvSpPr>
            <p:cNvPr id="186050" name="Line 706"/>
            <p:cNvSpPr>
              <a:spLocks noChangeShapeType="1"/>
            </p:cNvSpPr>
            <p:nvPr/>
          </p:nvSpPr>
          <p:spPr bwMode="auto">
            <a:xfrm flipV="1">
              <a:off x="4227" y="1890"/>
              <a:ext cx="143" cy="60"/>
            </a:xfrm>
            <a:prstGeom prst="line">
              <a:avLst/>
            </a:prstGeom>
            <a:noFill/>
            <a:ln w="9525">
              <a:solidFill>
                <a:schemeClr val="bg2"/>
              </a:solidFill>
              <a:round/>
              <a:headEnd/>
              <a:tailEnd/>
            </a:ln>
            <a:effectLst/>
          </p:spPr>
          <p:txBody>
            <a:bodyPr wrap="none"/>
            <a:lstStyle/>
            <a:p>
              <a:endParaRPr lang="en-US"/>
            </a:p>
          </p:txBody>
        </p:sp>
        <p:sp>
          <p:nvSpPr>
            <p:cNvPr id="186051" name="Line 707"/>
            <p:cNvSpPr>
              <a:spLocks noChangeShapeType="1"/>
            </p:cNvSpPr>
            <p:nvPr/>
          </p:nvSpPr>
          <p:spPr bwMode="auto">
            <a:xfrm>
              <a:off x="4047" y="1996"/>
              <a:ext cx="175" cy="81"/>
            </a:xfrm>
            <a:prstGeom prst="line">
              <a:avLst/>
            </a:prstGeom>
            <a:noFill/>
            <a:ln w="9525">
              <a:solidFill>
                <a:schemeClr val="bg2"/>
              </a:solidFill>
              <a:round/>
              <a:headEnd/>
              <a:tailEnd/>
            </a:ln>
            <a:effectLst/>
          </p:spPr>
          <p:txBody>
            <a:bodyPr wrap="none"/>
            <a:lstStyle/>
            <a:p>
              <a:endParaRPr lang="en-US"/>
            </a:p>
          </p:txBody>
        </p:sp>
        <p:sp>
          <p:nvSpPr>
            <p:cNvPr id="186052" name="Line 708"/>
            <p:cNvSpPr>
              <a:spLocks noChangeShapeType="1"/>
            </p:cNvSpPr>
            <p:nvPr/>
          </p:nvSpPr>
          <p:spPr bwMode="auto">
            <a:xfrm flipV="1">
              <a:off x="4227" y="2012"/>
              <a:ext cx="176" cy="71"/>
            </a:xfrm>
            <a:prstGeom prst="line">
              <a:avLst/>
            </a:prstGeom>
            <a:noFill/>
            <a:ln w="9525">
              <a:solidFill>
                <a:schemeClr val="bg2"/>
              </a:solidFill>
              <a:round/>
              <a:headEnd/>
              <a:tailEnd/>
            </a:ln>
            <a:effectLst/>
          </p:spPr>
          <p:txBody>
            <a:bodyPr wrap="none"/>
            <a:lstStyle/>
            <a:p>
              <a:endParaRPr lang="en-US"/>
            </a:p>
          </p:txBody>
        </p:sp>
        <p:sp>
          <p:nvSpPr>
            <p:cNvPr id="186053" name="Line 709"/>
            <p:cNvSpPr>
              <a:spLocks noChangeShapeType="1"/>
            </p:cNvSpPr>
            <p:nvPr/>
          </p:nvSpPr>
          <p:spPr bwMode="auto">
            <a:xfrm flipV="1">
              <a:off x="4227" y="1782"/>
              <a:ext cx="90" cy="29"/>
            </a:xfrm>
            <a:prstGeom prst="line">
              <a:avLst/>
            </a:prstGeom>
            <a:noFill/>
            <a:ln w="9525">
              <a:solidFill>
                <a:schemeClr val="bg2"/>
              </a:solidFill>
              <a:round/>
              <a:headEnd/>
              <a:tailEnd/>
            </a:ln>
            <a:effectLst/>
          </p:spPr>
          <p:txBody>
            <a:bodyPr wrap="none"/>
            <a:lstStyle/>
            <a:p>
              <a:endParaRPr lang="en-US"/>
            </a:p>
          </p:txBody>
        </p:sp>
        <p:sp>
          <p:nvSpPr>
            <p:cNvPr id="186054" name="Line 710"/>
            <p:cNvSpPr>
              <a:spLocks noChangeShapeType="1"/>
            </p:cNvSpPr>
            <p:nvPr/>
          </p:nvSpPr>
          <p:spPr bwMode="auto">
            <a:xfrm flipV="1">
              <a:off x="4227" y="1632"/>
              <a:ext cx="57" cy="22"/>
            </a:xfrm>
            <a:prstGeom prst="line">
              <a:avLst/>
            </a:prstGeom>
            <a:noFill/>
            <a:ln w="9525">
              <a:solidFill>
                <a:schemeClr val="bg2"/>
              </a:solidFill>
              <a:round/>
              <a:headEnd/>
              <a:tailEnd/>
            </a:ln>
            <a:effectLst/>
          </p:spPr>
          <p:txBody>
            <a:bodyPr wrap="none"/>
            <a:lstStyle/>
            <a:p>
              <a:endParaRPr lang="en-US"/>
            </a:p>
          </p:txBody>
        </p:sp>
        <p:sp>
          <p:nvSpPr>
            <p:cNvPr id="186055" name="Line 711"/>
            <p:cNvSpPr>
              <a:spLocks noChangeShapeType="1"/>
            </p:cNvSpPr>
            <p:nvPr/>
          </p:nvSpPr>
          <p:spPr bwMode="auto">
            <a:xfrm>
              <a:off x="4126" y="1772"/>
              <a:ext cx="109" cy="39"/>
            </a:xfrm>
            <a:prstGeom prst="line">
              <a:avLst/>
            </a:prstGeom>
            <a:noFill/>
            <a:ln w="9525">
              <a:solidFill>
                <a:schemeClr val="bg2"/>
              </a:solidFill>
              <a:round/>
              <a:headEnd/>
              <a:tailEnd/>
            </a:ln>
            <a:effectLst/>
          </p:spPr>
          <p:txBody>
            <a:bodyPr wrap="none"/>
            <a:lstStyle/>
            <a:p>
              <a:endParaRPr lang="en-US"/>
            </a:p>
          </p:txBody>
        </p:sp>
        <p:sp>
          <p:nvSpPr>
            <p:cNvPr id="186056" name="Line 712"/>
            <p:cNvSpPr>
              <a:spLocks noChangeShapeType="1"/>
            </p:cNvSpPr>
            <p:nvPr/>
          </p:nvSpPr>
          <p:spPr bwMode="auto">
            <a:xfrm>
              <a:off x="4175" y="1625"/>
              <a:ext cx="63" cy="39"/>
            </a:xfrm>
            <a:prstGeom prst="line">
              <a:avLst/>
            </a:prstGeom>
            <a:noFill/>
            <a:ln w="9525">
              <a:solidFill>
                <a:schemeClr val="bg2"/>
              </a:solidFill>
              <a:round/>
              <a:headEnd/>
              <a:tailEnd/>
            </a:ln>
            <a:effectLst/>
          </p:spPr>
          <p:txBody>
            <a:bodyPr wrap="none"/>
            <a:lstStyle/>
            <a:p>
              <a:endParaRPr lang="en-US"/>
            </a:p>
          </p:txBody>
        </p:sp>
        <p:grpSp>
          <p:nvGrpSpPr>
            <p:cNvPr id="186057" name="Group 713"/>
            <p:cNvGrpSpPr>
              <a:grpSpLocks/>
            </p:cNvGrpSpPr>
            <p:nvPr/>
          </p:nvGrpSpPr>
          <p:grpSpPr bwMode="auto">
            <a:xfrm>
              <a:off x="4269" y="1415"/>
              <a:ext cx="392" cy="137"/>
              <a:chOff x="4227" y="1360"/>
              <a:chExt cx="863" cy="270"/>
            </a:xfrm>
          </p:grpSpPr>
          <p:sp>
            <p:nvSpPr>
              <p:cNvPr id="186058" name="Line 714"/>
              <p:cNvSpPr>
                <a:spLocks noChangeShapeType="1"/>
              </p:cNvSpPr>
              <p:nvPr/>
            </p:nvSpPr>
            <p:spPr bwMode="auto">
              <a:xfrm>
                <a:off x="4227" y="1604"/>
                <a:ext cx="0" cy="0"/>
              </a:xfrm>
              <a:prstGeom prst="line">
                <a:avLst/>
              </a:prstGeom>
              <a:noFill/>
              <a:ln w="9525">
                <a:solidFill>
                  <a:schemeClr val="bg2"/>
                </a:solidFill>
                <a:round/>
                <a:headEnd/>
                <a:tailEnd/>
              </a:ln>
              <a:effectLst/>
            </p:spPr>
            <p:txBody>
              <a:bodyPr wrap="none"/>
              <a:lstStyle/>
              <a:p>
                <a:endParaRPr lang="en-US"/>
              </a:p>
            </p:txBody>
          </p:sp>
          <p:sp>
            <p:nvSpPr>
              <p:cNvPr id="186059" name="Line 715"/>
              <p:cNvSpPr>
                <a:spLocks noChangeShapeType="1"/>
              </p:cNvSpPr>
              <p:nvPr/>
            </p:nvSpPr>
            <p:spPr bwMode="auto">
              <a:xfrm rot="6361956" flipH="1" flipV="1">
                <a:off x="4464" y="1205"/>
                <a:ext cx="189" cy="500"/>
              </a:xfrm>
              <a:prstGeom prst="line">
                <a:avLst/>
              </a:prstGeom>
              <a:noFill/>
              <a:ln w="31750">
                <a:solidFill>
                  <a:schemeClr val="bg2"/>
                </a:solidFill>
                <a:round/>
                <a:headEnd/>
                <a:tailEnd/>
              </a:ln>
              <a:effectLst/>
            </p:spPr>
            <p:txBody>
              <a:bodyPr wrap="none"/>
              <a:lstStyle/>
              <a:p>
                <a:endParaRPr lang="en-US"/>
              </a:p>
            </p:txBody>
          </p:sp>
          <p:sp>
            <p:nvSpPr>
              <p:cNvPr id="186060" name="Line 716"/>
              <p:cNvSpPr>
                <a:spLocks noChangeShapeType="1"/>
              </p:cNvSpPr>
              <p:nvPr/>
            </p:nvSpPr>
            <p:spPr bwMode="auto">
              <a:xfrm rot="6361956">
                <a:off x="4602" y="1393"/>
                <a:ext cx="189" cy="203"/>
              </a:xfrm>
              <a:prstGeom prst="line">
                <a:avLst/>
              </a:prstGeom>
              <a:noFill/>
              <a:ln w="31750">
                <a:solidFill>
                  <a:schemeClr val="bg2"/>
                </a:solidFill>
                <a:round/>
                <a:headEnd/>
                <a:tailEnd/>
              </a:ln>
              <a:effectLst/>
            </p:spPr>
            <p:txBody>
              <a:bodyPr wrap="none"/>
              <a:lstStyle/>
              <a:p>
                <a:endParaRPr lang="en-US"/>
              </a:p>
            </p:txBody>
          </p:sp>
          <p:sp>
            <p:nvSpPr>
              <p:cNvPr id="186061" name="Line 717"/>
              <p:cNvSpPr>
                <a:spLocks noChangeShapeType="1"/>
              </p:cNvSpPr>
              <p:nvPr/>
            </p:nvSpPr>
            <p:spPr bwMode="auto">
              <a:xfrm rot="6361956" flipH="1" flipV="1">
                <a:off x="4745" y="1286"/>
                <a:ext cx="189" cy="500"/>
              </a:xfrm>
              <a:prstGeom prst="line">
                <a:avLst/>
              </a:prstGeom>
              <a:noFill/>
              <a:ln w="31750">
                <a:solidFill>
                  <a:schemeClr val="bg2"/>
                </a:solidFill>
                <a:round/>
                <a:headEnd/>
                <a:tailEnd/>
              </a:ln>
              <a:effectLst/>
            </p:spPr>
            <p:txBody>
              <a:bodyPr wrap="none"/>
              <a:lstStyle/>
              <a:p>
                <a:endParaRPr lang="en-US"/>
              </a:p>
            </p:txBody>
          </p:sp>
        </p:grpSp>
        <p:grpSp>
          <p:nvGrpSpPr>
            <p:cNvPr id="186062" name="Group 718"/>
            <p:cNvGrpSpPr>
              <a:grpSpLocks/>
            </p:cNvGrpSpPr>
            <p:nvPr/>
          </p:nvGrpSpPr>
          <p:grpSpPr bwMode="auto">
            <a:xfrm rot="5700496">
              <a:off x="4053" y="1170"/>
              <a:ext cx="392" cy="137"/>
              <a:chOff x="4227" y="1360"/>
              <a:chExt cx="863" cy="270"/>
            </a:xfrm>
          </p:grpSpPr>
          <p:sp>
            <p:nvSpPr>
              <p:cNvPr id="186063" name="Line 719"/>
              <p:cNvSpPr>
                <a:spLocks noChangeShapeType="1"/>
              </p:cNvSpPr>
              <p:nvPr/>
            </p:nvSpPr>
            <p:spPr bwMode="auto">
              <a:xfrm>
                <a:off x="4227" y="1604"/>
                <a:ext cx="0" cy="0"/>
              </a:xfrm>
              <a:prstGeom prst="line">
                <a:avLst/>
              </a:prstGeom>
              <a:noFill/>
              <a:ln w="9525">
                <a:solidFill>
                  <a:schemeClr val="bg2"/>
                </a:solidFill>
                <a:round/>
                <a:headEnd/>
                <a:tailEnd/>
              </a:ln>
              <a:effectLst/>
            </p:spPr>
            <p:txBody>
              <a:bodyPr wrap="none"/>
              <a:lstStyle/>
              <a:p>
                <a:endParaRPr lang="en-US"/>
              </a:p>
            </p:txBody>
          </p:sp>
          <p:sp>
            <p:nvSpPr>
              <p:cNvPr id="186064" name="Line 720"/>
              <p:cNvSpPr>
                <a:spLocks noChangeShapeType="1"/>
              </p:cNvSpPr>
              <p:nvPr/>
            </p:nvSpPr>
            <p:spPr bwMode="auto">
              <a:xfrm rot="6361956" flipH="1" flipV="1">
                <a:off x="4464" y="1205"/>
                <a:ext cx="189" cy="500"/>
              </a:xfrm>
              <a:prstGeom prst="line">
                <a:avLst/>
              </a:prstGeom>
              <a:noFill/>
              <a:ln w="31750">
                <a:solidFill>
                  <a:schemeClr val="bg2"/>
                </a:solidFill>
                <a:round/>
                <a:headEnd/>
                <a:tailEnd/>
              </a:ln>
              <a:effectLst/>
            </p:spPr>
            <p:txBody>
              <a:bodyPr wrap="none"/>
              <a:lstStyle/>
              <a:p>
                <a:endParaRPr lang="en-US"/>
              </a:p>
            </p:txBody>
          </p:sp>
          <p:sp>
            <p:nvSpPr>
              <p:cNvPr id="186065" name="Line 721"/>
              <p:cNvSpPr>
                <a:spLocks noChangeShapeType="1"/>
              </p:cNvSpPr>
              <p:nvPr/>
            </p:nvSpPr>
            <p:spPr bwMode="auto">
              <a:xfrm rot="6361956">
                <a:off x="4602" y="1393"/>
                <a:ext cx="189" cy="203"/>
              </a:xfrm>
              <a:prstGeom prst="line">
                <a:avLst/>
              </a:prstGeom>
              <a:noFill/>
              <a:ln w="31750">
                <a:solidFill>
                  <a:schemeClr val="bg2"/>
                </a:solidFill>
                <a:round/>
                <a:headEnd/>
                <a:tailEnd/>
              </a:ln>
              <a:effectLst/>
            </p:spPr>
            <p:txBody>
              <a:bodyPr wrap="none"/>
              <a:lstStyle/>
              <a:p>
                <a:endParaRPr lang="en-US"/>
              </a:p>
            </p:txBody>
          </p:sp>
          <p:sp>
            <p:nvSpPr>
              <p:cNvPr id="186066" name="Line 722"/>
              <p:cNvSpPr>
                <a:spLocks noChangeShapeType="1"/>
              </p:cNvSpPr>
              <p:nvPr/>
            </p:nvSpPr>
            <p:spPr bwMode="auto">
              <a:xfrm rot="6361956" flipH="1" flipV="1">
                <a:off x="4745" y="1286"/>
                <a:ext cx="189" cy="500"/>
              </a:xfrm>
              <a:prstGeom prst="line">
                <a:avLst/>
              </a:prstGeom>
              <a:noFill/>
              <a:ln w="31750">
                <a:solidFill>
                  <a:schemeClr val="bg2"/>
                </a:solidFill>
                <a:round/>
                <a:headEnd/>
                <a:tailEnd/>
              </a:ln>
              <a:effectLst/>
            </p:spPr>
            <p:txBody>
              <a:bodyPr wrap="none"/>
              <a:lstStyle/>
              <a:p>
                <a:endParaRPr lang="en-US"/>
              </a:p>
            </p:txBody>
          </p:sp>
        </p:grpSp>
        <p:grpSp>
          <p:nvGrpSpPr>
            <p:cNvPr id="186067" name="Group 723"/>
            <p:cNvGrpSpPr>
              <a:grpSpLocks/>
            </p:cNvGrpSpPr>
            <p:nvPr/>
          </p:nvGrpSpPr>
          <p:grpSpPr bwMode="auto">
            <a:xfrm rot="10800000">
              <a:off x="3796" y="1402"/>
              <a:ext cx="392" cy="137"/>
              <a:chOff x="4227" y="1360"/>
              <a:chExt cx="863" cy="270"/>
            </a:xfrm>
          </p:grpSpPr>
          <p:sp>
            <p:nvSpPr>
              <p:cNvPr id="186068" name="Line 724"/>
              <p:cNvSpPr>
                <a:spLocks noChangeShapeType="1"/>
              </p:cNvSpPr>
              <p:nvPr/>
            </p:nvSpPr>
            <p:spPr bwMode="auto">
              <a:xfrm>
                <a:off x="4227" y="1604"/>
                <a:ext cx="0" cy="0"/>
              </a:xfrm>
              <a:prstGeom prst="line">
                <a:avLst/>
              </a:prstGeom>
              <a:noFill/>
              <a:ln w="9525">
                <a:solidFill>
                  <a:schemeClr val="bg2"/>
                </a:solidFill>
                <a:round/>
                <a:headEnd/>
                <a:tailEnd/>
              </a:ln>
              <a:effectLst/>
            </p:spPr>
            <p:txBody>
              <a:bodyPr wrap="none"/>
              <a:lstStyle/>
              <a:p>
                <a:endParaRPr lang="en-US"/>
              </a:p>
            </p:txBody>
          </p:sp>
          <p:sp>
            <p:nvSpPr>
              <p:cNvPr id="186069" name="Line 725"/>
              <p:cNvSpPr>
                <a:spLocks noChangeShapeType="1"/>
              </p:cNvSpPr>
              <p:nvPr/>
            </p:nvSpPr>
            <p:spPr bwMode="auto">
              <a:xfrm rot="6361956" flipH="1" flipV="1">
                <a:off x="4464" y="1205"/>
                <a:ext cx="189" cy="500"/>
              </a:xfrm>
              <a:prstGeom prst="line">
                <a:avLst/>
              </a:prstGeom>
              <a:noFill/>
              <a:ln w="31750">
                <a:solidFill>
                  <a:schemeClr val="bg2"/>
                </a:solidFill>
                <a:round/>
                <a:headEnd/>
                <a:tailEnd/>
              </a:ln>
              <a:effectLst/>
            </p:spPr>
            <p:txBody>
              <a:bodyPr wrap="none"/>
              <a:lstStyle/>
              <a:p>
                <a:endParaRPr lang="en-US"/>
              </a:p>
            </p:txBody>
          </p:sp>
          <p:sp>
            <p:nvSpPr>
              <p:cNvPr id="186070" name="Line 726"/>
              <p:cNvSpPr>
                <a:spLocks noChangeShapeType="1"/>
              </p:cNvSpPr>
              <p:nvPr/>
            </p:nvSpPr>
            <p:spPr bwMode="auto">
              <a:xfrm rot="6361956">
                <a:off x="4602" y="1393"/>
                <a:ext cx="189" cy="203"/>
              </a:xfrm>
              <a:prstGeom prst="line">
                <a:avLst/>
              </a:prstGeom>
              <a:noFill/>
              <a:ln w="31750">
                <a:solidFill>
                  <a:schemeClr val="bg2"/>
                </a:solidFill>
                <a:round/>
                <a:headEnd/>
                <a:tailEnd/>
              </a:ln>
              <a:effectLst/>
            </p:spPr>
            <p:txBody>
              <a:bodyPr wrap="none"/>
              <a:lstStyle/>
              <a:p>
                <a:endParaRPr lang="en-US"/>
              </a:p>
            </p:txBody>
          </p:sp>
          <p:sp>
            <p:nvSpPr>
              <p:cNvPr id="186071" name="Line 727"/>
              <p:cNvSpPr>
                <a:spLocks noChangeShapeType="1"/>
              </p:cNvSpPr>
              <p:nvPr/>
            </p:nvSpPr>
            <p:spPr bwMode="auto">
              <a:xfrm rot="6361956" flipH="1" flipV="1">
                <a:off x="4745" y="1286"/>
                <a:ext cx="189" cy="500"/>
              </a:xfrm>
              <a:prstGeom prst="line">
                <a:avLst/>
              </a:prstGeom>
              <a:noFill/>
              <a:ln w="31750">
                <a:solidFill>
                  <a:schemeClr val="bg2"/>
                </a:solidFill>
                <a:round/>
                <a:headEnd/>
                <a:tailEnd/>
              </a:ln>
              <a:effectLst/>
            </p:spPr>
            <p:txBody>
              <a:bodyPr wrap="none"/>
              <a:lstStyle/>
              <a:p>
                <a:endParaRPr lang="en-US"/>
              </a:p>
            </p:txBody>
          </p:sp>
        </p:grpSp>
      </p:grpSp>
      <p:sp>
        <p:nvSpPr>
          <p:cNvPr id="186072" name="Oval 728"/>
          <p:cNvSpPr>
            <a:spLocks noChangeArrowheads="1"/>
          </p:cNvSpPr>
          <p:nvPr/>
        </p:nvSpPr>
        <p:spPr bwMode="auto">
          <a:xfrm>
            <a:off x="6835775" y="3652838"/>
            <a:ext cx="358775" cy="95250"/>
          </a:xfrm>
          <a:prstGeom prst="ellipse">
            <a:avLst/>
          </a:prstGeom>
          <a:solidFill>
            <a:srgbClr val="DDDDDD"/>
          </a:solidFill>
          <a:ln w="12700">
            <a:solidFill>
              <a:schemeClr val="folHlink"/>
            </a:solidFill>
            <a:round/>
            <a:headEnd/>
            <a:tailEnd/>
          </a:ln>
          <a:effectLst/>
        </p:spPr>
        <p:txBody>
          <a:bodyPr wrap="none" anchor="ctr"/>
          <a:lstStyle/>
          <a:p>
            <a:endParaRPr lang="en-US"/>
          </a:p>
        </p:txBody>
      </p:sp>
      <p:sp>
        <p:nvSpPr>
          <p:cNvPr id="186073" name="Line 729"/>
          <p:cNvSpPr>
            <a:spLocks noChangeShapeType="1"/>
          </p:cNvSpPr>
          <p:nvPr/>
        </p:nvSpPr>
        <p:spPr bwMode="auto">
          <a:xfrm>
            <a:off x="6835775" y="3644900"/>
            <a:ext cx="0" cy="58738"/>
          </a:xfrm>
          <a:prstGeom prst="line">
            <a:avLst/>
          </a:prstGeom>
          <a:noFill/>
          <a:ln w="12700">
            <a:solidFill>
              <a:schemeClr val="folHlink"/>
            </a:solidFill>
            <a:round/>
            <a:headEnd/>
            <a:tailEnd/>
          </a:ln>
          <a:effectLst/>
        </p:spPr>
        <p:txBody>
          <a:bodyPr wrap="none" anchor="ctr"/>
          <a:lstStyle/>
          <a:p>
            <a:endParaRPr lang="en-US"/>
          </a:p>
        </p:txBody>
      </p:sp>
      <p:sp>
        <p:nvSpPr>
          <p:cNvPr id="186074" name="Line 730"/>
          <p:cNvSpPr>
            <a:spLocks noChangeShapeType="1"/>
          </p:cNvSpPr>
          <p:nvPr/>
        </p:nvSpPr>
        <p:spPr bwMode="auto">
          <a:xfrm>
            <a:off x="7194550" y="3644900"/>
            <a:ext cx="0" cy="58738"/>
          </a:xfrm>
          <a:prstGeom prst="line">
            <a:avLst/>
          </a:prstGeom>
          <a:noFill/>
          <a:ln w="12700">
            <a:solidFill>
              <a:schemeClr val="folHlink"/>
            </a:solidFill>
            <a:round/>
            <a:headEnd/>
            <a:tailEnd/>
          </a:ln>
          <a:effectLst/>
        </p:spPr>
        <p:txBody>
          <a:bodyPr wrap="none" anchor="ctr"/>
          <a:lstStyle/>
          <a:p>
            <a:endParaRPr lang="en-US"/>
          </a:p>
        </p:txBody>
      </p:sp>
      <p:sp>
        <p:nvSpPr>
          <p:cNvPr id="186075" name="Rectangle 731"/>
          <p:cNvSpPr>
            <a:spLocks noChangeArrowheads="1"/>
          </p:cNvSpPr>
          <p:nvPr/>
        </p:nvSpPr>
        <p:spPr bwMode="auto">
          <a:xfrm>
            <a:off x="6835775" y="3644900"/>
            <a:ext cx="355600" cy="58738"/>
          </a:xfrm>
          <a:prstGeom prst="rect">
            <a:avLst/>
          </a:prstGeom>
          <a:solidFill>
            <a:srgbClr val="DDDDDD"/>
          </a:solidFill>
          <a:ln w="12700">
            <a:noFill/>
            <a:miter lim="800000"/>
            <a:headEnd/>
            <a:tailEnd/>
          </a:ln>
          <a:effectLst/>
        </p:spPr>
        <p:txBody>
          <a:bodyPr wrap="none" anchor="ctr"/>
          <a:lstStyle/>
          <a:p>
            <a:pPr algn="ctr">
              <a:spcBef>
                <a:spcPct val="0"/>
              </a:spcBef>
              <a:buClrTx/>
              <a:buSzTx/>
              <a:buFontTx/>
              <a:buNone/>
            </a:pPr>
            <a:endParaRPr lang="it-IT">
              <a:latin typeface="Times New Roman" pitchFamily="64" charset="0"/>
            </a:endParaRPr>
          </a:p>
        </p:txBody>
      </p:sp>
      <p:sp>
        <p:nvSpPr>
          <p:cNvPr id="186076" name="Oval 732"/>
          <p:cNvSpPr>
            <a:spLocks noChangeArrowheads="1"/>
          </p:cNvSpPr>
          <p:nvPr/>
        </p:nvSpPr>
        <p:spPr bwMode="auto">
          <a:xfrm>
            <a:off x="6832600" y="3576638"/>
            <a:ext cx="358775" cy="111125"/>
          </a:xfrm>
          <a:prstGeom prst="ellipse">
            <a:avLst/>
          </a:prstGeom>
          <a:solidFill>
            <a:srgbClr val="DDDDDD"/>
          </a:solidFill>
          <a:ln w="12700">
            <a:solidFill>
              <a:schemeClr val="folHlink"/>
            </a:solidFill>
            <a:round/>
            <a:headEnd/>
            <a:tailEnd/>
          </a:ln>
          <a:effectLst/>
        </p:spPr>
        <p:txBody>
          <a:bodyPr wrap="none" anchor="ctr"/>
          <a:lstStyle/>
          <a:p>
            <a:endParaRPr lang="en-US"/>
          </a:p>
        </p:txBody>
      </p:sp>
      <p:grpSp>
        <p:nvGrpSpPr>
          <p:cNvPr id="186077" name="Group 733"/>
          <p:cNvGrpSpPr>
            <a:grpSpLocks/>
          </p:cNvGrpSpPr>
          <p:nvPr/>
        </p:nvGrpSpPr>
        <p:grpSpPr bwMode="auto">
          <a:xfrm>
            <a:off x="6918325" y="3600450"/>
            <a:ext cx="179388" cy="65088"/>
            <a:chOff x="2848" y="848"/>
            <a:chExt cx="140" cy="98"/>
          </a:xfrm>
        </p:grpSpPr>
        <p:sp>
          <p:nvSpPr>
            <p:cNvPr id="186078" name="Line 734"/>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186079" name="Line 735"/>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186080" name="Line 736"/>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grpSp>
        <p:nvGrpSpPr>
          <p:cNvPr id="186081" name="Group 737"/>
          <p:cNvGrpSpPr>
            <a:grpSpLocks/>
          </p:cNvGrpSpPr>
          <p:nvPr/>
        </p:nvGrpSpPr>
        <p:grpSpPr bwMode="auto">
          <a:xfrm flipV="1">
            <a:off x="6918325" y="3600450"/>
            <a:ext cx="179388" cy="65088"/>
            <a:chOff x="2848" y="848"/>
            <a:chExt cx="140" cy="98"/>
          </a:xfrm>
        </p:grpSpPr>
        <p:sp>
          <p:nvSpPr>
            <p:cNvPr id="186082" name="Line 738"/>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186083" name="Line 739"/>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186084" name="Line 740"/>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sp>
        <p:nvSpPr>
          <p:cNvPr id="186085" name="Oval 741"/>
          <p:cNvSpPr>
            <a:spLocks noChangeArrowheads="1"/>
          </p:cNvSpPr>
          <p:nvPr/>
        </p:nvSpPr>
        <p:spPr bwMode="auto">
          <a:xfrm>
            <a:off x="7191375" y="3932238"/>
            <a:ext cx="358775" cy="95250"/>
          </a:xfrm>
          <a:prstGeom prst="ellipse">
            <a:avLst/>
          </a:prstGeom>
          <a:solidFill>
            <a:srgbClr val="DDDDDD"/>
          </a:solidFill>
          <a:ln w="12700">
            <a:solidFill>
              <a:schemeClr val="folHlink"/>
            </a:solidFill>
            <a:round/>
            <a:headEnd/>
            <a:tailEnd/>
          </a:ln>
          <a:effectLst/>
        </p:spPr>
        <p:txBody>
          <a:bodyPr wrap="none" anchor="ctr"/>
          <a:lstStyle/>
          <a:p>
            <a:endParaRPr lang="en-US"/>
          </a:p>
        </p:txBody>
      </p:sp>
      <p:sp>
        <p:nvSpPr>
          <p:cNvPr id="186086" name="Line 742"/>
          <p:cNvSpPr>
            <a:spLocks noChangeShapeType="1"/>
          </p:cNvSpPr>
          <p:nvPr/>
        </p:nvSpPr>
        <p:spPr bwMode="auto">
          <a:xfrm>
            <a:off x="7191375" y="3924300"/>
            <a:ext cx="0" cy="58738"/>
          </a:xfrm>
          <a:prstGeom prst="line">
            <a:avLst/>
          </a:prstGeom>
          <a:noFill/>
          <a:ln w="12700">
            <a:solidFill>
              <a:schemeClr val="folHlink"/>
            </a:solidFill>
            <a:round/>
            <a:headEnd/>
            <a:tailEnd/>
          </a:ln>
          <a:effectLst/>
        </p:spPr>
        <p:txBody>
          <a:bodyPr wrap="none" anchor="ctr"/>
          <a:lstStyle/>
          <a:p>
            <a:endParaRPr lang="en-US"/>
          </a:p>
        </p:txBody>
      </p:sp>
      <p:sp>
        <p:nvSpPr>
          <p:cNvPr id="186087" name="Line 743"/>
          <p:cNvSpPr>
            <a:spLocks noChangeShapeType="1"/>
          </p:cNvSpPr>
          <p:nvPr/>
        </p:nvSpPr>
        <p:spPr bwMode="auto">
          <a:xfrm>
            <a:off x="7550150" y="3924300"/>
            <a:ext cx="0" cy="58738"/>
          </a:xfrm>
          <a:prstGeom prst="line">
            <a:avLst/>
          </a:prstGeom>
          <a:noFill/>
          <a:ln w="12700">
            <a:solidFill>
              <a:schemeClr val="folHlink"/>
            </a:solidFill>
            <a:round/>
            <a:headEnd/>
            <a:tailEnd/>
          </a:ln>
          <a:effectLst/>
        </p:spPr>
        <p:txBody>
          <a:bodyPr wrap="none" anchor="ctr"/>
          <a:lstStyle/>
          <a:p>
            <a:endParaRPr lang="en-US"/>
          </a:p>
        </p:txBody>
      </p:sp>
      <p:sp>
        <p:nvSpPr>
          <p:cNvPr id="186088" name="Rectangle 744"/>
          <p:cNvSpPr>
            <a:spLocks noChangeArrowheads="1"/>
          </p:cNvSpPr>
          <p:nvPr/>
        </p:nvSpPr>
        <p:spPr bwMode="auto">
          <a:xfrm>
            <a:off x="7191375" y="3924300"/>
            <a:ext cx="355600" cy="58738"/>
          </a:xfrm>
          <a:prstGeom prst="rect">
            <a:avLst/>
          </a:prstGeom>
          <a:solidFill>
            <a:srgbClr val="DDDDDD"/>
          </a:solidFill>
          <a:ln w="12700">
            <a:noFill/>
            <a:miter lim="800000"/>
            <a:headEnd/>
            <a:tailEnd/>
          </a:ln>
          <a:effectLst/>
        </p:spPr>
        <p:txBody>
          <a:bodyPr wrap="none" anchor="ctr"/>
          <a:lstStyle/>
          <a:p>
            <a:pPr algn="ctr">
              <a:spcBef>
                <a:spcPct val="0"/>
              </a:spcBef>
              <a:buClrTx/>
              <a:buSzTx/>
              <a:buFontTx/>
              <a:buNone/>
            </a:pPr>
            <a:endParaRPr lang="it-IT">
              <a:latin typeface="Times New Roman" pitchFamily="64" charset="0"/>
            </a:endParaRPr>
          </a:p>
        </p:txBody>
      </p:sp>
      <p:sp>
        <p:nvSpPr>
          <p:cNvPr id="186089" name="Oval 745"/>
          <p:cNvSpPr>
            <a:spLocks noChangeArrowheads="1"/>
          </p:cNvSpPr>
          <p:nvPr/>
        </p:nvSpPr>
        <p:spPr bwMode="auto">
          <a:xfrm>
            <a:off x="7188200" y="3856038"/>
            <a:ext cx="358775" cy="111125"/>
          </a:xfrm>
          <a:prstGeom prst="ellipse">
            <a:avLst/>
          </a:prstGeom>
          <a:solidFill>
            <a:srgbClr val="DDDDDD"/>
          </a:solidFill>
          <a:ln w="12700">
            <a:solidFill>
              <a:schemeClr val="folHlink"/>
            </a:solidFill>
            <a:round/>
            <a:headEnd/>
            <a:tailEnd/>
          </a:ln>
          <a:effectLst/>
        </p:spPr>
        <p:txBody>
          <a:bodyPr wrap="none" anchor="ctr"/>
          <a:lstStyle/>
          <a:p>
            <a:endParaRPr lang="en-US"/>
          </a:p>
        </p:txBody>
      </p:sp>
      <p:grpSp>
        <p:nvGrpSpPr>
          <p:cNvPr id="186090" name="Group 746"/>
          <p:cNvGrpSpPr>
            <a:grpSpLocks/>
          </p:cNvGrpSpPr>
          <p:nvPr/>
        </p:nvGrpSpPr>
        <p:grpSpPr bwMode="auto">
          <a:xfrm>
            <a:off x="7273925" y="3879850"/>
            <a:ext cx="179388" cy="65088"/>
            <a:chOff x="2848" y="848"/>
            <a:chExt cx="140" cy="98"/>
          </a:xfrm>
        </p:grpSpPr>
        <p:sp>
          <p:nvSpPr>
            <p:cNvPr id="186091" name="Line 747"/>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186092" name="Line 748"/>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186093" name="Line 749"/>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grpSp>
        <p:nvGrpSpPr>
          <p:cNvPr id="186094" name="Group 750"/>
          <p:cNvGrpSpPr>
            <a:grpSpLocks/>
          </p:cNvGrpSpPr>
          <p:nvPr/>
        </p:nvGrpSpPr>
        <p:grpSpPr bwMode="auto">
          <a:xfrm flipV="1">
            <a:off x="7273925" y="3879850"/>
            <a:ext cx="179388" cy="65088"/>
            <a:chOff x="2848" y="848"/>
            <a:chExt cx="140" cy="98"/>
          </a:xfrm>
        </p:grpSpPr>
        <p:sp>
          <p:nvSpPr>
            <p:cNvPr id="186095" name="Line 751"/>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186096" name="Line 752"/>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186097" name="Line 753"/>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sp>
        <p:nvSpPr>
          <p:cNvPr id="186098" name="Oval 754"/>
          <p:cNvSpPr>
            <a:spLocks noChangeArrowheads="1"/>
          </p:cNvSpPr>
          <p:nvPr/>
        </p:nvSpPr>
        <p:spPr bwMode="auto">
          <a:xfrm>
            <a:off x="7470775" y="3665538"/>
            <a:ext cx="358775" cy="95250"/>
          </a:xfrm>
          <a:prstGeom prst="ellipse">
            <a:avLst/>
          </a:prstGeom>
          <a:solidFill>
            <a:srgbClr val="DDDDDD"/>
          </a:solidFill>
          <a:ln w="12700">
            <a:solidFill>
              <a:schemeClr val="folHlink"/>
            </a:solidFill>
            <a:round/>
            <a:headEnd/>
            <a:tailEnd/>
          </a:ln>
          <a:effectLst/>
        </p:spPr>
        <p:txBody>
          <a:bodyPr wrap="none" anchor="ctr"/>
          <a:lstStyle/>
          <a:p>
            <a:endParaRPr lang="en-US"/>
          </a:p>
        </p:txBody>
      </p:sp>
      <p:sp>
        <p:nvSpPr>
          <p:cNvPr id="186099" name="Line 755"/>
          <p:cNvSpPr>
            <a:spLocks noChangeShapeType="1"/>
          </p:cNvSpPr>
          <p:nvPr/>
        </p:nvSpPr>
        <p:spPr bwMode="auto">
          <a:xfrm>
            <a:off x="7470775" y="3657600"/>
            <a:ext cx="0" cy="58738"/>
          </a:xfrm>
          <a:prstGeom prst="line">
            <a:avLst/>
          </a:prstGeom>
          <a:noFill/>
          <a:ln w="12700">
            <a:solidFill>
              <a:schemeClr val="folHlink"/>
            </a:solidFill>
            <a:round/>
            <a:headEnd/>
            <a:tailEnd/>
          </a:ln>
          <a:effectLst/>
        </p:spPr>
        <p:txBody>
          <a:bodyPr wrap="none" anchor="ctr"/>
          <a:lstStyle/>
          <a:p>
            <a:endParaRPr lang="en-US"/>
          </a:p>
        </p:txBody>
      </p:sp>
      <p:sp>
        <p:nvSpPr>
          <p:cNvPr id="186100" name="Line 756"/>
          <p:cNvSpPr>
            <a:spLocks noChangeShapeType="1"/>
          </p:cNvSpPr>
          <p:nvPr/>
        </p:nvSpPr>
        <p:spPr bwMode="auto">
          <a:xfrm>
            <a:off x="7829550" y="3657600"/>
            <a:ext cx="0" cy="58738"/>
          </a:xfrm>
          <a:prstGeom prst="line">
            <a:avLst/>
          </a:prstGeom>
          <a:noFill/>
          <a:ln w="12700">
            <a:solidFill>
              <a:schemeClr val="folHlink"/>
            </a:solidFill>
            <a:round/>
            <a:headEnd/>
            <a:tailEnd/>
          </a:ln>
          <a:effectLst/>
        </p:spPr>
        <p:txBody>
          <a:bodyPr wrap="none" anchor="ctr"/>
          <a:lstStyle/>
          <a:p>
            <a:endParaRPr lang="en-US"/>
          </a:p>
        </p:txBody>
      </p:sp>
      <p:sp>
        <p:nvSpPr>
          <p:cNvPr id="186101" name="Rectangle 757"/>
          <p:cNvSpPr>
            <a:spLocks noChangeArrowheads="1"/>
          </p:cNvSpPr>
          <p:nvPr/>
        </p:nvSpPr>
        <p:spPr bwMode="auto">
          <a:xfrm>
            <a:off x="7470775" y="3657600"/>
            <a:ext cx="355600" cy="58738"/>
          </a:xfrm>
          <a:prstGeom prst="rect">
            <a:avLst/>
          </a:prstGeom>
          <a:solidFill>
            <a:srgbClr val="DDDDDD"/>
          </a:solidFill>
          <a:ln w="12700">
            <a:noFill/>
            <a:miter lim="800000"/>
            <a:headEnd/>
            <a:tailEnd/>
          </a:ln>
          <a:effectLst/>
        </p:spPr>
        <p:txBody>
          <a:bodyPr wrap="none" anchor="ctr"/>
          <a:lstStyle/>
          <a:p>
            <a:pPr algn="ctr">
              <a:spcBef>
                <a:spcPct val="0"/>
              </a:spcBef>
              <a:buClrTx/>
              <a:buSzTx/>
              <a:buFontTx/>
              <a:buNone/>
            </a:pPr>
            <a:endParaRPr lang="it-IT">
              <a:latin typeface="Times New Roman" pitchFamily="64" charset="0"/>
            </a:endParaRPr>
          </a:p>
        </p:txBody>
      </p:sp>
      <p:sp>
        <p:nvSpPr>
          <p:cNvPr id="186102" name="Oval 758"/>
          <p:cNvSpPr>
            <a:spLocks noChangeArrowheads="1"/>
          </p:cNvSpPr>
          <p:nvPr/>
        </p:nvSpPr>
        <p:spPr bwMode="auto">
          <a:xfrm>
            <a:off x="7467600" y="3589338"/>
            <a:ext cx="358775" cy="111125"/>
          </a:xfrm>
          <a:prstGeom prst="ellipse">
            <a:avLst/>
          </a:prstGeom>
          <a:solidFill>
            <a:srgbClr val="DDDDDD"/>
          </a:solidFill>
          <a:ln w="12700">
            <a:solidFill>
              <a:schemeClr val="folHlink"/>
            </a:solidFill>
            <a:round/>
            <a:headEnd/>
            <a:tailEnd/>
          </a:ln>
          <a:effectLst/>
        </p:spPr>
        <p:txBody>
          <a:bodyPr wrap="none" anchor="ctr"/>
          <a:lstStyle/>
          <a:p>
            <a:endParaRPr lang="en-US"/>
          </a:p>
        </p:txBody>
      </p:sp>
      <p:grpSp>
        <p:nvGrpSpPr>
          <p:cNvPr id="186103" name="Group 759"/>
          <p:cNvGrpSpPr>
            <a:grpSpLocks/>
          </p:cNvGrpSpPr>
          <p:nvPr/>
        </p:nvGrpSpPr>
        <p:grpSpPr bwMode="auto">
          <a:xfrm>
            <a:off x="7553325" y="3613150"/>
            <a:ext cx="179388" cy="65088"/>
            <a:chOff x="2848" y="848"/>
            <a:chExt cx="140" cy="98"/>
          </a:xfrm>
        </p:grpSpPr>
        <p:sp>
          <p:nvSpPr>
            <p:cNvPr id="186104" name="Line 760"/>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186105" name="Line 761"/>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186106" name="Line 762"/>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grpSp>
        <p:nvGrpSpPr>
          <p:cNvPr id="186107" name="Group 763"/>
          <p:cNvGrpSpPr>
            <a:grpSpLocks/>
          </p:cNvGrpSpPr>
          <p:nvPr/>
        </p:nvGrpSpPr>
        <p:grpSpPr bwMode="auto">
          <a:xfrm flipV="1">
            <a:off x="7553325" y="3613150"/>
            <a:ext cx="179388" cy="65088"/>
            <a:chOff x="2848" y="848"/>
            <a:chExt cx="140" cy="98"/>
          </a:xfrm>
        </p:grpSpPr>
        <p:sp>
          <p:nvSpPr>
            <p:cNvPr id="186108" name="Line 764"/>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186109" name="Line 765"/>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186110" name="Line 766"/>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sp>
        <p:nvSpPr>
          <p:cNvPr id="186111" name="Oval 767"/>
          <p:cNvSpPr>
            <a:spLocks noChangeArrowheads="1"/>
          </p:cNvSpPr>
          <p:nvPr/>
        </p:nvSpPr>
        <p:spPr bwMode="auto">
          <a:xfrm>
            <a:off x="6935788" y="2503488"/>
            <a:ext cx="347662" cy="88900"/>
          </a:xfrm>
          <a:prstGeom prst="ellipse">
            <a:avLst/>
          </a:prstGeom>
          <a:solidFill>
            <a:srgbClr val="DDDDDD"/>
          </a:solidFill>
          <a:ln w="12700">
            <a:solidFill>
              <a:schemeClr val="folHlink"/>
            </a:solidFill>
            <a:round/>
            <a:headEnd/>
            <a:tailEnd/>
          </a:ln>
          <a:effectLst/>
        </p:spPr>
        <p:txBody>
          <a:bodyPr wrap="none" anchor="ctr"/>
          <a:lstStyle/>
          <a:p>
            <a:endParaRPr lang="en-US"/>
          </a:p>
        </p:txBody>
      </p:sp>
      <p:sp>
        <p:nvSpPr>
          <p:cNvPr id="186112" name="Line 768"/>
          <p:cNvSpPr>
            <a:spLocks noChangeShapeType="1"/>
          </p:cNvSpPr>
          <p:nvPr/>
        </p:nvSpPr>
        <p:spPr bwMode="auto">
          <a:xfrm>
            <a:off x="6935788" y="2495550"/>
            <a:ext cx="0" cy="55563"/>
          </a:xfrm>
          <a:prstGeom prst="line">
            <a:avLst/>
          </a:prstGeom>
          <a:noFill/>
          <a:ln w="12700">
            <a:solidFill>
              <a:schemeClr val="folHlink"/>
            </a:solidFill>
            <a:round/>
            <a:headEnd/>
            <a:tailEnd/>
          </a:ln>
          <a:effectLst/>
        </p:spPr>
        <p:txBody>
          <a:bodyPr wrap="none" anchor="ctr"/>
          <a:lstStyle/>
          <a:p>
            <a:endParaRPr lang="en-US"/>
          </a:p>
        </p:txBody>
      </p:sp>
      <p:sp>
        <p:nvSpPr>
          <p:cNvPr id="186113" name="Line 769"/>
          <p:cNvSpPr>
            <a:spLocks noChangeShapeType="1"/>
          </p:cNvSpPr>
          <p:nvPr/>
        </p:nvSpPr>
        <p:spPr bwMode="auto">
          <a:xfrm>
            <a:off x="7283450" y="2495550"/>
            <a:ext cx="0" cy="55563"/>
          </a:xfrm>
          <a:prstGeom prst="line">
            <a:avLst/>
          </a:prstGeom>
          <a:noFill/>
          <a:ln w="12700">
            <a:solidFill>
              <a:schemeClr val="folHlink"/>
            </a:solidFill>
            <a:round/>
            <a:headEnd/>
            <a:tailEnd/>
          </a:ln>
          <a:effectLst/>
        </p:spPr>
        <p:txBody>
          <a:bodyPr wrap="none" anchor="ctr"/>
          <a:lstStyle/>
          <a:p>
            <a:endParaRPr lang="en-US"/>
          </a:p>
        </p:txBody>
      </p:sp>
      <p:sp>
        <p:nvSpPr>
          <p:cNvPr id="186114" name="Rectangle 770"/>
          <p:cNvSpPr>
            <a:spLocks noChangeArrowheads="1"/>
          </p:cNvSpPr>
          <p:nvPr/>
        </p:nvSpPr>
        <p:spPr bwMode="auto">
          <a:xfrm>
            <a:off x="6935788" y="2495550"/>
            <a:ext cx="344487" cy="53975"/>
          </a:xfrm>
          <a:prstGeom prst="rect">
            <a:avLst/>
          </a:prstGeom>
          <a:solidFill>
            <a:srgbClr val="DDDDDD"/>
          </a:solidFill>
          <a:ln w="12700">
            <a:noFill/>
            <a:miter lim="800000"/>
            <a:headEnd/>
            <a:tailEnd/>
          </a:ln>
          <a:effectLst/>
        </p:spPr>
        <p:txBody>
          <a:bodyPr wrap="none" anchor="ctr"/>
          <a:lstStyle/>
          <a:p>
            <a:pPr algn="ctr">
              <a:spcBef>
                <a:spcPct val="0"/>
              </a:spcBef>
              <a:buClrTx/>
              <a:buSzTx/>
              <a:buFontTx/>
              <a:buNone/>
            </a:pPr>
            <a:endParaRPr lang="it-IT">
              <a:latin typeface="Times New Roman" pitchFamily="64" charset="0"/>
            </a:endParaRPr>
          </a:p>
        </p:txBody>
      </p:sp>
      <p:sp>
        <p:nvSpPr>
          <p:cNvPr id="186115" name="Oval 771"/>
          <p:cNvSpPr>
            <a:spLocks noChangeArrowheads="1"/>
          </p:cNvSpPr>
          <p:nvPr/>
        </p:nvSpPr>
        <p:spPr bwMode="auto">
          <a:xfrm>
            <a:off x="6932613" y="2432050"/>
            <a:ext cx="347662" cy="103188"/>
          </a:xfrm>
          <a:prstGeom prst="ellipse">
            <a:avLst/>
          </a:prstGeom>
          <a:solidFill>
            <a:srgbClr val="DDDDDD"/>
          </a:solidFill>
          <a:ln w="12700">
            <a:solidFill>
              <a:schemeClr val="folHlink"/>
            </a:solidFill>
            <a:round/>
            <a:headEnd/>
            <a:tailEnd/>
          </a:ln>
          <a:effectLst/>
        </p:spPr>
        <p:txBody>
          <a:bodyPr wrap="none" anchor="ctr"/>
          <a:lstStyle/>
          <a:p>
            <a:endParaRPr lang="en-US"/>
          </a:p>
        </p:txBody>
      </p:sp>
      <p:grpSp>
        <p:nvGrpSpPr>
          <p:cNvPr id="186116" name="Group 772"/>
          <p:cNvGrpSpPr>
            <a:grpSpLocks/>
          </p:cNvGrpSpPr>
          <p:nvPr/>
        </p:nvGrpSpPr>
        <p:grpSpPr bwMode="auto">
          <a:xfrm>
            <a:off x="7016750" y="2454275"/>
            <a:ext cx="171450" cy="61913"/>
            <a:chOff x="2848" y="848"/>
            <a:chExt cx="140" cy="98"/>
          </a:xfrm>
        </p:grpSpPr>
        <p:sp>
          <p:nvSpPr>
            <p:cNvPr id="186117" name="Line 773"/>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186118" name="Line 774"/>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186119" name="Line 775"/>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grpSp>
        <p:nvGrpSpPr>
          <p:cNvPr id="186120" name="Group 776"/>
          <p:cNvGrpSpPr>
            <a:grpSpLocks/>
          </p:cNvGrpSpPr>
          <p:nvPr/>
        </p:nvGrpSpPr>
        <p:grpSpPr bwMode="auto">
          <a:xfrm flipV="1">
            <a:off x="7016750" y="2454275"/>
            <a:ext cx="171450" cy="60325"/>
            <a:chOff x="2848" y="848"/>
            <a:chExt cx="140" cy="98"/>
          </a:xfrm>
        </p:grpSpPr>
        <p:sp>
          <p:nvSpPr>
            <p:cNvPr id="186121" name="Line 777"/>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186122" name="Line 778"/>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186123" name="Line 779"/>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sp>
        <p:nvSpPr>
          <p:cNvPr id="186124" name="Oval 780"/>
          <p:cNvSpPr>
            <a:spLocks noChangeArrowheads="1"/>
          </p:cNvSpPr>
          <p:nvPr/>
        </p:nvSpPr>
        <p:spPr bwMode="auto">
          <a:xfrm>
            <a:off x="6934200" y="2763838"/>
            <a:ext cx="358775" cy="95250"/>
          </a:xfrm>
          <a:prstGeom prst="ellipse">
            <a:avLst/>
          </a:prstGeom>
          <a:solidFill>
            <a:srgbClr val="DDDDDD"/>
          </a:solidFill>
          <a:ln w="12700">
            <a:solidFill>
              <a:schemeClr val="folHlink"/>
            </a:solidFill>
            <a:round/>
            <a:headEnd/>
            <a:tailEnd/>
          </a:ln>
          <a:effectLst/>
        </p:spPr>
        <p:txBody>
          <a:bodyPr wrap="none" anchor="ctr"/>
          <a:lstStyle/>
          <a:p>
            <a:endParaRPr lang="en-US"/>
          </a:p>
        </p:txBody>
      </p:sp>
      <p:sp>
        <p:nvSpPr>
          <p:cNvPr id="186125" name="Line 781"/>
          <p:cNvSpPr>
            <a:spLocks noChangeShapeType="1"/>
          </p:cNvSpPr>
          <p:nvPr/>
        </p:nvSpPr>
        <p:spPr bwMode="auto">
          <a:xfrm>
            <a:off x="6934200" y="2755900"/>
            <a:ext cx="0" cy="58738"/>
          </a:xfrm>
          <a:prstGeom prst="line">
            <a:avLst/>
          </a:prstGeom>
          <a:noFill/>
          <a:ln w="12700">
            <a:solidFill>
              <a:schemeClr val="folHlink"/>
            </a:solidFill>
            <a:round/>
            <a:headEnd/>
            <a:tailEnd/>
          </a:ln>
          <a:effectLst/>
        </p:spPr>
        <p:txBody>
          <a:bodyPr wrap="none" anchor="ctr"/>
          <a:lstStyle/>
          <a:p>
            <a:endParaRPr lang="en-US"/>
          </a:p>
        </p:txBody>
      </p:sp>
      <p:sp>
        <p:nvSpPr>
          <p:cNvPr id="186126" name="Line 782"/>
          <p:cNvSpPr>
            <a:spLocks noChangeShapeType="1"/>
          </p:cNvSpPr>
          <p:nvPr/>
        </p:nvSpPr>
        <p:spPr bwMode="auto">
          <a:xfrm>
            <a:off x="7292975" y="2755900"/>
            <a:ext cx="0" cy="58738"/>
          </a:xfrm>
          <a:prstGeom prst="line">
            <a:avLst/>
          </a:prstGeom>
          <a:noFill/>
          <a:ln w="12700">
            <a:solidFill>
              <a:schemeClr val="folHlink"/>
            </a:solidFill>
            <a:round/>
            <a:headEnd/>
            <a:tailEnd/>
          </a:ln>
          <a:effectLst/>
        </p:spPr>
        <p:txBody>
          <a:bodyPr wrap="none" anchor="ctr"/>
          <a:lstStyle/>
          <a:p>
            <a:endParaRPr lang="en-US"/>
          </a:p>
        </p:txBody>
      </p:sp>
      <p:sp>
        <p:nvSpPr>
          <p:cNvPr id="186127" name="Rectangle 783"/>
          <p:cNvSpPr>
            <a:spLocks noChangeArrowheads="1"/>
          </p:cNvSpPr>
          <p:nvPr/>
        </p:nvSpPr>
        <p:spPr bwMode="auto">
          <a:xfrm>
            <a:off x="6934200" y="2755900"/>
            <a:ext cx="355600" cy="58738"/>
          </a:xfrm>
          <a:prstGeom prst="rect">
            <a:avLst/>
          </a:prstGeom>
          <a:solidFill>
            <a:srgbClr val="DDDDDD"/>
          </a:solidFill>
          <a:ln w="12700">
            <a:noFill/>
            <a:miter lim="800000"/>
            <a:headEnd/>
            <a:tailEnd/>
          </a:ln>
          <a:effectLst/>
        </p:spPr>
        <p:txBody>
          <a:bodyPr wrap="none" anchor="ctr"/>
          <a:lstStyle/>
          <a:p>
            <a:pPr algn="ctr">
              <a:spcBef>
                <a:spcPct val="0"/>
              </a:spcBef>
              <a:buClrTx/>
              <a:buSzTx/>
              <a:buFontTx/>
              <a:buNone/>
            </a:pPr>
            <a:endParaRPr lang="it-IT">
              <a:latin typeface="Times New Roman" pitchFamily="64" charset="0"/>
            </a:endParaRPr>
          </a:p>
        </p:txBody>
      </p:sp>
      <p:sp>
        <p:nvSpPr>
          <p:cNvPr id="186128" name="Oval 784"/>
          <p:cNvSpPr>
            <a:spLocks noChangeArrowheads="1"/>
          </p:cNvSpPr>
          <p:nvPr/>
        </p:nvSpPr>
        <p:spPr bwMode="auto">
          <a:xfrm>
            <a:off x="6931025" y="2687638"/>
            <a:ext cx="358775" cy="111125"/>
          </a:xfrm>
          <a:prstGeom prst="ellipse">
            <a:avLst/>
          </a:prstGeom>
          <a:solidFill>
            <a:srgbClr val="DDDDDD"/>
          </a:solidFill>
          <a:ln w="12700">
            <a:solidFill>
              <a:schemeClr val="folHlink"/>
            </a:solidFill>
            <a:round/>
            <a:headEnd/>
            <a:tailEnd/>
          </a:ln>
          <a:effectLst/>
        </p:spPr>
        <p:txBody>
          <a:bodyPr wrap="none" anchor="ctr"/>
          <a:lstStyle/>
          <a:p>
            <a:endParaRPr lang="en-US"/>
          </a:p>
        </p:txBody>
      </p:sp>
      <p:grpSp>
        <p:nvGrpSpPr>
          <p:cNvPr id="186129" name="Group 785"/>
          <p:cNvGrpSpPr>
            <a:grpSpLocks/>
          </p:cNvGrpSpPr>
          <p:nvPr/>
        </p:nvGrpSpPr>
        <p:grpSpPr bwMode="auto">
          <a:xfrm>
            <a:off x="7016750" y="2711450"/>
            <a:ext cx="179388" cy="65088"/>
            <a:chOff x="2848" y="848"/>
            <a:chExt cx="140" cy="98"/>
          </a:xfrm>
        </p:grpSpPr>
        <p:sp>
          <p:nvSpPr>
            <p:cNvPr id="186130" name="Line 786"/>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186131" name="Line 787"/>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186132" name="Line 788"/>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grpSp>
        <p:nvGrpSpPr>
          <p:cNvPr id="186133" name="Group 789"/>
          <p:cNvGrpSpPr>
            <a:grpSpLocks/>
          </p:cNvGrpSpPr>
          <p:nvPr/>
        </p:nvGrpSpPr>
        <p:grpSpPr bwMode="auto">
          <a:xfrm flipV="1">
            <a:off x="7016750" y="2711450"/>
            <a:ext cx="179388" cy="65088"/>
            <a:chOff x="2848" y="848"/>
            <a:chExt cx="140" cy="98"/>
          </a:xfrm>
        </p:grpSpPr>
        <p:sp>
          <p:nvSpPr>
            <p:cNvPr id="186134" name="Line 790"/>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186135" name="Line 791"/>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186136" name="Line 792"/>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sp>
        <p:nvSpPr>
          <p:cNvPr id="186137" name="Oval 793"/>
          <p:cNvSpPr>
            <a:spLocks noChangeArrowheads="1"/>
          </p:cNvSpPr>
          <p:nvPr/>
        </p:nvSpPr>
        <p:spPr bwMode="auto">
          <a:xfrm>
            <a:off x="7410450" y="2405063"/>
            <a:ext cx="330200" cy="85725"/>
          </a:xfrm>
          <a:prstGeom prst="ellipse">
            <a:avLst/>
          </a:prstGeom>
          <a:solidFill>
            <a:srgbClr val="DDDDDD"/>
          </a:solidFill>
          <a:ln w="12700">
            <a:solidFill>
              <a:schemeClr val="folHlink"/>
            </a:solidFill>
            <a:round/>
            <a:headEnd/>
            <a:tailEnd/>
          </a:ln>
          <a:effectLst/>
        </p:spPr>
        <p:txBody>
          <a:bodyPr wrap="none" anchor="ctr"/>
          <a:lstStyle/>
          <a:p>
            <a:endParaRPr lang="en-US"/>
          </a:p>
        </p:txBody>
      </p:sp>
      <p:sp>
        <p:nvSpPr>
          <p:cNvPr id="186138" name="Line 794"/>
          <p:cNvSpPr>
            <a:spLocks noChangeShapeType="1"/>
          </p:cNvSpPr>
          <p:nvPr/>
        </p:nvSpPr>
        <p:spPr bwMode="auto">
          <a:xfrm>
            <a:off x="7410450" y="2398713"/>
            <a:ext cx="0" cy="52387"/>
          </a:xfrm>
          <a:prstGeom prst="line">
            <a:avLst/>
          </a:prstGeom>
          <a:noFill/>
          <a:ln w="12700">
            <a:solidFill>
              <a:schemeClr val="folHlink"/>
            </a:solidFill>
            <a:round/>
            <a:headEnd/>
            <a:tailEnd/>
          </a:ln>
          <a:effectLst/>
        </p:spPr>
        <p:txBody>
          <a:bodyPr wrap="none" anchor="ctr"/>
          <a:lstStyle/>
          <a:p>
            <a:endParaRPr lang="en-US"/>
          </a:p>
        </p:txBody>
      </p:sp>
      <p:sp>
        <p:nvSpPr>
          <p:cNvPr id="186139" name="Line 795"/>
          <p:cNvSpPr>
            <a:spLocks noChangeShapeType="1"/>
          </p:cNvSpPr>
          <p:nvPr/>
        </p:nvSpPr>
        <p:spPr bwMode="auto">
          <a:xfrm>
            <a:off x="7740650" y="2398713"/>
            <a:ext cx="0" cy="52387"/>
          </a:xfrm>
          <a:prstGeom prst="line">
            <a:avLst/>
          </a:prstGeom>
          <a:noFill/>
          <a:ln w="12700">
            <a:solidFill>
              <a:schemeClr val="folHlink"/>
            </a:solidFill>
            <a:round/>
            <a:headEnd/>
            <a:tailEnd/>
          </a:ln>
          <a:effectLst/>
        </p:spPr>
        <p:txBody>
          <a:bodyPr wrap="none" anchor="ctr"/>
          <a:lstStyle/>
          <a:p>
            <a:endParaRPr lang="en-US"/>
          </a:p>
        </p:txBody>
      </p:sp>
      <p:sp>
        <p:nvSpPr>
          <p:cNvPr id="186140" name="Rectangle 796"/>
          <p:cNvSpPr>
            <a:spLocks noChangeArrowheads="1"/>
          </p:cNvSpPr>
          <p:nvPr/>
        </p:nvSpPr>
        <p:spPr bwMode="auto">
          <a:xfrm>
            <a:off x="7410450" y="2398713"/>
            <a:ext cx="327025" cy="52387"/>
          </a:xfrm>
          <a:prstGeom prst="rect">
            <a:avLst/>
          </a:prstGeom>
          <a:solidFill>
            <a:srgbClr val="DDDDDD"/>
          </a:solidFill>
          <a:ln w="12700">
            <a:noFill/>
            <a:miter lim="800000"/>
            <a:headEnd/>
            <a:tailEnd/>
          </a:ln>
          <a:effectLst/>
        </p:spPr>
        <p:txBody>
          <a:bodyPr wrap="none" anchor="ctr"/>
          <a:lstStyle/>
          <a:p>
            <a:pPr algn="ctr">
              <a:spcBef>
                <a:spcPct val="0"/>
              </a:spcBef>
              <a:buClrTx/>
              <a:buSzTx/>
              <a:buFontTx/>
              <a:buNone/>
            </a:pPr>
            <a:endParaRPr lang="it-IT">
              <a:solidFill>
                <a:schemeClr val="bg2"/>
              </a:solidFill>
              <a:latin typeface="Times New Roman" pitchFamily="64" charset="0"/>
            </a:endParaRPr>
          </a:p>
        </p:txBody>
      </p:sp>
      <p:sp>
        <p:nvSpPr>
          <p:cNvPr id="186141" name="Oval 797"/>
          <p:cNvSpPr>
            <a:spLocks noChangeArrowheads="1"/>
          </p:cNvSpPr>
          <p:nvPr/>
        </p:nvSpPr>
        <p:spPr bwMode="auto">
          <a:xfrm>
            <a:off x="7407275" y="2336800"/>
            <a:ext cx="330200" cy="100013"/>
          </a:xfrm>
          <a:prstGeom prst="ellipse">
            <a:avLst/>
          </a:prstGeom>
          <a:solidFill>
            <a:srgbClr val="DDDDDD"/>
          </a:solidFill>
          <a:ln w="12700">
            <a:solidFill>
              <a:schemeClr val="folHlink"/>
            </a:solidFill>
            <a:round/>
            <a:headEnd/>
            <a:tailEnd/>
          </a:ln>
          <a:effectLst/>
        </p:spPr>
        <p:txBody>
          <a:bodyPr wrap="none" anchor="ctr"/>
          <a:lstStyle/>
          <a:p>
            <a:endParaRPr lang="en-US"/>
          </a:p>
        </p:txBody>
      </p:sp>
      <p:grpSp>
        <p:nvGrpSpPr>
          <p:cNvPr id="186142" name="Group 798"/>
          <p:cNvGrpSpPr>
            <a:grpSpLocks/>
          </p:cNvGrpSpPr>
          <p:nvPr/>
        </p:nvGrpSpPr>
        <p:grpSpPr bwMode="auto">
          <a:xfrm>
            <a:off x="7486650" y="2359025"/>
            <a:ext cx="163513" cy="57150"/>
            <a:chOff x="2848" y="848"/>
            <a:chExt cx="140" cy="98"/>
          </a:xfrm>
        </p:grpSpPr>
        <p:sp>
          <p:nvSpPr>
            <p:cNvPr id="186143" name="Line 799"/>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186144" name="Line 800"/>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186145" name="Line 801"/>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grpSp>
        <p:nvGrpSpPr>
          <p:cNvPr id="186146" name="Group 802"/>
          <p:cNvGrpSpPr>
            <a:grpSpLocks/>
          </p:cNvGrpSpPr>
          <p:nvPr/>
        </p:nvGrpSpPr>
        <p:grpSpPr bwMode="auto">
          <a:xfrm flipV="1">
            <a:off x="7486650" y="2357438"/>
            <a:ext cx="163513" cy="58737"/>
            <a:chOff x="2848" y="848"/>
            <a:chExt cx="140" cy="98"/>
          </a:xfrm>
        </p:grpSpPr>
        <p:sp>
          <p:nvSpPr>
            <p:cNvPr id="186147" name="Line 803"/>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186148" name="Line 804"/>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186149" name="Line 805"/>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sp>
        <p:nvSpPr>
          <p:cNvPr id="186150" name="Oval 806"/>
          <p:cNvSpPr>
            <a:spLocks noChangeArrowheads="1"/>
          </p:cNvSpPr>
          <p:nvPr/>
        </p:nvSpPr>
        <p:spPr bwMode="auto">
          <a:xfrm>
            <a:off x="7496175" y="2763838"/>
            <a:ext cx="358775" cy="95250"/>
          </a:xfrm>
          <a:prstGeom prst="ellipse">
            <a:avLst/>
          </a:prstGeom>
          <a:solidFill>
            <a:srgbClr val="DDDDDD"/>
          </a:solidFill>
          <a:ln w="12700">
            <a:solidFill>
              <a:schemeClr val="folHlink"/>
            </a:solidFill>
            <a:round/>
            <a:headEnd/>
            <a:tailEnd/>
          </a:ln>
          <a:effectLst/>
        </p:spPr>
        <p:txBody>
          <a:bodyPr wrap="none" anchor="ctr"/>
          <a:lstStyle/>
          <a:p>
            <a:endParaRPr lang="en-US"/>
          </a:p>
        </p:txBody>
      </p:sp>
      <p:sp>
        <p:nvSpPr>
          <p:cNvPr id="186151" name="Line 807"/>
          <p:cNvSpPr>
            <a:spLocks noChangeShapeType="1"/>
          </p:cNvSpPr>
          <p:nvPr/>
        </p:nvSpPr>
        <p:spPr bwMode="auto">
          <a:xfrm>
            <a:off x="7496175" y="2755900"/>
            <a:ext cx="0" cy="58738"/>
          </a:xfrm>
          <a:prstGeom prst="line">
            <a:avLst/>
          </a:prstGeom>
          <a:noFill/>
          <a:ln w="12700">
            <a:solidFill>
              <a:schemeClr val="folHlink"/>
            </a:solidFill>
            <a:round/>
            <a:headEnd/>
            <a:tailEnd/>
          </a:ln>
          <a:effectLst/>
        </p:spPr>
        <p:txBody>
          <a:bodyPr wrap="none" anchor="ctr"/>
          <a:lstStyle/>
          <a:p>
            <a:endParaRPr lang="en-US"/>
          </a:p>
        </p:txBody>
      </p:sp>
      <p:sp>
        <p:nvSpPr>
          <p:cNvPr id="186152" name="Line 808"/>
          <p:cNvSpPr>
            <a:spLocks noChangeShapeType="1"/>
          </p:cNvSpPr>
          <p:nvPr/>
        </p:nvSpPr>
        <p:spPr bwMode="auto">
          <a:xfrm>
            <a:off x="7854950" y="2755900"/>
            <a:ext cx="0" cy="58738"/>
          </a:xfrm>
          <a:prstGeom prst="line">
            <a:avLst/>
          </a:prstGeom>
          <a:noFill/>
          <a:ln w="12700">
            <a:solidFill>
              <a:schemeClr val="folHlink"/>
            </a:solidFill>
            <a:round/>
            <a:headEnd/>
            <a:tailEnd/>
          </a:ln>
          <a:effectLst/>
        </p:spPr>
        <p:txBody>
          <a:bodyPr wrap="none" anchor="ctr"/>
          <a:lstStyle/>
          <a:p>
            <a:endParaRPr lang="en-US"/>
          </a:p>
        </p:txBody>
      </p:sp>
      <p:sp>
        <p:nvSpPr>
          <p:cNvPr id="186153" name="Rectangle 809"/>
          <p:cNvSpPr>
            <a:spLocks noChangeArrowheads="1"/>
          </p:cNvSpPr>
          <p:nvPr/>
        </p:nvSpPr>
        <p:spPr bwMode="auto">
          <a:xfrm>
            <a:off x="7496175" y="2755900"/>
            <a:ext cx="355600" cy="58738"/>
          </a:xfrm>
          <a:prstGeom prst="rect">
            <a:avLst/>
          </a:prstGeom>
          <a:solidFill>
            <a:srgbClr val="DDDDDD"/>
          </a:solidFill>
          <a:ln w="12700">
            <a:noFill/>
            <a:miter lim="800000"/>
            <a:headEnd/>
            <a:tailEnd/>
          </a:ln>
          <a:effectLst/>
        </p:spPr>
        <p:txBody>
          <a:bodyPr wrap="none" anchor="ctr"/>
          <a:lstStyle/>
          <a:p>
            <a:pPr algn="ctr">
              <a:spcBef>
                <a:spcPct val="0"/>
              </a:spcBef>
              <a:buClrTx/>
              <a:buSzTx/>
              <a:buFontTx/>
              <a:buNone/>
            </a:pPr>
            <a:endParaRPr lang="it-IT">
              <a:latin typeface="Times New Roman" pitchFamily="64" charset="0"/>
            </a:endParaRPr>
          </a:p>
        </p:txBody>
      </p:sp>
      <p:sp>
        <p:nvSpPr>
          <p:cNvPr id="186154" name="Oval 810"/>
          <p:cNvSpPr>
            <a:spLocks noChangeArrowheads="1"/>
          </p:cNvSpPr>
          <p:nvPr/>
        </p:nvSpPr>
        <p:spPr bwMode="auto">
          <a:xfrm>
            <a:off x="7493000" y="2687638"/>
            <a:ext cx="358775" cy="111125"/>
          </a:xfrm>
          <a:prstGeom prst="ellipse">
            <a:avLst/>
          </a:prstGeom>
          <a:solidFill>
            <a:srgbClr val="DDDDDD"/>
          </a:solidFill>
          <a:ln w="12700">
            <a:solidFill>
              <a:schemeClr val="folHlink"/>
            </a:solidFill>
            <a:round/>
            <a:headEnd/>
            <a:tailEnd/>
          </a:ln>
          <a:effectLst/>
        </p:spPr>
        <p:txBody>
          <a:bodyPr wrap="none" anchor="ctr"/>
          <a:lstStyle/>
          <a:p>
            <a:endParaRPr lang="en-US"/>
          </a:p>
        </p:txBody>
      </p:sp>
      <p:grpSp>
        <p:nvGrpSpPr>
          <p:cNvPr id="186155" name="Group 811"/>
          <p:cNvGrpSpPr>
            <a:grpSpLocks/>
          </p:cNvGrpSpPr>
          <p:nvPr/>
        </p:nvGrpSpPr>
        <p:grpSpPr bwMode="auto">
          <a:xfrm>
            <a:off x="7578725" y="2711450"/>
            <a:ext cx="179388" cy="65088"/>
            <a:chOff x="2848" y="848"/>
            <a:chExt cx="140" cy="98"/>
          </a:xfrm>
        </p:grpSpPr>
        <p:sp>
          <p:nvSpPr>
            <p:cNvPr id="186156" name="Line 812"/>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186157" name="Line 813"/>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186158" name="Line 814"/>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grpSp>
        <p:nvGrpSpPr>
          <p:cNvPr id="186159" name="Group 815"/>
          <p:cNvGrpSpPr>
            <a:grpSpLocks/>
          </p:cNvGrpSpPr>
          <p:nvPr/>
        </p:nvGrpSpPr>
        <p:grpSpPr bwMode="auto">
          <a:xfrm flipV="1">
            <a:off x="7578725" y="2711450"/>
            <a:ext cx="179388" cy="65088"/>
            <a:chOff x="2848" y="848"/>
            <a:chExt cx="140" cy="98"/>
          </a:xfrm>
        </p:grpSpPr>
        <p:sp>
          <p:nvSpPr>
            <p:cNvPr id="186160" name="Line 816"/>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186161" name="Line 817"/>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186162" name="Line 818"/>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sp>
        <p:nvSpPr>
          <p:cNvPr id="186163" name="Oval 819"/>
          <p:cNvSpPr>
            <a:spLocks noChangeArrowheads="1"/>
          </p:cNvSpPr>
          <p:nvPr/>
        </p:nvSpPr>
        <p:spPr bwMode="auto">
          <a:xfrm>
            <a:off x="6086475" y="2498725"/>
            <a:ext cx="346075" cy="87313"/>
          </a:xfrm>
          <a:prstGeom prst="ellipse">
            <a:avLst/>
          </a:prstGeom>
          <a:solidFill>
            <a:srgbClr val="DDDDDD"/>
          </a:solidFill>
          <a:ln w="12700">
            <a:solidFill>
              <a:schemeClr val="folHlink"/>
            </a:solidFill>
            <a:round/>
            <a:headEnd/>
            <a:tailEnd/>
          </a:ln>
          <a:effectLst/>
        </p:spPr>
        <p:txBody>
          <a:bodyPr wrap="none" anchor="ctr"/>
          <a:lstStyle/>
          <a:p>
            <a:endParaRPr lang="en-US"/>
          </a:p>
        </p:txBody>
      </p:sp>
      <p:sp>
        <p:nvSpPr>
          <p:cNvPr id="186164" name="Line 820"/>
          <p:cNvSpPr>
            <a:spLocks noChangeShapeType="1"/>
          </p:cNvSpPr>
          <p:nvPr/>
        </p:nvSpPr>
        <p:spPr bwMode="auto">
          <a:xfrm>
            <a:off x="6086475" y="2490788"/>
            <a:ext cx="0" cy="53975"/>
          </a:xfrm>
          <a:prstGeom prst="line">
            <a:avLst/>
          </a:prstGeom>
          <a:noFill/>
          <a:ln w="12700">
            <a:solidFill>
              <a:schemeClr val="folHlink"/>
            </a:solidFill>
            <a:round/>
            <a:headEnd/>
            <a:tailEnd/>
          </a:ln>
          <a:effectLst/>
        </p:spPr>
        <p:txBody>
          <a:bodyPr wrap="none" anchor="ctr"/>
          <a:lstStyle/>
          <a:p>
            <a:endParaRPr lang="en-US"/>
          </a:p>
        </p:txBody>
      </p:sp>
      <p:sp>
        <p:nvSpPr>
          <p:cNvPr id="186165" name="Line 821"/>
          <p:cNvSpPr>
            <a:spLocks noChangeShapeType="1"/>
          </p:cNvSpPr>
          <p:nvPr/>
        </p:nvSpPr>
        <p:spPr bwMode="auto">
          <a:xfrm>
            <a:off x="6432550" y="2490788"/>
            <a:ext cx="0" cy="53975"/>
          </a:xfrm>
          <a:prstGeom prst="line">
            <a:avLst/>
          </a:prstGeom>
          <a:noFill/>
          <a:ln w="12700">
            <a:solidFill>
              <a:schemeClr val="folHlink"/>
            </a:solidFill>
            <a:round/>
            <a:headEnd/>
            <a:tailEnd/>
          </a:ln>
          <a:effectLst/>
        </p:spPr>
        <p:txBody>
          <a:bodyPr wrap="none" anchor="ctr"/>
          <a:lstStyle/>
          <a:p>
            <a:endParaRPr lang="en-US"/>
          </a:p>
        </p:txBody>
      </p:sp>
      <p:sp>
        <p:nvSpPr>
          <p:cNvPr id="186166" name="Rectangle 822"/>
          <p:cNvSpPr>
            <a:spLocks noChangeArrowheads="1"/>
          </p:cNvSpPr>
          <p:nvPr/>
        </p:nvSpPr>
        <p:spPr bwMode="auto">
          <a:xfrm>
            <a:off x="6086475" y="2490788"/>
            <a:ext cx="342900" cy="53975"/>
          </a:xfrm>
          <a:prstGeom prst="rect">
            <a:avLst/>
          </a:prstGeom>
          <a:solidFill>
            <a:srgbClr val="DDDDDD"/>
          </a:solidFill>
          <a:ln w="12700">
            <a:noFill/>
            <a:miter lim="800000"/>
            <a:headEnd/>
            <a:tailEnd/>
          </a:ln>
          <a:effectLst/>
        </p:spPr>
        <p:txBody>
          <a:bodyPr wrap="none" anchor="ctr"/>
          <a:lstStyle/>
          <a:p>
            <a:pPr algn="ctr">
              <a:spcBef>
                <a:spcPct val="0"/>
              </a:spcBef>
              <a:buClrTx/>
              <a:buSzTx/>
              <a:buFontTx/>
              <a:buNone/>
            </a:pPr>
            <a:endParaRPr lang="it-IT">
              <a:latin typeface="Times New Roman" pitchFamily="64" charset="0"/>
            </a:endParaRPr>
          </a:p>
        </p:txBody>
      </p:sp>
      <p:sp>
        <p:nvSpPr>
          <p:cNvPr id="186167" name="Oval 823"/>
          <p:cNvSpPr>
            <a:spLocks noChangeArrowheads="1"/>
          </p:cNvSpPr>
          <p:nvPr/>
        </p:nvSpPr>
        <p:spPr bwMode="auto">
          <a:xfrm>
            <a:off x="6083300" y="2427288"/>
            <a:ext cx="346075" cy="103187"/>
          </a:xfrm>
          <a:prstGeom prst="ellipse">
            <a:avLst/>
          </a:prstGeom>
          <a:solidFill>
            <a:srgbClr val="DDDDDD"/>
          </a:solidFill>
          <a:ln w="12700">
            <a:solidFill>
              <a:schemeClr val="folHlink"/>
            </a:solidFill>
            <a:round/>
            <a:headEnd/>
            <a:tailEnd/>
          </a:ln>
          <a:effectLst/>
        </p:spPr>
        <p:txBody>
          <a:bodyPr wrap="none" anchor="ctr"/>
          <a:lstStyle/>
          <a:p>
            <a:endParaRPr lang="en-US"/>
          </a:p>
        </p:txBody>
      </p:sp>
      <p:grpSp>
        <p:nvGrpSpPr>
          <p:cNvPr id="186168" name="Group 824"/>
          <p:cNvGrpSpPr>
            <a:grpSpLocks/>
          </p:cNvGrpSpPr>
          <p:nvPr/>
        </p:nvGrpSpPr>
        <p:grpSpPr bwMode="auto">
          <a:xfrm>
            <a:off x="6167438" y="2449513"/>
            <a:ext cx="171450" cy="60325"/>
            <a:chOff x="2848" y="848"/>
            <a:chExt cx="140" cy="98"/>
          </a:xfrm>
        </p:grpSpPr>
        <p:sp>
          <p:nvSpPr>
            <p:cNvPr id="186169" name="Line 825"/>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186170" name="Line 826"/>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186171" name="Line 827"/>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grpSp>
        <p:nvGrpSpPr>
          <p:cNvPr id="186172" name="Group 828"/>
          <p:cNvGrpSpPr>
            <a:grpSpLocks/>
          </p:cNvGrpSpPr>
          <p:nvPr/>
        </p:nvGrpSpPr>
        <p:grpSpPr bwMode="auto">
          <a:xfrm flipV="1">
            <a:off x="6167438" y="2449513"/>
            <a:ext cx="171450" cy="58737"/>
            <a:chOff x="2848" y="848"/>
            <a:chExt cx="140" cy="98"/>
          </a:xfrm>
        </p:grpSpPr>
        <p:sp>
          <p:nvSpPr>
            <p:cNvPr id="186173" name="Line 829"/>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186174" name="Line 830"/>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186175" name="Line 831"/>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sp>
        <p:nvSpPr>
          <p:cNvPr id="186176" name="Oval 832"/>
          <p:cNvSpPr>
            <a:spLocks noChangeArrowheads="1"/>
          </p:cNvSpPr>
          <p:nvPr/>
        </p:nvSpPr>
        <p:spPr bwMode="auto">
          <a:xfrm>
            <a:off x="5780088" y="3648075"/>
            <a:ext cx="346075" cy="87313"/>
          </a:xfrm>
          <a:prstGeom prst="ellipse">
            <a:avLst/>
          </a:prstGeom>
          <a:solidFill>
            <a:srgbClr val="DDDDDD"/>
          </a:solidFill>
          <a:ln w="12700">
            <a:solidFill>
              <a:schemeClr val="folHlink"/>
            </a:solidFill>
            <a:round/>
            <a:headEnd/>
            <a:tailEnd/>
          </a:ln>
          <a:effectLst/>
        </p:spPr>
        <p:txBody>
          <a:bodyPr wrap="none" anchor="ctr"/>
          <a:lstStyle/>
          <a:p>
            <a:endParaRPr lang="en-US"/>
          </a:p>
        </p:txBody>
      </p:sp>
      <p:sp>
        <p:nvSpPr>
          <p:cNvPr id="186177" name="Line 833"/>
          <p:cNvSpPr>
            <a:spLocks noChangeShapeType="1"/>
          </p:cNvSpPr>
          <p:nvPr/>
        </p:nvSpPr>
        <p:spPr bwMode="auto">
          <a:xfrm>
            <a:off x="5780088" y="3640138"/>
            <a:ext cx="0" cy="53975"/>
          </a:xfrm>
          <a:prstGeom prst="line">
            <a:avLst/>
          </a:prstGeom>
          <a:noFill/>
          <a:ln w="12700">
            <a:solidFill>
              <a:schemeClr val="folHlink"/>
            </a:solidFill>
            <a:round/>
            <a:headEnd/>
            <a:tailEnd/>
          </a:ln>
          <a:effectLst/>
        </p:spPr>
        <p:txBody>
          <a:bodyPr wrap="none" anchor="ctr"/>
          <a:lstStyle/>
          <a:p>
            <a:endParaRPr lang="en-US"/>
          </a:p>
        </p:txBody>
      </p:sp>
      <p:sp>
        <p:nvSpPr>
          <p:cNvPr id="186178" name="Line 834"/>
          <p:cNvSpPr>
            <a:spLocks noChangeShapeType="1"/>
          </p:cNvSpPr>
          <p:nvPr/>
        </p:nvSpPr>
        <p:spPr bwMode="auto">
          <a:xfrm>
            <a:off x="6126163" y="3640138"/>
            <a:ext cx="0" cy="53975"/>
          </a:xfrm>
          <a:prstGeom prst="line">
            <a:avLst/>
          </a:prstGeom>
          <a:noFill/>
          <a:ln w="12700">
            <a:solidFill>
              <a:schemeClr val="folHlink"/>
            </a:solidFill>
            <a:round/>
            <a:headEnd/>
            <a:tailEnd/>
          </a:ln>
          <a:effectLst/>
        </p:spPr>
        <p:txBody>
          <a:bodyPr wrap="none" anchor="ctr"/>
          <a:lstStyle/>
          <a:p>
            <a:endParaRPr lang="en-US"/>
          </a:p>
        </p:txBody>
      </p:sp>
      <p:sp>
        <p:nvSpPr>
          <p:cNvPr id="186179" name="Rectangle 835"/>
          <p:cNvSpPr>
            <a:spLocks noChangeArrowheads="1"/>
          </p:cNvSpPr>
          <p:nvPr/>
        </p:nvSpPr>
        <p:spPr bwMode="auto">
          <a:xfrm>
            <a:off x="5780088" y="3640138"/>
            <a:ext cx="342900" cy="53975"/>
          </a:xfrm>
          <a:prstGeom prst="rect">
            <a:avLst/>
          </a:prstGeom>
          <a:solidFill>
            <a:srgbClr val="DDDDDD"/>
          </a:solidFill>
          <a:ln w="12700">
            <a:noFill/>
            <a:miter lim="800000"/>
            <a:headEnd/>
            <a:tailEnd/>
          </a:ln>
          <a:effectLst/>
        </p:spPr>
        <p:txBody>
          <a:bodyPr wrap="none" anchor="ctr"/>
          <a:lstStyle/>
          <a:p>
            <a:pPr algn="ctr">
              <a:spcBef>
                <a:spcPct val="0"/>
              </a:spcBef>
              <a:buClrTx/>
              <a:buSzTx/>
              <a:buFontTx/>
              <a:buNone/>
            </a:pPr>
            <a:endParaRPr lang="it-IT">
              <a:latin typeface="Times New Roman" pitchFamily="64" charset="0"/>
            </a:endParaRPr>
          </a:p>
        </p:txBody>
      </p:sp>
      <p:sp>
        <p:nvSpPr>
          <p:cNvPr id="186180" name="Oval 836"/>
          <p:cNvSpPr>
            <a:spLocks noChangeArrowheads="1"/>
          </p:cNvSpPr>
          <p:nvPr/>
        </p:nvSpPr>
        <p:spPr bwMode="auto">
          <a:xfrm>
            <a:off x="5776913" y="3576638"/>
            <a:ext cx="346075" cy="103187"/>
          </a:xfrm>
          <a:prstGeom prst="ellipse">
            <a:avLst/>
          </a:prstGeom>
          <a:solidFill>
            <a:srgbClr val="DDDDDD"/>
          </a:solidFill>
          <a:ln w="12700">
            <a:solidFill>
              <a:schemeClr val="folHlink"/>
            </a:solidFill>
            <a:round/>
            <a:headEnd/>
            <a:tailEnd/>
          </a:ln>
          <a:effectLst/>
        </p:spPr>
        <p:txBody>
          <a:bodyPr wrap="none" anchor="ctr"/>
          <a:lstStyle/>
          <a:p>
            <a:endParaRPr lang="en-US"/>
          </a:p>
        </p:txBody>
      </p:sp>
      <p:grpSp>
        <p:nvGrpSpPr>
          <p:cNvPr id="186181" name="Group 837"/>
          <p:cNvGrpSpPr>
            <a:grpSpLocks/>
          </p:cNvGrpSpPr>
          <p:nvPr/>
        </p:nvGrpSpPr>
        <p:grpSpPr bwMode="auto">
          <a:xfrm>
            <a:off x="5861050" y="3598863"/>
            <a:ext cx="171450" cy="60325"/>
            <a:chOff x="2848" y="848"/>
            <a:chExt cx="140" cy="98"/>
          </a:xfrm>
        </p:grpSpPr>
        <p:sp>
          <p:nvSpPr>
            <p:cNvPr id="186182" name="Line 838"/>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186183" name="Line 839"/>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186184" name="Line 840"/>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grpSp>
        <p:nvGrpSpPr>
          <p:cNvPr id="186185" name="Group 841"/>
          <p:cNvGrpSpPr>
            <a:grpSpLocks/>
          </p:cNvGrpSpPr>
          <p:nvPr/>
        </p:nvGrpSpPr>
        <p:grpSpPr bwMode="auto">
          <a:xfrm flipV="1">
            <a:off x="5861050" y="3598863"/>
            <a:ext cx="171450" cy="58737"/>
            <a:chOff x="2848" y="848"/>
            <a:chExt cx="140" cy="98"/>
          </a:xfrm>
        </p:grpSpPr>
        <p:sp>
          <p:nvSpPr>
            <p:cNvPr id="186186" name="Line 842"/>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186187" name="Line 843"/>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186188" name="Line 844"/>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sp>
        <p:nvSpPr>
          <p:cNvPr id="186189" name="Line 845"/>
          <p:cNvSpPr>
            <a:spLocks noChangeShapeType="1"/>
          </p:cNvSpPr>
          <p:nvPr/>
        </p:nvSpPr>
        <p:spPr bwMode="auto">
          <a:xfrm flipV="1">
            <a:off x="6978650" y="4005263"/>
            <a:ext cx="227013" cy="436562"/>
          </a:xfrm>
          <a:prstGeom prst="line">
            <a:avLst/>
          </a:prstGeom>
          <a:noFill/>
          <a:ln w="9525">
            <a:solidFill>
              <a:schemeClr val="bg2"/>
            </a:solidFill>
            <a:round/>
            <a:headEnd/>
            <a:tailEnd/>
          </a:ln>
          <a:effectLst/>
        </p:spPr>
        <p:txBody>
          <a:bodyPr/>
          <a:lstStyle/>
          <a:p>
            <a:endParaRPr lang="en-US"/>
          </a:p>
        </p:txBody>
      </p:sp>
      <p:sp>
        <p:nvSpPr>
          <p:cNvPr id="186190" name="Line 846"/>
          <p:cNvSpPr>
            <a:spLocks noChangeShapeType="1"/>
          </p:cNvSpPr>
          <p:nvPr/>
        </p:nvSpPr>
        <p:spPr bwMode="auto">
          <a:xfrm>
            <a:off x="7102475" y="3743325"/>
            <a:ext cx="163513" cy="120650"/>
          </a:xfrm>
          <a:prstGeom prst="line">
            <a:avLst/>
          </a:prstGeom>
          <a:noFill/>
          <a:ln w="9525">
            <a:solidFill>
              <a:schemeClr val="bg2"/>
            </a:solidFill>
            <a:round/>
            <a:headEnd/>
            <a:tailEnd/>
          </a:ln>
          <a:effectLst/>
        </p:spPr>
        <p:txBody>
          <a:bodyPr/>
          <a:lstStyle/>
          <a:p>
            <a:endParaRPr lang="en-US"/>
          </a:p>
        </p:txBody>
      </p:sp>
      <p:sp>
        <p:nvSpPr>
          <p:cNvPr id="186191" name="Line 847"/>
          <p:cNvSpPr>
            <a:spLocks noChangeShapeType="1"/>
          </p:cNvSpPr>
          <p:nvPr/>
        </p:nvSpPr>
        <p:spPr bwMode="auto">
          <a:xfrm>
            <a:off x="7199313" y="3663950"/>
            <a:ext cx="279400" cy="0"/>
          </a:xfrm>
          <a:prstGeom prst="line">
            <a:avLst/>
          </a:prstGeom>
          <a:noFill/>
          <a:ln w="9525">
            <a:solidFill>
              <a:schemeClr val="bg2"/>
            </a:solidFill>
            <a:round/>
            <a:headEnd/>
            <a:tailEnd/>
          </a:ln>
          <a:effectLst/>
        </p:spPr>
        <p:txBody>
          <a:bodyPr/>
          <a:lstStyle/>
          <a:p>
            <a:endParaRPr lang="en-US"/>
          </a:p>
        </p:txBody>
      </p:sp>
      <p:sp>
        <p:nvSpPr>
          <p:cNvPr id="186192" name="Line 848"/>
          <p:cNvSpPr>
            <a:spLocks noChangeShapeType="1"/>
          </p:cNvSpPr>
          <p:nvPr/>
        </p:nvSpPr>
        <p:spPr bwMode="auto">
          <a:xfrm flipV="1">
            <a:off x="7435850" y="3749675"/>
            <a:ext cx="134938" cy="104775"/>
          </a:xfrm>
          <a:prstGeom prst="line">
            <a:avLst/>
          </a:prstGeom>
          <a:noFill/>
          <a:ln w="9525">
            <a:solidFill>
              <a:schemeClr val="bg2"/>
            </a:solidFill>
            <a:round/>
            <a:headEnd/>
            <a:tailEnd/>
          </a:ln>
          <a:effectLst/>
        </p:spPr>
        <p:txBody>
          <a:bodyPr/>
          <a:lstStyle/>
          <a:p>
            <a:endParaRPr lang="en-US"/>
          </a:p>
        </p:txBody>
      </p:sp>
      <p:sp>
        <p:nvSpPr>
          <p:cNvPr id="186193" name="Line 849"/>
          <p:cNvSpPr>
            <a:spLocks noChangeShapeType="1"/>
          </p:cNvSpPr>
          <p:nvPr/>
        </p:nvSpPr>
        <p:spPr bwMode="auto">
          <a:xfrm>
            <a:off x="6134100" y="3670300"/>
            <a:ext cx="679450" cy="0"/>
          </a:xfrm>
          <a:prstGeom prst="line">
            <a:avLst/>
          </a:prstGeom>
          <a:noFill/>
          <a:ln w="9525">
            <a:solidFill>
              <a:schemeClr val="bg2"/>
            </a:solidFill>
            <a:round/>
            <a:headEnd/>
            <a:tailEnd/>
          </a:ln>
          <a:effectLst/>
        </p:spPr>
        <p:txBody>
          <a:bodyPr/>
          <a:lstStyle/>
          <a:p>
            <a:endParaRPr lang="en-US"/>
          </a:p>
        </p:txBody>
      </p:sp>
      <p:sp>
        <p:nvSpPr>
          <p:cNvPr id="186194" name="Line 850"/>
          <p:cNvSpPr>
            <a:spLocks noChangeShapeType="1"/>
          </p:cNvSpPr>
          <p:nvPr/>
        </p:nvSpPr>
        <p:spPr bwMode="auto">
          <a:xfrm>
            <a:off x="6429375" y="2517775"/>
            <a:ext cx="509588" cy="3175"/>
          </a:xfrm>
          <a:prstGeom prst="line">
            <a:avLst/>
          </a:prstGeom>
          <a:noFill/>
          <a:ln w="9525">
            <a:solidFill>
              <a:schemeClr val="bg2"/>
            </a:solidFill>
            <a:round/>
            <a:headEnd/>
            <a:tailEnd/>
          </a:ln>
          <a:effectLst/>
        </p:spPr>
        <p:txBody>
          <a:bodyPr/>
          <a:lstStyle/>
          <a:p>
            <a:endParaRPr lang="en-US"/>
          </a:p>
        </p:txBody>
      </p:sp>
      <p:sp>
        <p:nvSpPr>
          <p:cNvPr id="186195" name="Line 851"/>
          <p:cNvSpPr>
            <a:spLocks noChangeShapeType="1"/>
          </p:cNvSpPr>
          <p:nvPr/>
        </p:nvSpPr>
        <p:spPr bwMode="auto">
          <a:xfrm>
            <a:off x="5995988" y="2346325"/>
            <a:ext cx="152400" cy="82550"/>
          </a:xfrm>
          <a:prstGeom prst="line">
            <a:avLst/>
          </a:prstGeom>
          <a:noFill/>
          <a:ln w="9525">
            <a:solidFill>
              <a:schemeClr val="bg2"/>
            </a:solidFill>
            <a:round/>
            <a:headEnd/>
            <a:tailEnd/>
          </a:ln>
          <a:effectLst/>
        </p:spPr>
        <p:txBody>
          <a:bodyPr/>
          <a:lstStyle/>
          <a:p>
            <a:endParaRPr lang="en-US"/>
          </a:p>
        </p:txBody>
      </p:sp>
      <p:sp>
        <p:nvSpPr>
          <p:cNvPr id="186196" name="Freeform 852"/>
          <p:cNvSpPr>
            <a:spLocks/>
          </p:cNvSpPr>
          <p:nvPr/>
        </p:nvSpPr>
        <p:spPr bwMode="auto">
          <a:xfrm>
            <a:off x="5316538" y="4352925"/>
            <a:ext cx="2979737" cy="1455738"/>
          </a:xfrm>
          <a:custGeom>
            <a:avLst/>
            <a:gdLst/>
            <a:ahLst/>
            <a:cxnLst>
              <a:cxn ang="0">
                <a:pos x="889" y="23"/>
              </a:cxn>
              <a:cxn ang="0">
                <a:pos x="692" y="109"/>
              </a:cxn>
              <a:cxn ang="0">
                <a:pos x="415" y="91"/>
              </a:cxn>
              <a:cxn ang="0">
                <a:pos x="112" y="170"/>
              </a:cxn>
              <a:cxn ang="0">
                <a:pos x="50" y="353"/>
              </a:cxn>
              <a:cxn ang="0">
                <a:pos x="14" y="528"/>
              </a:cxn>
              <a:cxn ang="0">
                <a:pos x="139" y="650"/>
              </a:cxn>
              <a:cxn ang="0">
                <a:pos x="505" y="781"/>
              </a:cxn>
              <a:cxn ang="0">
                <a:pos x="933" y="886"/>
              </a:cxn>
              <a:cxn ang="0">
                <a:pos x="1370" y="901"/>
              </a:cxn>
              <a:cxn ang="0">
                <a:pos x="1676" y="793"/>
              </a:cxn>
              <a:cxn ang="0">
                <a:pos x="1860" y="624"/>
              </a:cxn>
              <a:cxn ang="0">
                <a:pos x="1776" y="219"/>
              </a:cxn>
              <a:cxn ang="0">
                <a:pos x="1503" y="100"/>
              </a:cxn>
              <a:cxn ang="0">
                <a:pos x="1200" y="13"/>
              </a:cxn>
              <a:cxn ang="0">
                <a:pos x="889" y="23"/>
              </a:cxn>
            </a:cxnLst>
            <a:rect l="0" t="0" r="r" b="b"/>
            <a:pathLst>
              <a:path w="1877" h="917">
                <a:moveTo>
                  <a:pt x="889" y="23"/>
                </a:moveTo>
                <a:cubicBezTo>
                  <a:pt x="804" y="39"/>
                  <a:pt x="771" y="98"/>
                  <a:pt x="692" y="109"/>
                </a:cubicBezTo>
                <a:cubicBezTo>
                  <a:pt x="613" y="120"/>
                  <a:pt x="511" y="81"/>
                  <a:pt x="415" y="91"/>
                </a:cubicBezTo>
                <a:cubicBezTo>
                  <a:pt x="319" y="101"/>
                  <a:pt x="174" y="126"/>
                  <a:pt x="112" y="170"/>
                </a:cubicBezTo>
                <a:cubicBezTo>
                  <a:pt x="51" y="214"/>
                  <a:pt x="66" y="294"/>
                  <a:pt x="50" y="353"/>
                </a:cubicBezTo>
                <a:cubicBezTo>
                  <a:pt x="34" y="412"/>
                  <a:pt x="0" y="479"/>
                  <a:pt x="14" y="528"/>
                </a:cubicBezTo>
                <a:cubicBezTo>
                  <a:pt x="29" y="577"/>
                  <a:pt x="57" y="608"/>
                  <a:pt x="139" y="650"/>
                </a:cubicBezTo>
                <a:cubicBezTo>
                  <a:pt x="221" y="692"/>
                  <a:pt x="372" y="742"/>
                  <a:pt x="505" y="781"/>
                </a:cubicBezTo>
                <a:cubicBezTo>
                  <a:pt x="638" y="820"/>
                  <a:pt x="789" y="866"/>
                  <a:pt x="933" y="886"/>
                </a:cubicBezTo>
                <a:cubicBezTo>
                  <a:pt x="1077" y="906"/>
                  <a:pt x="1246" y="917"/>
                  <a:pt x="1370" y="901"/>
                </a:cubicBezTo>
                <a:cubicBezTo>
                  <a:pt x="1494" y="885"/>
                  <a:pt x="1594" y="839"/>
                  <a:pt x="1676" y="793"/>
                </a:cubicBezTo>
                <a:cubicBezTo>
                  <a:pt x="1758" y="747"/>
                  <a:pt x="1843" y="720"/>
                  <a:pt x="1860" y="624"/>
                </a:cubicBezTo>
                <a:cubicBezTo>
                  <a:pt x="1877" y="528"/>
                  <a:pt x="1835" y="306"/>
                  <a:pt x="1776" y="219"/>
                </a:cubicBezTo>
                <a:cubicBezTo>
                  <a:pt x="1717" y="132"/>
                  <a:pt x="1599" y="134"/>
                  <a:pt x="1503" y="100"/>
                </a:cubicBezTo>
                <a:cubicBezTo>
                  <a:pt x="1407" y="66"/>
                  <a:pt x="1302" y="26"/>
                  <a:pt x="1200" y="13"/>
                </a:cubicBezTo>
                <a:cubicBezTo>
                  <a:pt x="1098" y="0"/>
                  <a:pt x="974" y="7"/>
                  <a:pt x="889" y="23"/>
                </a:cubicBezTo>
                <a:close/>
              </a:path>
            </a:pathLst>
          </a:custGeom>
          <a:solidFill>
            <a:srgbClr val="DDDDDD"/>
          </a:solidFill>
          <a:ln w="9525">
            <a:noFill/>
            <a:round/>
            <a:headEnd/>
            <a:tailEnd/>
          </a:ln>
          <a:effectLst/>
        </p:spPr>
        <p:txBody>
          <a:bodyPr/>
          <a:lstStyle/>
          <a:p>
            <a:endParaRPr lang="en-US"/>
          </a:p>
        </p:txBody>
      </p:sp>
      <p:sp>
        <p:nvSpPr>
          <p:cNvPr id="186197" name="Line 853"/>
          <p:cNvSpPr>
            <a:spLocks noChangeShapeType="1"/>
          </p:cNvSpPr>
          <p:nvPr/>
        </p:nvSpPr>
        <p:spPr bwMode="auto">
          <a:xfrm rot="-5400000">
            <a:off x="7551737" y="5089526"/>
            <a:ext cx="523875" cy="139700"/>
          </a:xfrm>
          <a:prstGeom prst="line">
            <a:avLst/>
          </a:prstGeom>
          <a:noFill/>
          <a:ln w="12700">
            <a:solidFill>
              <a:schemeClr val="bg2"/>
            </a:solidFill>
            <a:round/>
            <a:headEnd/>
            <a:tailEnd/>
          </a:ln>
          <a:effectLst/>
        </p:spPr>
        <p:txBody>
          <a:bodyPr wrap="none" anchor="ctr"/>
          <a:lstStyle/>
          <a:p>
            <a:endParaRPr lang="en-US"/>
          </a:p>
        </p:txBody>
      </p:sp>
      <p:sp>
        <p:nvSpPr>
          <p:cNvPr id="186198" name="Line 854"/>
          <p:cNvSpPr>
            <a:spLocks noChangeShapeType="1"/>
          </p:cNvSpPr>
          <p:nvPr/>
        </p:nvSpPr>
        <p:spPr bwMode="auto">
          <a:xfrm rot="5400000" flipV="1">
            <a:off x="7697788" y="5370513"/>
            <a:ext cx="3175" cy="85725"/>
          </a:xfrm>
          <a:prstGeom prst="line">
            <a:avLst/>
          </a:prstGeom>
          <a:noFill/>
          <a:ln w="12700">
            <a:solidFill>
              <a:schemeClr val="bg2"/>
            </a:solidFill>
            <a:round/>
            <a:headEnd/>
            <a:tailEnd/>
          </a:ln>
          <a:effectLst/>
        </p:spPr>
        <p:txBody>
          <a:bodyPr wrap="none" anchor="ctr"/>
          <a:lstStyle/>
          <a:p>
            <a:endParaRPr lang="en-US"/>
          </a:p>
        </p:txBody>
      </p:sp>
      <p:sp>
        <p:nvSpPr>
          <p:cNvPr id="186199" name="Line 855"/>
          <p:cNvSpPr>
            <a:spLocks noChangeShapeType="1"/>
          </p:cNvSpPr>
          <p:nvPr/>
        </p:nvSpPr>
        <p:spPr bwMode="auto">
          <a:xfrm rot="-5400000">
            <a:off x="7883525" y="5046663"/>
            <a:ext cx="0" cy="114300"/>
          </a:xfrm>
          <a:prstGeom prst="line">
            <a:avLst/>
          </a:prstGeom>
          <a:noFill/>
          <a:ln w="12700">
            <a:solidFill>
              <a:schemeClr val="bg2"/>
            </a:solidFill>
            <a:round/>
            <a:headEnd/>
            <a:tailEnd/>
          </a:ln>
          <a:effectLst/>
        </p:spPr>
        <p:txBody>
          <a:bodyPr wrap="none" anchor="ctr"/>
          <a:lstStyle/>
          <a:p>
            <a:endParaRPr lang="en-US"/>
          </a:p>
        </p:txBody>
      </p:sp>
      <p:grpSp>
        <p:nvGrpSpPr>
          <p:cNvPr id="186200" name="Group 856"/>
          <p:cNvGrpSpPr>
            <a:grpSpLocks/>
          </p:cNvGrpSpPr>
          <p:nvPr/>
        </p:nvGrpSpPr>
        <p:grpSpPr bwMode="auto">
          <a:xfrm>
            <a:off x="7462838" y="4756150"/>
            <a:ext cx="501650" cy="234950"/>
            <a:chOff x="4701" y="2996"/>
            <a:chExt cx="316" cy="148"/>
          </a:xfrm>
        </p:grpSpPr>
        <p:sp>
          <p:nvSpPr>
            <p:cNvPr id="186201" name="Oval 857"/>
            <p:cNvSpPr>
              <a:spLocks noChangeArrowheads="1"/>
            </p:cNvSpPr>
            <p:nvPr/>
          </p:nvSpPr>
          <p:spPr bwMode="auto">
            <a:xfrm>
              <a:off x="4704" y="3062"/>
              <a:ext cx="313" cy="82"/>
            </a:xfrm>
            <a:prstGeom prst="ellipse">
              <a:avLst/>
            </a:prstGeom>
            <a:solidFill>
              <a:srgbClr val="DDDDDD"/>
            </a:solidFill>
            <a:ln w="12700">
              <a:solidFill>
                <a:schemeClr val="folHlink"/>
              </a:solidFill>
              <a:round/>
              <a:headEnd/>
              <a:tailEnd/>
            </a:ln>
            <a:effectLst/>
          </p:spPr>
          <p:txBody>
            <a:bodyPr wrap="none" anchor="ctr"/>
            <a:lstStyle/>
            <a:p>
              <a:endParaRPr lang="en-US"/>
            </a:p>
          </p:txBody>
        </p:sp>
        <p:sp>
          <p:nvSpPr>
            <p:cNvPr id="186202" name="Line 858"/>
            <p:cNvSpPr>
              <a:spLocks noChangeShapeType="1"/>
            </p:cNvSpPr>
            <p:nvPr/>
          </p:nvSpPr>
          <p:spPr bwMode="auto">
            <a:xfrm>
              <a:off x="4704" y="3055"/>
              <a:ext cx="0" cy="51"/>
            </a:xfrm>
            <a:prstGeom prst="line">
              <a:avLst/>
            </a:prstGeom>
            <a:noFill/>
            <a:ln w="12700">
              <a:solidFill>
                <a:schemeClr val="folHlink"/>
              </a:solidFill>
              <a:round/>
              <a:headEnd/>
              <a:tailEnd/>
            </a:ln>
            <a:effectLst/>
          </p:spPr>
          <p:txBody>
            <a:bodyPr wrap="none" anchor="ctr"/>
            <a:lstStyle/>
            <a:p>
              <a:endParaRPr lang="en-US"/>
            </a:p>
          </p:txBody>
        </p:sp>
        <p:sp>
          <p:nvSpPr>
            <p:cNvPr id="186203" name="Line 859"/>
            <p:cNvSpPr>
              <a:spLocks noChangeShapeType="1"/>
            </p:cNvSpPr>
            <p:nvPr/>
          </p:nvSpPr>
          <p:spPr bwMode="auto">
            <a:xfrm>
              <a:off x="5017" y="3055"/>
              <a:ext cx="0" cy="51"/>
            </a:xfrm>
            <a:prstGeom prst="line">
              <a:avLst/>
            </a:prstGeom>
            <a:noFill/>
            <a:ln w="12700">
              <a:solidFill>
                <a:schemeClr val="folHlink"/>
              </a:solidFill>
              <a:round/>
              <a:headEnd/>
              <a:tailEnd/>
            </a:ln>
            <a:effectLst/>
          </p:spPr>
          <p:txBody>
            <a:bodyPr wrap="none" anchor="ctr"/>
            <a:lstStyle/>
            <a:p>
              <a:endParaRPr lang="en-US"/>
            </a:p>
          </p:txBody>
        </p:sp>
        <p:sp>
          <p:nvSpPr>
            <p:cNvPr id="186204" name="Rectangle 860"/>
            <p:cNvSpPr>
              <a:spLocks noChangeArrowheads="1"/>
            </p:cNvSpPr>
            <p:nvPr/>
          </p:nvSpPr>
          <p:spPr bwMode="auto">
            <a:xfrm>
              <a:off x="4704" y="3055"/>
              <a:ext cx="310" cy="50"/>
            </a:xfrm>
            <a:prstGeom prst="rect">
              <a:avLst/>
            </a:prstGeom>
            <a:solidFill>
              <a:srgbClr val="DDDDDD"/>
            </a:solidFill>
            <a:ln w="12700">
              <a:noFill/>
              <a:miter lim="800000"/>
              <a:headEnd/>
              <a:tailEnd/>
            </a:ln>
            <a:effectLst/>
          </p:spPr>
          <p:txBody>
            <a:bodyPr wrap="none" anchor="ctr"/>
            <a:lstStyle/>
            <a:p>
              <a:pPr algn="ctr">
                <a:spcBef>
                  <a:spcPct val="0"/>
                </a:spcBef>
                <a:buClrTx/>
                <a:buSzTx/>
                <a:buFontTx/>
                <a:buNone/>
              </a:pPr>
              <a:endParaRPr lang="it-IT">
                <a:latin typeface="Times New Roman" pitchFamily="64" charset="0"/>
              </a:endParaRPr>
            </a:p>
          </p:txBody>
        </p:sp>
        <p:sp>
          <p:nvSpPr>
            <p:cNvPr id="186205" name="Oval 861"/>
            <p:cNvSpPr>
              <a:spLocks noChangeArrowheads="1"/>
            </p:cNvSpPr>
            <p:nvPr/>
          </p:nvSpPr>
          <p:spPr bwMode="auto">
            <a:xfrm>
              <a:off x="4701" y="2996"/>
              <a:ext cx="313" cy="96"/>
            </a:xfrm>
            <a:prstGeom prst="ellipse">
              <a:avLst/>
            </a:prstGeom>
            <a:solidFill>
              <a:srgbClr val="DDDDDD"/>
            </a:solidFill>
            <a:ln w="12700">
              <a:solidFill>
                <a:schemeClr val="folHlink"/>
              </a:solidFill>
              <a:round/>
              <a:headEnd/>
              <a:tailEnd/>
            </a:ln>
            <a:effectLst/>
          </p:spPr>
          <p:txBody>
            <a:bodyPr wrap="none" anchor="ctr"/>
            <a:lstStyle/>
            <a:p>
              <a:endParaRPr lang="en-US"/>
            </a:p>
          </p:txBody>
        </p:sp>
        <p:grpSp>
          <p:nvGrpSpPr>
            <p:cNvPr id="186206" name="Group 862"/>
            <p:cNvGrpSpPr>
              <a:grpSpLocks/>
            </p:cNvGrpSpPr>
            <p:nvPr/>
          </p:nvGrpSpPr>
          <p:grpSpPr bwMode="auto">
            <a:xfrm>
              <a:off x="4776" y="3017"/>
              <a:ext cx="156" cy="56"/>
              <a:chOff x="2848" y="848"/>
              <a:chExt cx="140" cy="98"/>
            </a:xfrm>
          </p:grpSpPr>
          <p:sp>
            <p:nvSpPr>
              <p:cNvPr id="186207" name="Line 863"/>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186208" name="Line 864"/>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186209" name="Line 865"/>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grpSp>
          <p:nvGrpSpPr>
            <p:cNvPr id="186210" name="Group 866"/>
            <p:cNvGrpSpPr>
              <a:grpSpLocks/>
            </p:cNvGrpSpPr>
            <p:nvPr/>
          </p:nvGrpSpPr>
          <p:grpSpPr bwMode="auto">
            <a:xfrm flipV="1">
              <a:off x="4776" y="3016"/>
              <a:ext cx="156" cy="56"/>
              <a:chOff x="2848" y="848"/>
              <a:chExt cx="140" cy="98"/>
            </a:xfrm>
          </p:grpSpPr>
          <p:sp>
            <p:nvSpPr>
              <p:cNvPr id="186211" name="Line 867"/>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186212" name="Line 868"/>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186213" name="Line 869"/>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grpSp>
      <p:grpSp>
        <p:nvGrpSpPr>
          <p:cNvPr id="186214" name="Group 870"/>
          <p:cNvGrpSpPr>
            <a:grpSpLocks/>
          </p:cNvGrpSpPr>
          <p:nvPr/>
        </p:nvGrpSpPr>
        <p:grpSpPr bwMode="auto">
          <a:xfrm>
            <a:off x="6646863" y="4479925"/>
            <a:ext cx="501650" cy="234950"/>
            <a:chOff x="3600" y="219"/>
            <a:chExt cx="360" cy="175"/>
          </a:xfrm>
        </p:grpSpPr>
        <p:sp>
          <p:nvSpPr>
            <p:cNvPr id="186215" name="Oval 871"/>
            <p:cNvSpPr>
              <a:spLocks noChangeArrowheads="1"/>
            </p:cNvSpPr>
            <p:nvPr/>
          </p:nvSpPr>
          <p:spPr bwMode="auto">
            <a:xfrm>
              <a:off x="3603" y="297"/>
              <a:ext cx="357" cy="97"/>
            </a:xfrm>
            <a:prstGeom prst="ellipse">
              <a:avLst/>
            </a:prstGeom>
            <a:solidFill>
              <a:srgbClr val="DDDDDD"/>
            </a:solidFill>
            <a:ln w="12700">
              <a:solidFill>
                <a:schemeClr val="tx1"/>
              </a:solidFill>
              <a:round/>
              <a:headEnd/>
              <a:tailEnd/>
            </a:ln>
            <a:effectLst/>
          </p:spPr>
          <p:txBody>
            <a:bodyPr wrap="none" anchor="ctr"/>
            <a:lstStyle/>
            <a:p>
              <a:endParaRPr lang="en-US"/>
            </a:p>
          </p:txBody>
        </p:sp>
        <p:sp>
          <p:nvSpPr>
            <p:cNvPr id="186216" name="Line 872"/>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en-US"/>
            </a:p>
          </p:txBody>
        </p:sp>
        <p:sp>
          <p:nvSpPr>
            <p:cNvPr id="186217" name="Line 873"/>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en-US"/>
            </a:p>
          </p:txBody>
        </p:sp>
        <p:sp>
          <p:nvSpPr>
            <p:cNvPr id="186218" name="Rectangle 874"/>
            <p:cNvSpPr>
              <a:spLocks noChangeArrowheads="1"/>
            </p:cNvSpPr>
            <p:nvPr/>
          </p:nvSpPr>
          <p:spPr bwMode="auto">
            <a:xfrm>
              <a:off x="3603" y="289"/>
              <a:ext cx="354" cy="59"/>
            </a:xfrm>
            <a:prstGeom prst="rect">
              <a:avLst/>
            </a:prstGeom>
            <a:solidFill>
              <a:srgbClr val="DDDDDD"/>
            </a:solidFill>
            <a:ln w="12700">
              <a:noFill/>
              <a:miter lim="800000"/>
              <a:headEnd/>
              <a:tailEnd/>
            </a:ln>
            <a:effectLst/>
          </p:spPr>
          <p:txBody>
            <a:bodyPr wrap="none" anchor="ctr"/>
            <a:lstStyle/>
            <a:p>
              <a:pPr algn="ctr">
                <a:spcBef>
                  <a:spcPct val="0"/>
                </a:spcBef>
                <a:buClrTx/>
                <a:buSzTx/>
                <a:buFontTx/>
                <a:buNone/>
              </a:pPr>
              <a:endParaRPr lang="it-IT">
                <a:latin typeface="Times New Roman" pitchFamily="64" charset="0"/>
              </a:endParaRPr>
            </a:p>
          </p:txBody>
        </p:sp>
        <p:sp>
          <p:nvSpPr>
            <p:cNvPr id="186219" name="Oval 875"/>
            <p:cNvSpPr>
              <a:spLocks noChangeArrowheads="1"/>
            </p:cNvSpPr>
            <p:nvPr/>
          </p:nvSpPr>
          <p:spPr bwMode="auto">
            <a:xfrm>
              <a:off x="3600" y="219"/>
              <a:ext cx="357" cy="113"/>
            </a:xfrm>
            <a:prstGeom prst="ellipse">
              <a:avLst/>
            </a:prstGeom>
            <a:solidFill>
              <a:srgbClr val="DDDDDD"/>
            </a:solidFill>
            <a:ln w="12700">
              <a:solidFill>
                <a:schemeClr val="tx1"/>
              </a:solidFill>
              <a:round/>
              <a:headEnd/>
              <a:tailEnd/>
            </a:ln>
            <a:effectLst/>
          </p:spPr>
          <p:txBody>
            <a:bodyPr wrap="none" anchor="ctr"/>
            <a:lstStyle/>
            <a:p>
              <a:endParaRPr lang="en-US"/>
            </a:p>
          </p:txBody>
        </p:sp>
        <p:grpSp>
          <p:nvGrpSpPr>
            <p:cNvPr id="186220" name="Group 876"/>
            <p:cNvGrpSpPr>
              <a:grpSpLocks/>
            </p:cNvGrpSpPr>
            <p:nvPr/>
          </p:nvGrpSpPr>
          <p:grpSpPr bwMode="auto">
            <a:xfrm>
              <a:off x="3686" y="244"/>
              <a:ext cx="177" cy="66"/>
              <a:chOff x="2848" y="848"/>
              <a:chExt cx="140" cy="98"/>
            </a:xfrm>
          </p:grpSpPr>
          <p:sp>
            <p:nvSpPr>
              <p:cNvPr id="186221" name="Line 877"/>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en-US"/>
              </a:p>
            </p:txBody>
          </p:sp>
          <p:sp>
            <p:nvSpPr>
              <p:cNvPr id="186222" name="Line 878"/>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en-US"/>
              </a:p>
            </p:txBody>
          </p:sp>
          <p:sp>
            <p:nvSpPr>
              <p:cNvPr id="186223" name="Line 879"/>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en-US"/>
              </a:p>
            </p:txBody>
          </p:sp>
        </p:grpSp>
        <p:grpSp>
          <p:nvGrpSpPr>
            <p:cNvPr id="186224" name="Group 880"/>
            <p:cNvGrpSpPr>
              <a:grpSpLocks/>
            </p:cNvGrpSpPr>
            <p:nvPr/>
          </p:nvGrpSpPr>
          <p:grpSpPr bwMode="auto">
            <a:xfrm flipV="1">
              <a:off x="3686" y="243"/>
              <a:ext cx="177" cy="66"/>
              <a:chOff x="2848" y="848"/>
              <a:chExt cx="140" cy="98"/>
            </a:xfrm>
          </p:grpSpPr>
          <p:sp>
            <p:nvSpPr>
              <p:cNvPr id="186225" name="Line 881"/>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en-US"/>
              </a:p>
            </p:txBody>
          </p:sp>
          <p:sp>
            <p:nvSpPr>
              <p:cNvPr id="186226" name="Line 882"/>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en-US"/>
              </a:p>
            </p:txBody>
          </p:sp>
          <p:sp>
            <p:nvSpPr>
              <p:cNvPr id="186227" name="Line 883"/>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en-US"/>
              </a:p>
            </p:txBody>
          </p:sp>
        </p:grpSp>
      </p:grpSp>
      <p:grpSp>
        <p:nvGrpSpPr>
          <p:cNvPr id="186228" name="Group 884"/>
          <p:cNvGrpSpPr>
            <a:grpSpLocks/>
          </p:cNvGrpSpPr>
          <p:nvPr/>
        </p:nvGrpSpPr>
        <p:grpSpPr bwMode="auto">
          <a:xfrm>
            <a:off x="5981700" y="4784725"/>
            <a:ext cx="501650" cy="234950"/>
            <a:chOff x="3600" y="219"/>
            <a:chExt cx="360" cy="175"/>
          </a:xfrm>
        </p:grpSpPr>
        <p:sp>
          <p:nvSpPr>
            <p:cNvPr id="186229" name="Oval 885"/>
            <p:cNvSpPr>
              <a:spLocks noChangeArrowheads="1"/>
            </p:cNvSpPr>
            <p:nvPr/>
          </p:nvSpPr>
          <p:spPr bwMode="auto">
            <a:xfrm>
              <a:off x="3603" y="297"/>
              <a:ext cx="357" cy="97"/>
            </a:xfrm>
            <a:prstGeom prst="ellipse">
              <a:avLst/>
            </a:prstGeom>
            <a:solidFill>
              <a:srgbClr val="DDDDDD"/>
            </a:solidFill>
            <a:ln w="12700">
              <a:solidFill>
                <a:schemeClr val="tx1"/>
              </a:solidFill>
              <a:round/>
              <a:headEnd/>
              <a:tailEnd/>
            </a:ln>
            <a:effectLst/>
          </p:spPr>
          <p:txBody>
            <a:bodyPr wrap="none" anchor="ctr"/>
            <a:lstStyle/>
            <a:p>
              <a:endParaRPr lang="en-US"/>
            </a:p>
          </p:txBody>
        </p:sp>
        <p:sp>
          <p:nvSpPr>
            <p:cNvPr id="186230" name="Line 886"/>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en-US"/>
            </a:p>
          </p:txBody>
        </p:sp>
        <p:sp>
          <p:nvSpPr>
            <p:cNvPr id="186231" name="Line 887"/>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en-US"/>
            </a:p>
          </p:txBody>
        </p:sp>
        <p:sp>
          <p:nvSpPr>
            <p:cNvPr id="186232" name="Rectangle 888"/>
            <p:cNvSpPr>
              <a:spLocks noChangeArrowheads="1"/>
            </p:cNvSpPr>
            <p:nvPr/>
          </p:nvSpPr>
          <p:spPr bwMode="auto">
            <a:xfrm>
              <a:off x="3603" y="289"/>
              <a:ext cx="354" cy="59"/>
            </a:xfrm>
            <a:prstGeom prst="rect">
              <a:avLst/>
            </a:prstGeom>
            <a:solidFill>
              <a:srgbClr val="DDDDDD"/>
            </a:solidFill>
            <a:ln w="12700">
              <a:noFill/>
              <a:miter lim="800000"/>
              <a:headEnd/>
              <a:tailEnd/>
            </a:ln>
            <a:effectLst/>
          </p:spPr>
          <p:txBody>
            <a:bodyPr wrap="none" anchor="ctr"/>
            <a:lstStyle/>
            <a:p>
              <a:pPr algn="ctr">
                <a:spcBef>
                  <a:spcPct val="0"/>
                </a:spcBef>
                <a:buClrTx/>
                <a:buSzTx/>
                <a:buFontTx/>
                <a:buNone/>
              </a:pPr>
              <a:endParaRPr lang="it-IT">
                <a:latin typeface="Times New Roman" pitchFamily="64" charset="0"/>
              </a:endParaRPr>
            </a:p>
          </p:txBody>
        </p:sp>
        <p:sp>
          <p:nvSpPr>
            <p:cNvPr id="186233" name="Oval 889"/>
            <p:cNvSpPr>
              <a:spLocks noChangeArrowheads="1"/>
            </p:cNvSpPr>
            <p:nvPr/>
          </p:nvSpPr>
          <p:spPr bwMode="auto">
            <a:xfrm>
              <a:off x="3600" y="219"/>
              <a:ext cx="357" cy="113"/>
            </a:xfrm>
            <a:prstGeom prst="ellipse">
              <a:avLst/>
            </a:prstGeom>
            <a:solidFill>
              <a:srgbClr val="DDDDDD"/>
            </a:solidFill>
            <a:ln w="12700">
              <a:solidFill>
                <a:schemeClr val="tx1"/>
              </a:solidFill>
              <a:round/>
              <a:headEnd/>
              <a:tailEnd/>
            </a:ln>
            <a:effectLst/>
          </p:spPr>
          <p:txBody>
            <a:bodyPr wrap="none" anchor="ctr"/>
            <a:lstStyle/>
            <a:p>
              <a:endParaRPr lang="en-US"/>
            </a:p>
          </p:txBody>
        </p:sp>
        <p:grpSp>
          <p:nvGrpSpPr>
            <p:cNvPr id="186234" name="Group 890"/>
            <p:cNvGrpSpPr>
              <a:grpSpLocks/>
            </p:cNvGrpSpPr>
            <p:nvPr/>
          </p:nvGrpSpPr>
          <p:grpSpPr bwMode="auto">
            <a:xfrm>
              <a:off x="3686" y="244"/>
              <a:ext cx="177" cy="66"/>
              <a:chOff x="2848" y="848"/>
              <a:chExt cx="140" cy="98"/>
            </a:xfrm>
          </p:grpSpPr>
          <p:sp>
            <p:nvSpPr>
              <p:cNvPr id="186235" name="Line 891"/>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en-US"/>
              </a:p>
            </p:txBody>
          </p:sp>
          <p:sp>
            <p:nvSpPr>
              <p:cNvPr id="186236" name="Line 892"/>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en-US"/>
              </a:p>
            </p:txBody>
          </p:sp>
          <p:sp>
            <p:nvSpPr>
              <p:cNvPr id="186237" name="Line 893"/>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en-US"/>
              </a:p>
            </p:txBody>
          </p:sp>
        </p:grpSp>
        <p:grpSp>
          <p:nvGrpSpPr>
            <p:cNvPr id="186238" name="Group 894"/>
            <p:cNvGrpSpPr>
              <a:grpSpLocks/>
            </p:cNvGrpSpPr>
            <p:nvPr/>
          </p:nvGrpSpPr>
          <p:grpSpPr bwMode="auto">
            <a:xfrm flipV="1">
              <a:off x="3686" y="243"/>
              <a:ext cx="177" cy="66"/>
              <a:chOff x="2848" y="848"/>
              <a:chExt cx="140" cy="98"/>
            </a:xfrm>
          </p:grpSpPr>
          <p:sp>
            <p:nvSpPr>
              <p:cNvPr id="186239" name="Line 895"/>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en-US"/>
              </a:p>
            </p:txBody>
          </p:sp>
          <p:sp>
            <p:nvSpPr>
              <p:cNvPr id="186240" name="Line 896"/>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en-US"/>
              </a:p>
            </p:txBody>
          </p:sp>
          <p:sp>
            <p:nvSpPr>
              <p:cNvPr id="186241" name="Line 897"/>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en-US"/>
              </a:p>
            </p:txBody>
          </p:sp>
        </p:grpSp>
      </p:grpSp>
      <p:sp>
        <p:nvSpPr>
          <p:cNvPr id="186242" name="Line 898"/>
          <p:cNvSpPr>
            <a:spLocks noChangeShapeType="1"/>
          </p:cNvSpPr>
          <p:nvPr/>
        </p:nvSpPr>
        <p:spPr bwMode="auto">
          <a:xfrm>
            <a:off x="7096125" y="4691063"/>
            <a:ext cx="358775" cy="120650"/>
          </a:xfrm>
          <a:prstGeom prst="line">
            <a:avLst/>
          </a:prstGeom>
          <a:noFill/>
          <a:ln w="9525">
            <a:solidFill>
              <a:schemeClr val="bg2"/>
            </a:solidFill>
            <a:round/>
            <a:headEnd/>
            <a:tailEnd/>
          </a:ln>
          <a:effectLst/>
        </p:spPr>
        <p:txBody>
          <a:bodyPr/>
          <a:lstStyle/>
          <a:p>
            <a:endParaRPr lang="en-US"/>
          </a:p>
        </p:txBody>
      </p:sp>
      <p:sp>
        <p:nvSpPr>
          <p:cNvPr id="186243" name="Line 899"/>
          <p:cNvSpPr>
            <a:spLocks noChangeShapeType="1"/>
          </p:cNvSpPr>
          <p:nvPr/>
        </p:nvSpPr>
        <p:spPr bwMode="auto">
          <a:xfrm flipV="1">
            <a:off x="6443663" y="4703763"/>
            <a:ext cx="277812" cy="109537"/>
          </a:xfrm>
          <a:prstGeom prst="line">
            <a:avLst/>
          </a:prstGeom>
          <a:noFill/>
          <a:ln w="9525">
            <a:solidFill>
              <a:schemeClr val="bg2"/>
            </a:solidFill>
            <a:round/>
            <a:headEnd/>
            <a:tailEnd/>
          </a:ln>
          <a:effectLst/>
        </p:spPr>
        <p:txBody>
          <a:bodyPr/>
          <a:lstStyle/>
          <a:p>
            <a:endParaRPr lang="en-US"/>
          </a:p>
        </p:txBody>
      </p:sp>
      <p:sp>
        <p:nvSpPr>
          <p:cNvPr id="186244" name="Line 900"/>
          <p:cNvSpPr>
            <a:spLocks noChangeShapeType="1"/>
          </p:cNvSpPr>
          <p:nvPr/>
        </p:nvSpPr>
        <p:spPr bwMode="auto">
          <a:xfrm flipV="1">
            <a:off x="6486525" y="4906963"/>
            <a:ext cx="971550" cy="0"/>
          </a:xfrm>
          <a:prstGeom prst="line">
            <a:avLst/>
          </a:prstGeom>
          <a:noFill/>
          <a:ln w="9525">
            <a:solidFill>
              <a:schemeClr val="bg2"/>
            </a:solidFill>
            <a:round/>
            <a:headEnd/>
            <a:tailEnd/>
          </a:ln>
          <a:effectLst/>
        </p:spPr>
        <p:txBody>
          <a:bodyPr/>
          <a:lstStyle/>
          <a:p>
            <a:endParaRPr lang="en-US"/>
          </a:p>
        </p:txBody>
      </p:sp>
      <p:sp>
        <p:nvSpPr>
          <p:cNvPr id="186245" name="Line 901"/>
          <p:cNvSpPr>
            <a:spLocks noChangeShapeType="1"/>
          </p:cNvSpPr>
          <p:nvPr/>
        </p:nvSpPr>
        <p:spPr bwMode="auto">
          <a:xfrm flipH="1">
            <a:off x="5781675" y="4652963"/>
            <a:ext cx="254000" cy="469900"/>
          </a:xfrm>
          <a:prstGeom prst="line">
            <a:avLst/>
          </a:prstGeom>
          <a:noFill/>
          <a:ln w="9525">
            <a:solidFill>
              <a:schemeClr val="bg2"/>
            </a:solidFill>
            <a:round/>
            <a:headEnd/>
            <a:tailEnd/>
          </a:ln>
          <a:effectLst/>
        </p:spPr>
        <p:txBody>
          <a:bodyPr/>
          <a:lstStyle/>
          <a:p>
            <a:endParaRPr lang="en-US"/>
          </a:p>
        </p:txBody>
      </p:sp>
      <p:sp>
        <p:nvSpPr>
          <p:cNvPr id="186246" name="Line 902"/>
          <p:cNvSpPr>
            <a:spLocks noChangeShapeType="1"/>
          </p:cNvSpPr>
          <p:nvPr/>
        </p:nvSpPr>
        <p:spPr bwMode="auto">
          <a:xfrm>
            <a:off x="5807075" y="4703763"/>
            <a:ext cx="196850" cy="0"/>
          </a:xfrm>
          <a:prstGeom prst="line">
            <a:avLst/>
          </a:prstGeom>
          <a:noFill/>
          <a:ln w="9525">
            <a:solidFill>
              <a:schemeClr val="bg2"/>
            </a:solidFill>
            <a:round/>
            <a:headEnd/>
            <a:tailEnd/>
          </a:ln>
          <a:effectLst/>
        </p:spPr>
        <p:txBody>
          <a:bodyPr/>
          <a:lstStyle/>
          <a:p>
            <a:endParaRPr lang="en-US"/>
          </a:p>
        </p:txBody>
      </p:sp>
      <p:sp>
        <p:nvSpPr>
          <p:cNvPr id="186247" name="Line 903"/>
          <p:cNvSpPr>
            <a:spLocks noChangeShapeType="1"/>
          </p:cNvSpPr>
          <p:nvPr/>
        </p:nvSpPr>
        <p:spPr bwMode="auto">
          <a:xfrm>
            <a:off x="5667375" y="5040313"/>
            <a:ext cx="153988" cy="0"/>
          </a:xfrm>
          <a:prstGeom prst="line">
            <a:avLst/>
          </a:prstGeom>
          <a:noFill/>
          <a:ln w="9525">
            <a:solidFill>
              <a:schemeClr val="bg2"/>
            </a:solidFill>
            <a:round/>
            <a:headEnd/>
            <a:tailEnd/>
          </a:ln>
          <a:effectLst/>
        </p:spPr>
        <p:txBody>
          <a:bodyPr/>
          <a:lstStyle/>
          <a:p>
            <a:endParaRPr lang="en-US"/>
          </a:p>
        </p:txBody>
      </p:sp>
      <p:sp>
        <p:nvSpPr>
          <p:cNvPr id="186248" name="Line 904"/>
          <p:cNvSpPr>
            <a:spLocks noChangeShapeType="1"/>
          </p:cNvSpPr>
          <p:nvPr/>
        </p:nvSpPr>
        <p:spPr bwMode="auto">
          <a:xfrm>
            <a:off x="5919788" y="5119688"/>
            <a:ext cx="490537" cy="0"/>
          </a:xfrm>
          <a:prstGeom prst="line">
            <a:avLst/>
          </a:prstGeom>
          <a:noFill/>
          <a:ln w="9525">
            <a:solidFill>
              <a:schemeClr val="bg2"/>
            </a:solidFill>
            <a:round/>
            <a:headEnd/>
            <a:tailEnd/>
          </a:ln>
          <a:effectLst/>
        </p:spPr>
        <p:txBody>
          <a:bodyPr/>
          <a:lstStyle/>
          <a:p>
            <a:endParaRPr lang="en-US"/>
          </a:p>
        </p:txBody>
      </p:sp>
      <p:sp>
        <p:nvSpPr>
          <p:cNvPr id="186249" name="Line 905"/>
          <p:cNvSpPr>
            <a:spLocks noChangeShapeType="1"/>
          </p:cNvSpPr>
          <p:nvPr/>
        </p:nvSpPr>
        <p:spPr bwMode="auto">
          <a:xfrm flipH="1">
            <a:off x="6159500" y="5027613"/>
            <a:ext cx="53975" cy="85725"/>
          </a:xfrm>
          <a:prstGeom prst="line">
            <a:avLst/>
          </a:prstGeom>
          <a:noFill/>
          <a:ln w="9525">
            <a:solidFill>
              <a:schemeClr val="bg2"/>
            </a:solidFill>
            <a:round/>
            <a:headEnd/>
            <a:tailEnd/>
          </a:ln>
          <a:effectLst/>
        </p:spPr>
        <p:txBody>
          <a:bodyPr/>
          <a:lstStyle/>
          <a:p>
            <a:endParaRPr lang="en-US"/>
          </a:p>
        </p:txBody>
      </p:sp>
      <p:sp>
        <p:nvSpPr>
          <p:cNvPr id="186250" name="Line 906"/>
          <p:cNvSpPr>
            <a:spLocks noChangeShapeType="1"/>
          </p:cNvSpPr>
          <p:nvPr/>
        </p:nvSpPr>
        <p:spPr bwMode="auto">
          <a:xfrm>
            <a:off x="5972175" y="5116513"/>
            <a:ext cx="1588" cy="82550"/>
          </a:xfrm>
          <a:prstGeom prst="line">
            <a:avLst/>
          </a:prstGeom>
          <a:noFill/>
          <a:ln w="9525">
            <a:solidFill>
              <a:schemeClr val="bg2"/>
            </a:solidFill>
            <a:round/>
            <a:headEnd/>
            <a:tailEnd/>
          </a:ln>
          <a:effectLst/>
        </p:spPr>
        <p:txBody>
          <a:bodyPr/>
          <a:lstStyle/>
          <a:p>
            <a:endParaRPr lang="en-US"/>
          </a:p>
        </p:txBody>
      </p:sp>
      <p:sp>
        <p:nvSpPr>
          <p:cNvPr id="186251" name="Line 907"/>
          <p:cNvSpPr>
            <a:spLocks noChangeShapeType="1"/>
          </p:cNvSpPr>
          <p:nvPr/>
        </p:nvSpPr>
        <p:spPr bwMode="auto">
          <a:xfrm flipH="1" flipV="1">
            <a:off x="6369050" y="5124450"/>
            <a:ext cx="0" cy="76200"/>
          </a:xfrm>
          <a:prstGeom prst="line">
            <a:avLst/>
          </a:prstGeom>
          <a:noFill/>
          <a:ln w="9525">
            <a:solidFill>
              <a:schemeClr val="bg2"/>
            </a:solidFill>
            <a:round/>
            <a:headEnd/>
            <a:tailEnd/>
          </a:ln>
          <a:effectLst/>
        </p:spPr>
        <p:txBody>
          <a:bodyPr/>
          <a:lstStyle/>
          <a:p>
            <a:endParaRPr lang="en-US"/>
          </a:p>
        </p:txBody>
      </p:sp>
      <p:sp>
        <p:nvSpPr>
          <p:cNvPr id="186252" name="Line 908"/>
          <p:cNvSpPr>
            <a:spLocks noChangeShapeType="1"/>
          </p:cNvSpPr>
          <p:nvPr/>
        </p:nvSpPr>
        <p:spPr bwMode="auto">
          <a:xfrm>
            <a:off x="6450013" y="4983163"/>
            <a:ext cx="503237" cy="269875"/>
          </a:xfrm>
          <a:prstGeom prst="line">
            <a:avLst/>
          </a:prstGeom>
          <a:noFill/>
          <a:ln w="9525">
            <a:solidFill>
              <a:schemeClr val="bg2"/>
            </a:solidFill>
            <a:round/>
            <a:headEnd/>
            <a:tailEnd/>
          </a:ln>
          <a:effectLst/>
        </p:spPr>
        <p:txBody>
          <a:bodyPr/>
          <a:lstStyle/>
          <a:p>
            <a:endParaRPr lang="en-US"/>
          </a:p>
        </p:txBody>
      </p:sp>
      <p:sp>
        <p:nvSpPr>
          <p:cNvPr id="186253" name="Line 909"/>
          <p:cNvSpPr>
            <a:spLocks noChangeShapeType="1"/>
          </p:cNvSpPr>
          <p:nvPr/>
        </p:nvSpPr>
        <p:spPr bwMode="auto">
          <a:xfrm>
            <a:off x="5899150" y="4918075"/>
            <a:ext cx="80963" cy="0"/>
          </a:xfrm>
          <a:prstGeom prst="line">
            <a:avLst/>
          </a:prstGeom>
          <a:noFill/>
          <a:ln w="9525">
            <a:solidFill>
              <a:schemeClr val="bg2"/>
            </a:solidFill>
            <a:round/>
            <a:headEnd/>
            <a:tailEnd/>
          </a:ln>
          <a:effectLst/>
        </p:spPr>
        <p:txBody>
          <a:bodyPr/>
          <a:lstStyle/>
          <a:p>
            <a:endParaRPr lang="en-US"/>
          </a:p>
        </p:txBody>
      </p:sp>
      <p:grpSp>
        <p:nvGrpSpPr>
          <p:cNvPr id="186254" name="Group 910"/>
          <p:cNvGrpSpPr>
            <a:grpSpLocks/>
          </p:cNvGrpSpPr>
          <p:nvPr/>
        </p:nvGrpSpPr>
        <p:grpSpPr bwMode="auto">
          <a:xfrm>
            <a:off x="5084763" y="1677988"/>
            <a:ext cx="3021012" cy="3981450"/>
            <a:chOff x="-1203" y="1352"/>
            <a:chExt cx="1903" cy="2508"/>
          </a:xfrm>
        </p:grpSpPr>
        <p:grpSp>
          <p:nvGrpSpPr>
            <p:cNvPr id="186255" name="Group 911"/>
            <p:cNvGrpSpPr>
              <a:grpSpLocks/>
            </p:cNvGrpSpPr>
            <p:nvPr/>
          </p:nvGrpSpPr>
          <p:grpSpPr bwMode="auto">
            <a:xfrm>
              <a:off x="-1203" y="1647"/>
              <a:ext cx="436" cy="114"/>
              <a:chOff x="3072" y="739"/>
              <a:chExt cx="652" cy="146"/>
            </a:xfrm>
          </p:grpSpPr>
          <p:pic>
            <p:nvPicPr>
              <p:cNvPr id="186256" name="Picture 912" descr="lgv_fqmg[1]"/>
              <p:cNvPicPr>
                <a:picLocks noChangeAspect="1" noChangeArrowheads="1"/>
              </p:cNvPicPr>
              <p:nvPr/>
            </p:nvPicPr>
            <p:blipFill>
              <a:blip r:embed="rId4" cstate="print"/>
              <a:srcRect/>
              <a:stretch>
                <a:fillRect/>
              </a:stretch>
            </p:blipFill>
            <p:spPr bwMode="auto">
              <a:xfrm flipH="1">
                <a:off x="3237" y="739"/>
                <a:ext cx="487" cy="146"/>
              </a:xfrm>
              <a:prstGeom prst="rect">
                <a:avLst/>
              </a:prstGeom>
              <a:noFill/>
            </p:spPr>
          </p:pic>
          <p:sp>
            <p:nvSpPr>
              <p:cNvPr id="186257" name="Line 913"/>
              <p:cNvSpPr>
                <a:spLocks noChangeShapeType="1"/>
              </p:cNvSpPr>
              <p:nvPr/>
            </p:nvSpPr>
            <p:spPr bwMode="auto">
              <a:xfrm flipH="1">
                <a:off x="3104" y="784"/>
                <a:ext cx="88" cy="0"/>
              </a:xfrm>
              <a:prstGeom prst="line">
                <a:avLst/>
              </a:prstGeom>
              <a:noFill/>
              <a:ln w="9525">
                <a:solidFill>
                  <a:schemeClr val="tx1"/>
                </a:solidFill>
                <a:round/>
                <a:headEnd/>
                <a:tailEnd/>
              </a:ln>
              <a:effectLst/>
            </p:spPr>
            <p:txBody>
              <a:bodyPr/>
              <a:lstStyle/>
              <a:p>
                <a:endParaRPr lang="en-US"/>
              </a:p>
            </p:txBody>
          </p:sp>
          <p:sp>
            <p:nvSpPr>
              <p:cNvPr id="186258" name="Line 914"/>
              <p:cNvSpPr>
                <a:spLocks noChangeShapeType="1"/>
              </p:cNvSpPr>
              <p:nvPr/>
            </p:nvSpPr>
            <p:spPr bwMode="auto">
              <a:xfrm flipH="1">
                <a:off x="3072" y="760"/>
                <a:ext cx="144" cy="0"/>
              </a:xfrm>
              <a:prstGeom prst="line">
                <a:avLst/>
              </a:prstGeom>
              <a:noFill/>
              <a:ln w="9525">
                <a:solidFill>
                  <a:schemeClr val="tx1"/>
                </a:solidFill>
                <a:round/>
                <a:headEnd/>
                <a:tailEnd/>
              </a:ln>
              <a:effectLst/>
            </p:spPr>
            <p:txBody>
              <a:bodyPr/>
              <a:lstStyle/>
              <a:p>
                <a:endParaRPr lang="en-US"/>
              </a:p>
            </p:txBody>
          </p:sp>
        </p:grpSp>
        <p:pic>
          <p:nvPicPr>
            <p:cNvPr id="186259" name="Picture 915" descr="imgyjavg[1]"/>
            <p:cNvPicPr>
              <a:picLocks noChangeAspect="1" noChangeArrowheads="1"/>
            </p:cNvPicPr>
            <p:nvPr/>
          </p:nvPicPr>
          <p:blipFill>
            <a:blip r:embed="rId5" cstate="print"/>
            <a:srcRect/>
            <a:stretch>
              <a:fillRect/>
            </a:stretch>
          </p:blipFill>
          <p:spPr bwMode="auto">
            <a:xfrm>
              <a:off x="-1027" y="1466"/>
              <a:ext cx="232" cy="168"/>
            </a:xfrm>
            <a:prstGeom prst="rect">
              <a:avLst/>
            </a:prstGeom>
            <a:noFill/>
          </p:spPr>
        </p:pic>
        <p:grpSp>
          <p:nvGrpSpPr>
            <p:cNvPr id="186260" name="Group 916"/>
            <p:cNvGrpSpPr>
              <a:grpSpLocks/>
            </p:cNvGrpSpPr>
            <p:nvPr/>
          </p:nvGrpSpPr>
          <p:grpSpPr bwMode="auto">
            <a:xfrm>
              <a:off x="-546" y="1352"/>
              <a:ext cx="256" cy="269"/>
              <a:chOff x="2870" y="1518"/>
              <a:chExt cx="292" cy="320"/>
            </a:xfrm>
          </p:grpSpPr>
          <p:graphicFrame>
            <p:nvGraphicFramePr>
              <p:cNvPr id="186261" name="Object 917"/>
              <p:cNvGraphicFramePr>
                <a:graphicFrameLocks noChangeAspect="1"/>
              </p:cNvGraphicFramePr>
              <p:nvPr/>
            </p:nvGraphicFramePr>
            <p:xfrm>
              <a:off x="2870" y="1518"/>
              <a:ext cx="272" cy="282"/>
            </p:xfrm>
            <a:graphic>
              <a:graphicData uri="http://schemas.openxmlformats.org/presentationml/2006/ole">
                <p:oleObj spid="_x0000_s186261" name="Clip" r:id="rId6" imgW="819000" imgH="847800" progId="MS_ClipArt_Gallery.2">
                  <p:embed/>
                </p:oleObj>
              </a:graphicData>
            </a:graphic>
          </p:graphicFrame>
          <p:graphicFrame>
            <p:nvGraphicFramePr>
              <p:cNvPr id="186262" name="Object 918"/>
              <p:cNvGraphicFramePr>
                <a:graphicFrameLocks noChangeAspect="1"/>
              </p:cNvGraphicFramePr>
              <p:nvPr/>
            </p:nvGraphicFramePr>
            <p:xfrm>
              <a:off x="2913" y="1602"/>
              <a:ext cx="249" cy="236"/>
            </p:xfrm>
            <a:graphic>
              <a:graphicData uri="http://schemas.openxmlformats.org/presentationml/2006/ole">
                <p:oleObj spid="_x0000_s186262" name="Clip" r:id="rId7" imgW="1266840" imgH="1200240" progId="MS_ClipArt_Gallery.2">
                  <p:embed/>
                </p:oleObj>
              </a:graphicData>
            </a:graphic>
          </p:graphicFrame>
        </p:grpSp>
        <p:grpSp>
          <p:nvGrpSpPr>
            <p:cNvPr id="186263" name="Group 919"/>
            <p:cNvGrpSpPr>
              <a:grpSpLocks/>
            </p:cNvGrpSpPr>
            <p:nvPr/>
          </p:nvGrpSpPr>
          <p:grpSpPr bwMode="auto">
            <a:xfrm>
              <a:off x="-1002" y="2262"/>
              <a:ext cx="209" cy="224"/>
              <a:chOff x="2870" y="1518"/>
              <a:chExt cx="292" cy="320"/>
            </a:xfrm>
          </p:grpSpPr>
          <p:graphicFrame>
            <p:nvGraphicFramePr>
              <p:cNvPr id="186264" name="Object 920"/>
              <p:cNvGraphicFramePr>
                <a:graphicFrameLocks noChangeAspect="1"/>
              </p:cNvGraphicFramePr>
              <p:nvPr/>
            </p:nvGraphicFramePr>
            <p:xfrm>
              <a:off x="2870" y="1518"/>
              <a:ext cx="272" cy="282"/>
            </p:xfrm>
            <a:graphic>
              <a:graphicData uri="http://schemas.openxmlformats.org/presentationml/2006/ole">
                <p:oleObj spid="_x0000_s186264" name="Clip" r:id="rId8" imgW="819000" imgH="847800" progId="MS_ClipArt_Gallery.2">
                  <p:embed/>
                </p:oleObj>
              </a:graphicData>
            </a:graphic>
          </p:graphicFrame>
          <p:graphicFrame>
            <p:nvGraphicFramePr>
              <p:cNvPr id="186265" name="Object 921"/>
              <p:cNvGraphicFramePr>
                <a:graphicFrameLocks noChangeAspect="1"/>
              </p:cNvGraphicFramePr>
              <p:nvPr/>
            </p:nvGraphicFramePr>
            <p:xfrm>
              <a:off x="2913" y="1602"/>
              <a:ext cx="249" cy="236"/>
            </p:xfrm>
            <a:graphic>
              <a:graphicData uri="http://schemas.openxmlformats.org/presentationml/2006/ole">
                <p:oleObj spid="_x0000_s186265" name="Clip" r:id="rId9" imgW="1266840" imgH="1200240" progId="MS_ClipArt_Gallery.2">
                  <p:embed/>
                </p:oleObj>
              </a:graphicData>
            </a:graphic>
          </p:graphicFrame>
        </p:grpSp>
        <p:graphicFrame>
          <p:nvGraphicFramePr>
            <p:cNvPr id="186266" name="Object 922"/>
            <p:cNvGraphicFramePr>
              <a:graphicFrameLocks noChangeAspect="1"/>
            </p:cNvGraphicFramePr>
            <p:nvPr/>
          </p:nvGraphicFramePr>
          <p:xfrm>
            <a:off x="-732" y="2289"/>
            <a:ext cx="207" cy="173"/>
          </p:xfrm>
          <a:graphic>
            <a:graphicData uri="http://schemas.openxmlformats.org/presentationml/2006/ole">
              <p:oleObj spid="_x0000_s186266" name="Clip" r:id="rId10" imgW="1305000" imgH="1085760" progId="MS_ClipArt_Gallery.2">
                <p:embed/>
              </p:oleObj>
            </a:graphicData>
          </a:graphic>
        </p:graphicFrame>
        <p:grpSp>
          <p:nvGrpSpPr>
            <p:cNvPr id="186267" name="Group 923"/>
            <p:cNvGrpSpPr>
              <a:grpSpLocks/>
            </p:cNvGrpSpPr>
            <p:nvPr/>
          </p:nvGrpSpPr>
          <p:grpSpPr bwMode="auto">
            <a:xfrm>
              <a:off x="310" y="3575"/>
              <a:ext cx="125" cy="230"/>
              <a:chOff x="4180" y="783"/>
              <a:chExt cx="150" cy="307"/>
            </a:xfrm>
          </p:grpSpPr>
          <p:sp>
            <p:nvSpPr>
              <p:cNvPr id="186268" name="AutoShape 924"/>
              <p:cNvSpPr>
                <a:spLocks noChangeArrowheads="1"/>
              </p:cNvSpPr>
              <p:nvPr/>
            </p:nvSpPr>
            <p:spPr bwMode="auto">
              <a:xfrm>
                <a:off x="4180" y="1019"/>
                <a:ext cx="150" cy="71"/>
              </a:xfrm>
              <a:prstGeom prst="parallelogram">
                <a:avLst>
                  <a:gd name="adj" fmla="val 81387"/>
                </a:avLst>
              </a:prstGeom>
              <a:solidFill>
                <a:srgbClr val="33CCCC"/>
              </a:solidFill>
              <a:ln w="9525">
                <a:noFill/>
                <a:miter lim="800000"/>
                <a:headEnd/>
                <a:tailEnd/>
              </a:ln>
              <a:effectLst/>
            </p:spPr>
            <p:txBody>
              <a:bodyPr wrap="none" anchor="ctr"/>
              <a:lstStyle/>
              <a:p>
                <a:endParaRPr lang="en-US"/>
              </a:p>
            </p:txBody>
          </p:sp>
          <p:sp>
            <p:nvSpPr>
              <p:cNvPr id="186269" name="Rectangle 925"/>
              <p:cNvSpPr>
                <a:spLocks noChangeArrowheads="1"/>
              </p:cNvSpPr>
              <p:nvPr/>
            </p:nvSpPr>
            <p:spPr bwMode="auto">
              <a:xfrm>
                <a:off x="4256" y="785"/>
                <a:ext cx="69" cy="236"/>
              </a:xfrm>
              <a:prstGeom prst="rect">
                <a:avLst/>
              </a:prstGeom>
              <a:solidFill>
                <a:srgbClr val="33CCCC"/>
              </a:solidFill>
              <a:ln w="9525">
                <a:noFill/>
                <a:miter lim="800000"/>
                <a:headEnd/>
                <a:tailEnd/>
              </a:ln>
              <a:effectLst/>
            </p:spPr>
            <p:txBody>
              <a:bodyPr wrap="none" anchor="ctr"/>
              <a:lstStyle/>
              <a:p>
                <a:endParaRPr lang="en-US"/>
              </a:p>
            </p:txBody>
          </p:sp>
          <p:sp>
            <p:nvSpPr>
              <p:cNvPr id="186270" name="Rectangle 926"/>
              <p:cNvSpPr>
                <a:spLocks noChangeArrowheads="1"/>
              </p:cNvSpPr>
              <p:nvPr/>
            </p:nvSpPr>
            <p:spPr bwMode="auto">
              <a:xfrm>
                <a:off x="4181" y="852"/>
                <a:ext cx="95" cy="236"/>
              </a:xfrm>
              <a:prstGeom prst="rect">
                <a:avLst/>
              </a:prstGeom>
              <a:solidFill>
                <a:srgbClr val="33CCCC"/>
              </a:solidFill>
              <a:ln w="9525">
                <a:solidFill>
                  <a:schemeClr val="tx1"/>
                </a:solidFill>
                <a:miter lim="800000"/>
                <a:headEnd/>
                <a:tailEnd/>
              </a:ln>
              <a:effectLst/>
            </p:spPr>
            <p:txBody>
              <a:bodyPr wrap="none" anchor="ctr"/>
              <a:lstStyle/>
              <a:p>
                <a:endParaRPr lang="en-US"/>
              </a:p>
            </p:txBody>
          </p:sp>
          <p:sp>
            <p:nvSpPr>
              <p:cNvPr id="186271" name="AutoShape 927"/>
              <p:cNvSpPr>
                <a:spLocks noChangeArrowheads="1"/>
              </p:cNvSpPr>
              <p:nvPr/>
            </p:nvSpPr>
            <p:spPr bwMode="auto">
              <a:xfrm>
                <a:off x="4180" y="783"/>
                <a:ext cx="150" cy="71"/>
              </a:xfrm>
              <a:prstGeom prst="parallelogram">
                <a:avLst>
                  <a:gd name="adj" fmla="val 81387"/>
                </a:avLst>
              </a:prstGeom>
              <a:solidFill>
                <a:srgbClr val="33CCCC"/>
              </a:solidFill>
              <a:ln w="9525">
                <a:solidFill>
                  <a:schemeClr val="tx1"/>
                </a:solidFill>
                <a:miter lim="800000"/>
                <a:headEnd/>
                <a:tailEnd/>
              </a:ln>
              <a:effectLst/>
            </p:spPr>
            <p:txBody>
              <a:bodyPr wrap="none" anchor="ctr"/>
              <a:lstStyle/>
              <a:p>
                <a:endParaRPr lang="en-US"/>
              </a:p>
            </p:txBody>
          </p:sp>
          <p:sp>
            <p:nvSpPr>
              <p:cNvPr id="186272" name="Line 928"/>
              <p:cNvSpPr>
                <a:spLocks noChangeShapeType="1"/>
              </p:cNvSpPr>
              <p:nvPr/>
            </p:nvSpPr>
            <p:spPr bwMode="auto">
              <a:xfrm>
                <a:off x="4330" y="788"/>
                <a:ext cx="0" cy="231"/>
              </a:xfrm>
              <a:prstGeom prst="line">
                <a:avLst/>
              </a:prstGeom>
              <a:noFill/>
              <a:ln w="9525">
                <a:solidFill>
                  <a:schemeClr val="tx1"/>
                </a:solidFill>
                <a:round/>
                <a:headEnd/>
                <a:tailEnd/>
              </a:ln>
              <a:effectLst/>
            </p:spPr>
            <p:txBody>
              <a:bodyPr wrap="none" anchor="ctr"/>
              <a:lstStyle/>
              <a:p>
                <a:endParaRPr lang="en-US"/>
              </a:p>
            </p:txBody>
          </p:sp>
          <p:sp>
            <p:nvSpPr>
              <p:cNvPr id="186273" name="Line 929"/>
              <p:cNvSpPr>
                <a:spLocks noChangeShapeType="1"/>
              </p:cNvSpPr>
              <p:nvPr/>
            </p:nvSpPr>
            <p:spPr bwMode="auto">
              <a:xfrm flipH="1">
                <a:off x="4276" y="1019"/>
                <a:ext cx="54" cy="69"/>
              </a:xfrm>
              <a:prstGeom prst="line">
                <a:avLst/>
              </a:prstGeom>
              <a:noFill/>
              <a:ln w="9525">
                <a:solidFill>
                  <a:schemeClr val="tx1"/>
                </a:solidFill>
                <a:round/>
                <a:headEnd/>
                <a:tailEnd/>
              </a:ln>
              <a:effectLst/>
            </p:spPr>
            <p:txBody>
              <a:bodyPr wrap="none" anchor="ctr"/>
              <a:lstStyle/>
              <a:p>
                <a:endParaRPr lang="en-US"/>
              </a:p>
            </p:txBody>
          </p:sp>
          <p:sp>
            <p:nvSpPr>
              <p:cNvPr id="186274" name="Rectangle 930"/>
              <p:cNvSpPr>
                <a:spLocks noChangeArrowheads="1"/>
              </p:cNvSpPr>
              <p:nvPr/>
            </p:nvSpPr>
            <p:spPr bwMode="auto">
              <a:xfrm>
                <a:off x="4193" y="883"/>
                <a:ext cx="63" cy="136"/>
              </a:xfrm>
              <a:prstGeom prst="rect">
                <a:avLst/>
              </a:prstGeom>
              <a:solidFill>
                <a:schemeClr val="accent2"/>
              </a:solidFill>
              <a:ln w="9525">
                <a:solidFill>
                  <a:schemeClr val="tx1"/>
                </a:solidFill>
                <a:miter lim="800000"/>
                <a:headEnd/>
                <a:tailEnd/>
              </a:ln>
              <a:effectLst/>
            </p:spPr>
            <p:txBody>
              <a:bodyPr wrap="none" anchor="ctr"/>
              <a:lstStyle/>
              <a:p>
                <a:endParaRPr lang="en-US"/>
              </a:p>
            </p:txBody>
          </p:sp>
          <p:sp>
            <p:nvSpPr>
              <p:cNvPr id="186275" name="Rectangle 931"/>
              <p:cNvSpPr>
                <a:spLocks noChangeArrowheads="1"/>
              </p:cNvSpPr>
              <p:nvPr/>
            </p:nvSpPr>
            <p:spPr bwMode="auto">
              <a:xfrm>
                <a:off x="4202" y="924"/>
                <a:ext cx="48" cy="48"/>
              </a:xfrm>
              <a:prstGeom prst="rect">
                <a:avLst/>
              </a:prstGeom>
              <a:solidFill>
                <a:schemeClr val="bg1"/>
              </a:solidFill>
              <a:ln w="9525">
                <a:noFill/>
                <a:miter lim="800000"/>
                <a:headEnd/>
                <a:tailEnd/>
              </a:ln>
              <a:effectLst/>
            </p:spPr>
            <p:txBody>
              <a:bodyPr wrap="none" anchor="ctr"/>
              <a:lstStyle/>
              <a:p>
                <a:endParaRPr lang="en-US"/>
              </a:p>
            </p:txBody>
          </p:sp>
        </p:grpSp>
        <p:graphicFrame>
          <p:nvGraphicFramePr>
            <p:cNvPr id="186276" name="Object 932"/>
            <p:cNvGraphicFramePr>
              <a:graphicFrameLocks noChangeAspect="1"/>
            </p:cNvGraphicFramePr>
            <p:nvPr/>
          </p:nvGraphicFramePr>
          <p:xfrm>
            <a:off x="-975" y="3384"/>
            <a:ext cx="216" cy="180"/>
          </p:xfrm>
          <a:graphic>
            <a:graphicData uri="http://schemas.openxmlformats.org/presentationml/2006/ole">
              <p:oleObj spid="_x0000_s186276" name="Clip" r:id="rId11" imgW="1305000" imgH="1085760" progId="MS_ClipArt_Gallery.2">
                <p:embed/>
              </p:oleObj>
            </a:graphicData>
          </a:graphic>
        </p:graphicFrame>
        <p:graphicFrame>
          <p:nvGraphicFramePr>
            <p:cNvPr id="186277" name="Object 933"/>
            <p:cNvGraphicFramePr>
              <a:graphicFrameLocks noChangeAspect="1"/>
            </p:cNvGraphicFramePr>
            <p:nvPr/>
          </p:nvGraphicFramePr>
          <p:xfrm>
            <a:off x="-871" y="3184"/>
            <a:ext cx="216" cy="180"/>
          </p:xfrm>
          <a:graphic>
            <a:graphicData uri="http://schemas.openxmlformats.org/presentationml/2006/ole">
              <p:oleObj spid="_x0000_s186277" name="Clip" r:id="rId12" imgW="1305000" imgH="1085760" progId="MS_ClipArt_Gallery.2">
                <p:embed/>
              </p:oleObj>
            </a:graphicData>
          </a:graphic>
        </p:graphicFrame>
        <p:graphicFrame>
          <p:nvGraphicFramePr>
            <p:cNvPr id="186278" name="Object 934"/>
            <p:cNvGraphicFramePr>
              <a:graphicFrameLocks noChangeAspect="1"/>
            </p:cNvGraphicFramePr>
            <p:nvPr/>
          </p:nvGraphicFramePr>
          <p:xfrm>
            <a:off x="-703" y="3544"/>
            <a:ext cx="216" cy="180"/>
          </p:xfrm>
          <a:graphic>
            <a:graphicData uri="http://schemas.openxmlformats.org/presentationml/2006/ole">
              <p:oleObj spid="_x0000_s186278" name="Clip" r:id="rId13" imgW="1305000" imgH="1085760" progId="MS_ClipArt_Gallery.2">
                <p:embed/>
              </p:oleObj>
            </a:graphicData>
          </a:graphic>
        </p:graphicFrame>
        <p:graphicFrame>
          <p:nvGraphicFramePr>
            <p:cNvPr id="186279" name="Object 935"/>
            <p:cNvGraphicFramePr>
              <a:graphicFrameLocks noChangeAspect="1"/>
            </p:cNvGraphicFramePr>
            <p:nvPr/>
          </p:nvGraphicFramePr>
          <p:xfrm>
            <a:off x="-489" y="3546"/>
            <a:ext cx="216" cy="180"/>
          </p:xfrm>
          <a:graphic>
            <a:graphicData uri="http://schemas.openxmlformats.org/presentationml/2006/ole">
              <p:oleObj spid="_x0000_s186279" name="Clip" r:id="rId14" imgW="1305000" imgH="1085760" progId="MS_ClipArt_Gallery.2">
                <p:embed/>
              </p:oleObj>
            </a:graphicData>
          </a:graphic>
        </p:graphicFrame>
        <p:grpSp>
          <p:nvGrpSpPr>
            <p:cNvPr id="186280" name="Group 936"/>
            <p:cNvGrpSpPr>
              <a:grpSpLocks/>
            </p:cNvGrpSpPr>
            <p:nvPr/>
          </p:nvGrpSpPr>
          <p:grpSpPr bwMode="auto">
            <a:xfrm>
              <a:off x="83" y="3625"/>
              <a:ext cx="172" cy="215"/>
              <a:chOff x="2870" y="1518"/>
              <a:chExt cx="292" cy="320"/>
            </a:xfrm>
          </p:grpSpPr>
          <p:graphicFrame>
            <p:nvGraphicFramePr>
              <p:cNvPr id="186281" name="Object 937"/>
              <p:cNvGraphicFramePr>
                <a:graphicFrameLocks noChangeAspect="1"/>
              </p:cNvGraphicFramePr>
              <p:nvPr/>
            </p:nvGraphicFramePr>
            <p:xfrm>
              <a:off x="2870" y="1518"/>
              <a:ext cx="272" cy="282"/>
            </p:xfrm>
            <a:graphic>
              <a:graphicData uri="http://schemas.openxmlformats.org/presentationml/2006/ole">
                <p:oleObj spid="_x0000_s186281" name="Clip" r:id="rId15" imgW="819000" imgH="847800" progId="MS_ClipArt_Gallery.2">
                  <p:embed/>
                </p:oleObj>
              </a:graphicData>
            </a:graphic>
          </p:graphicFrame>
          <p:graphicFrame>
            <p:nvGraphicFramePr>
              <p:cNvPr id="186282" name="Object 938"/>
              <p:cNvGraphicFramePr>
                <a:graphicFrameLocks noChangeAspect="1"/>
              </p:cNvGraphicFramePr>
              <p:nvPr/>
            </p:nvGraphicFramePr>
            <p:xfrm>
              <a:off x="2913" y="1602"/>
              <a:ext cx="249" cy="236"/>
            </p:xfrm>
            <a:graphic>
              <a:graphicData uri="http://schemas.openxmlformats.org/presentationml/2006/ole">
                <p:oleObj spid="_x0000_s186282" name="Clip" r:id="rId16" imgW="1266840" imgH="1200240" progId="MS_ClipArt_Gallery.2">
                  <p:embed/>
                </p:oleObj>
              </a:graphicData>
            </a:graphic>
          </p:graphicFrame>
        </p:grpSp>
        <p:grpSp>
          <p:nvGrpSpPr>
            <p:cNvPr id="186283" name="Group 939"/>
            <p:cNvGrpSpPr>
              <a:grpSpLocks/>
            </p:cNvGrpSpPr>
            <p:nvPr/>
          </p:nvGrpSpPr>
          <p:grpSpPr bwMode="auto">
            <a:xfrm>
              <a:off x="-201" y="3657"/>
              <a:ext cx="220" cy="203"/>
              <a:chOff x="2870" y="1518"/>
              <a:chExt cx="292" cy="320"/>
            </a:xfrm>
          </p:grpSpPr>
          <p:graphicFrame>
            <p:nvGraphicFramePr>
              <p:cNvPr id="186284" name="Object 940"/>
              <p:cNvGraphicFramePr>
                <a:graphicFrameLocks noChangeAspect="1"/>
              </p:cNvGraphicFramePr>
              <p:nvPr/>
            </p:nvGraphicFramePr>
            <p:xfrm>
              <a:off x="2870" y="1518"/>
              <a:ext cx="272" cy="282"/>
            </p:xfrm>
            <a:graphic>
              <a:graphicData uri="http://schemas.openxmlformats.org/presentationml/2006/ole">
                <p:oleObj spid="_x0000_s186284" name="Clip" r:id="rId17" imgW="819000" imgH="847800" progId="MS_ClipArt_Gallery.2">
                  <p:embed/>
                </p:oleObj>
              </a:graphicData>
            </a:graphic>
          </p:graphicFrame>
          <p:graphicFrame>
            <p:nvGraphicFramePr>
              <p:cNvPr id="186285" name="Object 941"/>
              <p:cNvGraphicFramePr>
                <a:graphicFrameLocks noChangeAspect="1"/>
              </p:cNvGraphicFramePr>
              <p:nvPr/>
            </p:nvGraphicFramePr>
            <p:xfrm>
              <a:off x="2913" y="1602"/>
              <a:ext cx="249" cy="236"/>
            </p:xfrm>
            <a:graphic>
              <a:graphicData uri="http://schemas.openxmlformats.org/presentationml/2006/ole">
                <p:oleObj spid="_x0000_s186285" name="Clip" r:id="rId18" imgW="1266840" imgH="1200240" progId="MS_ClipArt_Gallery.2">
                  <p:embed/>
                </p:oleObj>
              </a:graphicData>
            </a:graphic>
          </p:graphicFrame>
        </p:grpSp>
        <p:grpSp>
          <p:nvGrpSpPr>
            <p:cNvPr id="186286" name="Group 942"/>
            <p:cNvGrpSpPr>
              <a:grpSpLocks/>
            </p:cNvGrpSpPr>
            <p:nvPr/>
          </p:nvGrpSpPr>
          <p:grpSpPr bwMode="auto">
            <a:xfrm>
              <a:off x="569" y="3419"/>
              <a:ext cx="131" cy="258"/>
              <a:chOff x="4180" y="783"/>
              <a:chExt cx="150" cy="307"/>
            </a:xfrm>
          </p:grpSpPr>
          <p:sp>
            <p:nvSpPr>
              <p:cNvPr id="186287" name="AutoShape 943"/>
              <p:cNvSpPr>
                <a:spLocks noChangeArrowheads="1"/>
              </p:cNvSpPr>
              <p:nvPr/>
            </p:nvSpPr>
            <p:spPr bwMode="auto">
              <a:xfrm>
                <a:off x="4180" y="1019"/>
                <a:ext cx="150" cy="71"/>
              </a:xfrm>
              <a:prstGeom prst="parallelogram">
                <a:avLst>
                  <a:gd name="adj" fmla="val 81387"/>
                </a:avLst>
              </a:prstGeom>
              <a:solidFill>
                <a:srgbClr val="33CCCC"/>
              </a:solidFill>
              <a:ln w="9525">
                <a:noFill/>
                <a:miter lim="800000"/>
                <a:headEnd/>
                <a:tailEnd/>
              </a:ln>
              <a:effectLst/>
            </p:spPr>
            <p:txBody>
              <a:bodyPr wrap="none" anchor="ctr"/>
              <a:lstStyle/>
              <a:p>
                <a:endParaRPr lang="en-US"/>
              </a:p>
            </p:txBody>
          </p:sp>
          <p:sp>
            <p:nvSpPr>
              <p:cNvPr id="186288" name="Rectangle 944"/>
              <p:cNvSpPr>
                <a:spLocks noChangeArrowheads="1"/>
              </p:cNvSpPr>
              <p:nvPr/>
            </p:nvSpPr>
            <p:spPr bwMode="auto">
              <a:xfrm>
                <a:off x="4256" y="785"/>
                <a:ext cx="69" cy="236"/>
              </a:xfrm>
              <a:prstGeom prst="rect">
                <a:avLst/>
              </a:prstGeom>
              <a:solidFill>
                <a:srgbClr val="33CCCC"/>
              </a:solidFill>
              <a:ln w="9525">
                <a:noFill/>
                <a:miter lim="800000"/>
                <a:headEnd/>
                <a:tailEnd/>
              </a:ln>
              <a:effectLst/>
            </p:spPr>
            <p:txBody>
              <a:bodyPr wrap="none" anchor="ctr"/>
              <a:lstStyle/>
              <a:p>
                <a:endParaRPr lang="en-US"/>
              </a:p>
            </p:txBody>
          </p:sp>
          <p:sp>
            <p:nvSpPr>
              <p:cNvPr id="186289" name="Rectangle 945"/>
              <p:cNvSpPr>
                <a:spLocks noChangeArrowheads="1"/>
              </p:cNvSpPr>
              <p:nvPr/>
            </p:nvSpPr>
            <p:spPr bwMode="auto">
              <a:xfrm>
                <a:off x="4181" y="852"/>
                <a:ext cx="95" cy="236"/>
              </a:xfrm>
              <a:prstGeom prst="rect">
                <a:avLst/>
              </a:prstGeom>
              <a:solidFill>
                <a:srgbClr val="33CCCC"/>
              </a:solidFill>
              <a:ln w="9525">
                <a:solidFill>
                  <a:schemeClr val="tx1"/>
                </a:solidFill>
                <a:miter lim="800000"/>
                <a:headEnd/>
                <a:tailEnd/>
              </a:ln>
              <a:effectLst/>
            </p:spPr>
            <p:txBody>
              <a:bodyPr wrap="none" anchor="ctr"/>
              <a:lstStyle/>
              <a:p>
                <a:endParaRPr lang="en-US"/>
              </a:p>
            </p:txBody>
          </p:sp>
          <p:sp>
            <p:nvSpPr>
              <p:cNvPr id="186290" name="AutoShape 946"/>
              <p:cNvSpPr>
                <a:spLocks noChangeArrowheads="1"/>
              </p:cNvSpPr>
              <p:nvPr/>
            </p:nvSpPr>
            <p:spPr bwMode="auto">
              <a:xfrm>
                <a:off x="4180" y="783"/>
                <a:ext cx="150" cy="71"/>
              </a:xfrm>
              <a:prstGeom prst="parallelogram">
                <a:avLst>
                  <a:gd name="adj" fmla="val 81387"/>
                </a:avLst>
              </a:prstGeom>
              <a:solidFill>
                <a:srgbClr val="33CCCC"/>
              </a:solidFill>
              <a:ln w="9525">
                <a:solidFill>
                  <a:schemeClr val="tx1"/>
                </a:solidFill>
                <a:miter lim="800000"/>
                <a:headEnd/>
                <a:tailEnd/>
              </a:ln>
              <a:effectLst/>
            </p:spPr>
            <p:txBody>
              <a:bodyPr wrap="none" anchor="ctr"/>
              <a:lstStyle/>
              <a:p>
                <a:endParaRPr lang="en-US"/>
              </a:p>
            </p:txBody>
          </p:sp>
          <p:sp>
            <p:nvSpPr>
              <p:cNvPr id="186291" name="Line 947"/>
              <p:cNvSpPr>
                <a:spLocks noChangeShapeType="1"/>
              </p:cNvSpPr>
              <p:nvPr/>
            </p:nvSpPr>
            <p:spPr bwMode="auto">
              <a:xfrm>
                <a:off x="4330" y="788"/>
                <a:ext cx="0" cy="231"/>
              </a:xfrm>
              <a:prstGeom prst="line">
                <a:avLst/>
              </a:prstGeom>
              <a:noFill/>
              <a:ln w="9525">
                <a:solidFill>
                  <a:schemeClr val="tx1"/>
                </a:solidFill>
                <a:round/>
                <a:headEnd/>
                <a:tailEnd/>
              </a:ln>
              <a:effectLst/>
            </p:spPr>
            <p:txBody>
              <a:bodyPr wrap="none" anchor="ctr"/>
              <a:lstStyle/>
              <a:p>
                <a:endParaRPr lang="en-US"/>
              </a:p>
            </p:txBody>
          </p:sp>
          <p:sp>
            <p:nvSpPr>
              <p:cNvPr id="186292" name="Line 948"/>
              <p:cNvSpPr>
                <a:spLocks noChangeShapeType="1"/>
              </p:cNvSpPr>
              <p:nvPr/>
            </p:nvSpPr>
            <p:spPr bwMode="auto">
              <a:xfrm flipH="1">
                <a:off x="4276" y="1019"/>
                <a:ext cx="54" cy="69"/>
              </a:xfrm>
              <a:prstGeom prst="line">
                <a:avLst/>
              </a:prstGeom>
              <a:noFill/>
              <a:ln w="9525">
                <a:solidFill>
                  <a:schemeClr val="tx1"/>
                </a:solidFill>
                <a:round/>
                <a:headEnd/>
                <a:tailEnd/>
              </a:ln>
              <a:effectLst/>
            </p:spPr>
            <p:txBody>
              <a:bodyPr wrap="none" anchor="ctr"/>
              <a:lstStyle/>
              <a:p>
                <a:endParaRPr lang="en-US"/>
              </a:p>
            </p:txBody>
          </p:sp>
          <p:sp>
            <p:nvSpPr>
              <p:cNvPr id="186293" name="Rectangle 949"/>
              <p:cNvSpPr>
                <a:spLocks noChangeArrowheads="1"/>
              </p:cNvSpPr>
              <p:nvPr/>
            </p:nvSpPr>
            <p:spPr bwMode="auto">
              <a:xfrm>
                <a:off x="4193" y="883"/>
                <a:ext cx="63" cy="136"/>
              </a:xfrm>
              <a:prstGeom prst="rect">
                <a:avLst/>
              </a:prstGeom>
              <a:solidFill>
                <a:schemeClr val="accent2"/>
              </a:solidFill>
              <a:ln w="9525">
                <a:solidFill>
                  <a:schemeClr val="tx1"/>
                </a:solidFill>
                <a:miter lim="800000"/>
                <a:headEnd/>
                <a:tailEnd/>
              </a:ln>
              <a:effectLst/>
            </p:spPr>
            <p:txBody>
              <a:bodyPr wrap="none" anchor="ctr"/>
              <a:lstStyle/>
              <a:p>
                <a:endParaRPr lang="en-US"/>
              </a:p>
            </p:txBody>
          </p:sp>
          <p:sp>
            <p:nvSpPr>
              <p:cNvPr id="186294" name="Rectangle 950"/>
              <p:cNvSpPr>
                <a:spLocks noChangeArrowheads="1"/>
              </p:cNvSpPr>
              <p:nvPr/>
            </p:nvSpPr>
            <p:spPr bwMode="auto">
              <a:xfrm>
                <a:off x="4202" y="924"/>
                <a:ext cx="48" cy="48"/>
              </a:xfrm>
              <a:prstGeom prst="rect">
                <a:avLst/>
              </a:prstGeom>
              <a:solidFill>
                <a:schemeClr val="bg1"/>
              </a:solidFill>
              <a:ln w="9525">
                <a:noFill/>
                <a:miter lim="800000"/>
                <a:headEnd/>
                <a:tailEnd/>
              </a:ln>
              <a:effectLst/>
            </p:spPr>
            <p:txBody>
              <a:bodyPr wrap="none" anchor="ctr"/>
              <a:lstStyle/>
              <a:p>
                <a:endParaRPr lang="en-US"/>
              </a:p>
            </p:txBody>
          </p:sp>
        </p:grpSp>
      </p:grpSp>
      <p:sp>
        <p:nvSpPr>
          <p:cNvPr id="186295" name="Line 951"/>
          <p:cNvSpPr>
            <a:spLocks noChangeShapeType="1"/>
          </p:cNvSpPr>
          <p:nvPr/>
        </p:nvSpPr>
        <p:spPr bwMode="auto">
          <a:xfrm flipH="1">
            <a:off x="5988050" y="3440113"/>
            <a:ext cx="3175" cy="144462"/>
          </a:xfrm>
          <a:prstGeom prst="line">
            <a:avLst/>
          </a:prstGeom>
          <a:noFill/>
          <a:ln w="9525">
            <a:solidFill>
              <a:schemeClr val="bg2"/>
            </a:solidFill>
            <a:round/>
            <a:headEnd/>
            <a:tailEnd/>
          </a:ln>
          <a:effectLst/>
        </p:spPr>
        <p:txBody>
          <a:bodyPr/>
          <a:lstStyle/>
          <a:p>
            <a:endParaRPr lang="en-US"/>
          </a:p>
        </p:txBody>
      </p:sp>
      <p:sp>
        <p:nvSpPr>
          <p:cNvPr id="186296" name="Line 952"/>
          <p:cNvSpPr>
            <a:spLocks noChangeShapeType="1"/>
          </p:cNvSpPr>
          <p:nvPr/>
        </p:nvSpPr>
        <p:spPr bwMode="auto">
          <a:xfrm flipV="1">
            <a:off x="7285038" y="2422525"/>
            <a:ext cx="123825" cy="87313"/>
          </a:xfrm>
          <a:prstGeom prst="line">
            <a:avLst/>
          </a:prstGeom>
          <a:noFill/>
          <a:ln w="9525">
            <a:solidFill>
              <a:schemeClr val="bg2"/>
            </a:solidFill>
            <a:round/>
            <a:headEnd/>
            <a:tailEnd/>
          </a:ln>
          <a:effectLst/>
        </p:spPr>
        <p:txBody>
          <a:bodyPr/>
          <a:lstStyle/>
          <a:p>
            <a:endParaRPr lang="en-US"/>
          </a:p>
        </p:txBody>
      </p:sp>
      <p:sp>
        <p:nvSpPr>
          <p:cNvPr id="186297" name="Line 953"/>
          <p:cNvSpPr>
            <a:spLocks noChangeShapeType="1"/>
          </p:cNvSpPr>
          <p:nvPr/>
        </p:nvSpPr>
        <p:spPr bwMode="auto">
          <a:xfrm>
            <a:off x="7112000" y="2595563"/>
            <a:ext cx="0" cy="82550"/>
          </a:xfrm>
          <a:prstGeom prst="line">
            <a:avLst/>
          </a:prstGeom>
          <a:noFill/>
          <a:ln w="9525">
            <a:solidFill>
              <a:schemeClr val="bg2"/>
            </a:solidFill>
            <a:round/>
            <a:headEnd/>
            <a:tailEnd/>
          </a:ln>
          <a:effectLst/>
        </p:spPr>
        <p:txBody>
          <a:bodyPr/>
          <a:lstStyle/>
          <a:p>
            <a:endParaRPr lang="en-US"/>
          </a:p>
        </p:txBody>
      </p:sp>
      <p:sp>
        <p:nvSpPr>
          <p:cNvPr id="186298" name="Line 954"/>
          <p:cNvSpPr>
            <a:spLocks noChangeShapeType="1"/>
          </p:cNvSpPr>
          <p:nvPr/>
        </p:nvSpPr>
        <p:spPr bwMode="auto">
          <a:xfrm flipV="1">
            <a:off x="7296150" y="2492375"/>
            <a:ext cx="263525" cy="288925"/>
          </a:xfrm>
          <a:prstGeom prst="line">
            <a:avLst/>
          </a:prstGeom>
          <a:noFill/>
          <a:ln w="9525">
            <a:solidFill>
              <a:schemeClr val="bg2"/>
            </a:solidFill>
            <a:round/>
            <a:headEnd/>
            <a:tailEnd/>
          </a:ln>
          <a:effectLst/>
        </p:spPr>
        <p:txBody>
          <a:bodyPr/>
          <a:lstStyle/>
          <a:p>
            <a:endParaRPr lang="en-US"/>
          </a:p>
        </p:txBody>
      </p:sp>
      <p:sp>
        <p:nvSpPr>
          <p:cNvPr id="186299" name="Line 955"/>
          <p:cNvSpPr>
            <a:spLocks noChangeShapeType="1"/>
          </p:cNvSpPr>
          <p:nvPr/>
        </p:nvSpPr>
        <p:spPr bwMode="auto">
          <a:xfrm>
            <a:off x="7648575" y="2490788"/>
            <a:ext cx="0" cy="196850"/>
          </a:xfrm>
          <a:prstGeom prst="line">
            <a:avLst/>
          </a:prstGeom>
          <a:noFill/>
          <a:ln w="9525">
            <a:solidFill>
              <a:schemeClr val="bg2"/>
            </a:solidFill>
            <a:round/>
            <a:headEnd/>
            <a:tailEnd/>
          </a:ln>
          <a:effectLst/>
        </p:spPr>
        <p:txBody>
          <a:bodyPr/>
          <a:lstStyle/>
          <a:p>
            <a:endParaRPr lang="en-US"/>
          </a:p>
        </p:txBody>
      </p:sp>
      <p:sp>
        <p:nvSpPr>
          <p:cNvPr id="186300" name="Line 956"/>
          <p:cNvSpPr>
            <a:spLocks noChangeShapeType="1"/>
          </p:cNvSpPr>
          <p:nvPr/>
        </p:nvSpPr>
        <p:spPr bwMode="auto">
          <a:xfrm>
            <a:off x="7302500" y="2797175"/>
            <a:ext cx="188913" cy="0"/>
          </a:xfrm>
          <a:prstGeom prst="line">
            <a:avLst/>
          </a:prstGeom>
          <a:noFill/>
          <a:ln w="9525">
            <a:solidFill>
              <a:schemeClr val="bg2"/>
            </a:solidFill>
            <a:round/>
            <a:headEnd/>
            <a:tailEnd/>
          </a:ln>
          <a:effectLst/>
        </p:spPr>
        <p:txBody>
          <a:bodyPr/>
          <a:lstStyle/>
          <a:p>
            <a:endParaRPr lang="en-US"/>
          </a:p>
        </p:txBody>
      </p:sp>
      <p:sp>
        <p:nvSpPr>
          <p:cNvPr id="186301" name="Line 957"/>
          <p:cNvSpPr>
            <a:spLocks noChangeShapeType="1"/>
          </p:cNvSpPr>
          <p:nvPr/>
        </p:nvSpPr>
        <p:spPr bwMode="auto">
          <a:xfrm flipV="1">
            <a:off x="5597525" y="3663950"/>
            <a:ext cx="168275" cy="3175"/>
          </a:xfrm>
          <a:prstGeom prst="line">
            <a:avLst/>
          </a:prstGeom>
          <a:noFill/>
          <a:ln w="9525">
            <a:solidFill>
              <a:schemeClr val="bg2"/>
            </a:solidFill>
            <a:round/>
            <a:headEnd/>
            <a:tailEnd/>
          </a:ln>
          <a:effectLst/>
        </p:spPr>
        <p:txBody>
          <a:bodyPr/>
          <a:lstStyle/>
          <a:p>
            <a:endParaRPr lang="en-US"/>
          </a:p>
        </p:txBody>
      </p:sp>
      <p:sp>
        <p:nvSpPr>
          <p:cNvPr id="186302" name="Line 958"/>
          <p:cNvSpPr>
            <a:spLocks noChangeShapeType="1"/>
          </p:cNvSpPr>
          <p:nvPr/>
        </p:nvSpPr>
        <p:spPr bwMode="auto">
          <a:xfrm flipV="1">
            <a:off x="7716838" y="2190750"/>
            <a:ext cx="238125" cy="168275"/>
          </a:xfrm>
          <a:prstGeom prst="line">
            <a:avLst/>
          </a:prstGeom>
          <a:noFill/>
          <a:ln w="9525">
            <a:solidFill>
              <a:schemeClr val="bg2"/>
            </a:solidFill>
            <a:round/>
            <a:headEnd/>
            <a:tailEnd/>
          </a:ln>
          <a:effectLst/>
        </p:spPr>
        <p:txBody>
          <a:bodyPr/>
          <a:lstStyle/>
          <a:p>
            <a:endParaRPr lang="en-US"/>
          </a:p>
        </p:txBody>
      </p:sp>
      <p:sp>
        <p:nvSpPr>
          <p:cNvPr id="186303" name="Line 959"/>
          <p:cNvSpPr>
            <a:spLocks noChangeShapeType="1"/>
          </p:cNvSpPr>
          <p:nvPr/>
        </p:nvSpPr>
        <p:spPr bwMode="auto">
          <a:xfrm>
            <a:off x="7856538" y="2787650"/>
            <a:ext cx="177800" cy="0"/>
          </a:xfrm>
          <a:prstGeom prst="line">
            <a:avLst/>
          </a:prstGeom>
          <a:noFill/>
          <a:ln w="9525">
            <a:solidFill>
              <a:schemeClr val="bg2"/>
            </a:solidFill>
            <a:round/>
            <a:headEnd/>
            <a:tailEnd/>
          </a:ln>
          <a:effectLst/>
        </p:spPr>
        <p:txBody>
          <a:bodyPr/>
          <a:lstStyle/>
          <a:p>
            <a:endParaRPr lang="en-US"/>
          </a:p>
        </p:txBody>
      </p:sp>
      <p:sp>
        <p:nvSpPr>
          <p:cNvPr id="186304" name="Line 960"/>
          <p:cNvSpPr>
            <a:spLocks noChangeShapeType="1"/>
          </p:cNvSpPr>
          <p:nvPr/>
        </p:nvSpPr>
        <p:spPr bwMode="auto">
          <a:xfrm flipH="1">
            <a:off x="7002463" y="2863850"/>
            <a:ext cx="98425" cy="704850"/>
          </a:xfrm>
          <a:prstGeom prst="line">
            <a:avLst/>
          </a:prstGeom>
          <a:noFill/>
          <a:ln w="9525">
            <a:solidFill>
              <a:schemeClr val="bg2"/>
            </a:solidFill>
            <a:round/>
            <a:headEnd/>
            <a:tailEnd/>
          </a:ln>
          <a:effectLst/>
        </p:spPr>
        <p:txBody>
          <a:bodyPr/>
          <a:lstStyle/>
          <a:p>
            <a:endParaRPr lang="en-US"/>
          </a:p>
        </p:txBody>
      </p:sp>
      <p:sp>
        <p:nvSpPr>
          <p:cNvPr id="186305" name="Line 961"/>
          <p:cNvSpPr>
            <a:spLocks noChangeShapeType="1"/>
          </p:cNvSpPr>
          <p:nvPr/>
        </p:nvSpPr>
        <p:spPr bwMode="auto">
          <a:xfrm flipH="1">
            <a:off x="7593013" y="2863850"/>
            <a:ext cx="111125" cy="727075"/>
          </a:xfrm>
          <a:prstGeom prst="line">
            <a:avLst/>
          </a:prstGeom>
          <a:noFill/>
          <a:ln w="9525">
            <a:solidFill>
              <a:schemeClr val="bg2"/>
            </a:solidFill>
            <a:round/>
            <a:headEnd/>
            <a:tailEnd/>
          </a:ln>
          <a:effectLst/>
        </p:spPr>
        <p:txBody>
          <a:bodyPr/>
          <a:lstStyle/>
          <a:p>
            <a:endParaRPr lang="en-US"/>
          </a:p>
        </p:txBody>
      </p:sp>
      <p:grpSp>
        <p:nvGrpSpPr>
          <p:cNvPr id="186306" name="Group 962"/>
          <p:cNvGrpSpPr>
            <a:grpSpLocks/>
          </p:cNvGrpSpPr>
          <p:nvPr/>
        </p:nvGrpSpPr>
        <p:grpSpPr bwMode="auto">
          <a:xfrm>
            <a:off x="6645275" y="4481513"/>
            <a:ext cx="501650" cy="234950"/>
            <a:chOff x="4701" y="2996"/>
            <a:chExt cx="316" cy="148"/>
          </a:xfrm>
        </p:grpSpPr>
        <p:sp>
          <p:nvSpPr>
            <p:cNvPr id="186307" name="Oval 963"/>
            <p:cNvSpPr>
              <a:spLocks noChangeArrowheads="1"/>
            </p:cNvSpPr>
            <p:nvPr/>
          </p:nvSpPr>
          <p:spPr bwMode="auto">
            <a:xfrm>
              <a:off x="4704" y="3062"/>
              <a:ext cx="313" cy="82"/>
            </a:xfrm>
            <a:prstGeom prst="ellipse">
              <a:avLst/>
            </a:prstGeom>
            <a:solidFill>
              <a:srgbClr val="DDDDDD"/>
            </a:solidFill>
            <a:ln w="12700">
              <a:solidFill>
                <a:schemeClr val="folHlink"/>
              </a:solidFill>
              <a:round/>
              <a:headEnd/>
              <a:tailEnd/>
            </a:ln>
            <a:effectLst/>
          </p:spPr>
          <p:txBody>
            <a:bodyPr wrap="none" anchor="ctr"/>
            <a:lstStyle/>
            <a:p>
              <a:endParaRPr lang="en-US"/>
            </a:p>
          </p:txBody>
        </p:sp>
        <p:sp>
          <p:nvSpPr>
            <p:cNvPr id="186308" name="Line 964"/>
            <p:cNvSpPr>
              <a:spLocks noChangeShapeType="1"/>
            </p:cNvSpPr>
            <p:nvPr/>
          </p:nvSpPr>
          <p:spPr bwMode="auto">
            <a:xfrm>
              <a:off x="4704" y="3055"/>
              <a:ext cx="0" cy="51"/>
            </a:xfrm>
            <a:prstGeom prst="line">
              <a:avLst/>
            </a:prstGeom>
            <a:noFill/>
            <a:ln w="12700">
              <a:solidFill>
                <a:schemeClr val="folHlink"/>
              </a:solidFill>
              <a:round/>
              <a:headEnd/>
              <a:tailEnd/>
            </a:ln>
            <a:effectLst/>
          </p:spPr>
          <p:txBody>
            <a:bodyPr wrap="none" anchor="ctr"/>
            <a:lstStyle/>
            <a:p>
              <a:endParaRPr lang="en-US"/>
            </a:p>
          </p:txBody>
        </p:sp>
        <p:sp>
          <p:nvSpPr>
            <p:cNvPr id="186309" name="Line 965"/>
            <p:cNvSpPr>
              <a:spLocks noChangeShapeType="1"/>
            </p:cNvSpPr>
            <p:nvPr/>
          </p:nvSpPr>
          <p:spPr bwMode="auto">
            <a:xfrm>
              <a:off x="5017" y="3055"/>
              <a:ext cx="0" cy="51"/>
            </a:xfrm>
            <a:prstGeom prst="line">
              <a:avLst/>
            </a:prstGeom>
            <a:noFill/>
            <a:ln w="12700">
              <a:solidFill>
                <a:schemeClr val="folHlink"/>
              </a:solidFill>
              <a:round/>
              <a:headEnd/>
              <a:tailEnd/>
            </a:ln>
            <a:effectLst/>
          </p:spPr>
          <p:txBody>
            <a:bodyPr wrap="none" anchor="ctr"/>
            <a:lstStyle/>
            <a:p>
              <a:endParaRPr lang="en-US"/>
            </a:p>
          </p:txBody>
        </p:sp>
        <p:sp>
          <p:nvSpPr>
            <p:cNvPr id="186310" name="Rectangle 966"/>
            <p:cNvSpPr>
              <a:spLocks noChangeArrowheads="1"/>
            </p:cNvSpPr>
            <p:nvPr/>
          </p:nvSpPr>
          <p:spPr bwMode="auto">
            <a:xfrm>
              <a:off x="4704" y="3055"/>
              <a:ext cx="310" cy="50"/>
            </a:xfrm>
            <a:prstGeom prst="rect">
              <a:avLst/>
            </a:prstGeom>
            <a:solidFill>
              <a:srgbClr val="DDDDDD"/>
            </a:solidFill>
            <a:ln w="12700">
              <a:noFill/>
              <a:miter lim="800000"/>
              <a:headEnd/>
              <a:tailEnd/>
            </a:ln>
            <a:effectLst/>
          </p:spPr>
          <p:txBody>
            <a:bodyPr wrap="none" anchor="ctr"/>
            <a:lstStyle/>
            <a:p>
              <a:pPr algn="ctr">
                <a:spcBef>
                  <a:spcPct val="0"/>
                </a:spcBef>
                <a:buClrTx/>
                <a:buSzTx/>
                <a:buFontTx/>
                <a:buNone/>
              </a:pPr>
              <a:endParaRPr lang="it-IT">
                <a:latin typeface="Times New Roman" pitchFamily="64" charset="0"/>
              </a:endParaRPr>
            </a:p>
          </p:txBody>
        </p:sp>
        <p:sp>
          <p:nvSpPr>
            <p:cNvPr id="186311" name="Oval 967"/>
            <p:cNvSpPr>
              <a:spLocks noChangeArrowheads="1"/>
            </p:cNvSpPr>
            <p:nvPr/>
          </p:nvSpPr>
          <p:spPr bwMode="auto">
            <a:xfrm>
              <a:off x="4701" y="2996"/>
              <a:ext cx="313" cy="96"/>
            </a:xfrm>
            <a:prstGeom prst="ellipse">
              <a:avLst/>
            </a:prstGeom>
            <a:solidFill>
              <a:srgbClr val="DDDDDD"/>
            </a:solidFill>
            <a:ln w="12700">
              <a:solidFill>
                <a:schemeClr val="folHlink"/>
              </a:solidFill>
              <a:round/>
              <a:headEnd/>
              <a:tailEnd/>
            </a:ln>
            <a:effectLst/>
          </p:spPr>
          <p:txBody>
            <a:bodyPr wrap="none" anchor="ctr"/>
            <a:lstStyle/>
            <a:p>
              <a:endParaRPr lang="en-US"/>
            </a:p>
          </p:txBody>
        </p:sp>
        <p:grpSp>
          <p:nvGrpSpPr>
            <p:cNvPr id="186312" name="Group 968"/>
            <p:cNvGrpSpPr>
              <a:grpSpLocks/>
            </p:cNvGrpSpPr>
            <p:nvPr/>
          </p:nvGrpSpPr>
          <p:grpSpPr bwMode="auto">
            <a:xfrm>
              <a:off x="4776" y="3017"/>
              <a:ext cx="156" cy="56"/>
              <a:chOff x="2848" y="848"/>
              <a:chExt cx="140" cy="98"/>
            </a:xfrm>
          </p:grpSpPr>
          <p:sp>
            <p:nvSpPr>
              <p:cNvPr id="186313" name="Line 969"/>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186314" name="Line 970"/>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186315" name="Line 971"/>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grpSp>
          <p:nvGrpSpPr>
            <p:cNvPr id="186316" name="Group 972"/>
            <p:cNvGrpSpPr>
              <a:grpSpLocks/>
            </p:cNvGrpSpPr>
            <p:nvPr/>
          </p:nvGrpSpPr>
          <p:grpSpPr bwMode="auto">
            <a:xfrm flipV="1">
              <a:off x="4776" y="3016"/>
              <a:ext cx="156" cy="56"/>
              <a:chOff x="2848" y="848"/>
              <a:chExt cx="140" cy="98"/>
            </a:xfrm>
          </p:grpSpPr>
          <p:sp>
            <p:nvSpPr>
              <p:cNvPr id="186317" name="Line 973"/>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186318" name="Line 974"/>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186319" name="Line 975"/>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grpSp>
      <p:grpSp>
        <p:nvGrpSpPr>
          <p:cNvPr id="186320" name="Group 976"/>
          <p:cNvGrpSpPr>
            <a:grpSpLocks/>
          </p:cNvGrpSpPr>
          <p:nvPr/>
        </p:nvGrpSpPr>
        <p:grpSpPr bwMode="auto">
          <a:xfrm>
            <a:off x="5980113" y="4783138"/>
            <a:ext cx="501650" cy="234950"/>
            <a:chOff x="4701" y="2996"/>
            <a:chExt cx="316" cy="148"/>
          </a:xfrm>
        </p:grpSpPr>
        <p:sp>
          <p:nvSpPr>
            <p:cNvPr id="186321" name="Oval 977"/>
            <p:cNvSpPr>
              <a:spLocks noChangeArrowheads="1"/>
            </p:cNvSpPr>
            <p:nvPr/>
          </p:nvSpPr>
          <p:spPr bwMode="auto">
            <a:xfrm>
              <a:off x="4704" y="3062"/>
              <a:ext cx="313" cy="82"/>
            </a:xfrm>
            <a:prstGeom prst="ellipse">
              <a:avLst/>
            </a:prstGeom>
            <a:solidFill>
              <a:srgbClr val="DDDDDD"/>
            </a:solidFill>
            <a:ln w="12700">
              <a:solidFill>
                <a:schemeClr val="folHlink"/>
              </a:solidFill>
              <a:round/>
              <a:headEnd/>
              <a:tailEnd/>
            </a:ln>
            <a:effectLst/>
          </p:spPr>
          <p:txBody>
            <a:bodyPr wrap="none" anchor="ctr"/>
            <a:lstStyle/>
            <a:p>
              <a:endParaRPr lang="en-US"/>
            </a:p>
          </p:txBody>
        </p:sp>
        <p:sp>
          <p:nvSpPr>
            <p:cNvPr id="186322" name="Line 978"/>
            <p:cNvSpPr>
              <a:spLocks noChangeShapeType="1"/>
            </p:cNvSpPr>
            <p:nvPr/>
          </p:nvSpPr>
          <p:spPr bwMode="auto">
            <a:xfrm>
              <a:off x="4704" y="3055"/>
              <a:ext cx="0" cy="51"/>
            </a:xfrm>
            <a:prstGeom prst="line">
              <a:avLst/>
            </a:prstGeom>
            <a:noFill/>
            <a:ln w="12700">
              <a:solidFill>
                <a:schemeClr val="folHlink"/>
              </a:solidFill>
              <a:round/>
              <a:headEnd/>
              <a:tailEnd/>
            </a:ln>
            <a:effectLst/>
          </p:spPr>
          <p:txBody>
            <a:bodyPr wrap="none" anchor="ctr"/>
            <a:lstStyle/>
            <a:p>
              <a:endParaRPr lang="en-US"/>
            </a:p>
          </p:txBody>
        </p:sp>
        <p:sp>
          <p:nvSpPr>
            <p:cNvPr id="186323" name="Line 979"/>
            <p:cNvSpPr>
              <a:spLocks noChangeShapeType="1"/>
            </p:cNvSpPr>
            <p:nvPr/>
          </p:nvSpPr>
          <p:spPr bwMode="auto">
            <a:xfrm>
              <a:off x="5017" y="3055"/>
              <a:ext cx="0" cy="51"/>
            </a:xfrm>
            <a:prstGeom prst="line">
              <a:avLst/>
            </a:prstGeom>
            <a:noFill/>
            <a:ln w="12700">
              <a:solidFill>
                <a:schemeClr val="folHlink"/>
              </a:solidFill>
              <a:round/>
              <a:headEnd/>
              <a:tailEnd/>
            </a:ln>
            <a:effectLst/>
          </p:spPr>
          <p:txBody>
            <a:bodyPr wrap="none" anchor="ctr"/>
            <a:lstStyle/>
            <a:p>
              <a:endParaRPr lang="en-US"/>
            </a:p>
          </p:txBody>
        </p:sp>
        <p:sp>
          <p:nvSpPr>
            <p:cNvPr id="186324" name="Rectangle 980"/>
            <p:cNvSpPr>
              <a:spLocks noChangeArrowheads="1"/>
            </p:cNvSpPr>
            <p:nvPr/>
          </p:nvSpPr>
          <p:spPr bwMode="auto">
            <a:xfrm>
              <a:off x="4704" y="3055"/>
              <a:ext cx="310" cy="50"/>
            </a:xfrm>
            <a:prstGeom prst="rect">
              <a:avLst/>
            </a:prstGeom>
            <a:solidFill>
              <a:srgbClr val="DDDDDD"/>
            </a:solidFill>
            <a:ln w="12700">
              <a:noFill/>
              <a:miter lim="800000"/>
              <a:headEnd/>
              <a:tailEnd/>
            </a:ln>
            <a:effectLst/>
          </p:spPr>
          <p:txBody>
            <a:bodyPr wrap="none" anchor="ctr"/>
            <a:lstStyle/>
            <a:p>
              <a:pPr algn="ctr">
                <a:spcBef>
                  <a:spcPct val="0"/>
                </a:spcBef>
                <a:buClrTx/>
                <a:buSzTx/>
                <a:buFontTx/>
                <a:buNone/>
              </a:pPr>
              <a:endParaRPr lang="it-IT">
                <a:latin typeface="Times New Roman" pitchFamily="64" charset="0"/>
              </a:endParaRPr>
            </a:p>
          </p:txBody>
        </p:sp>
        <p:sp>
          <p:nvSpPr>
            <p:cNvPr id="186325" name="Oval 981"/>
            <p:cNvSpPr>
              <a:spLocks noChangeArrowheads="1"/>
            </p:cNvSpPr>
            <p:nvPr/>
          </p:nvSpPr>
          <p:spPr bwMode="auto">
            <a:xfrm>
              <a:off x="4701" y="2996"/>
              <a:ext cx="313" cy="96"/>
            </a:xfrm>
            <a:prstGeom prst="ellipse">
              <a:avLst/>
            </a:prstGeom>
            <a:solidFill>
              <a:srgbClr val="DDDDDD"/>
            </a:solidFill>
            <a:ln w="12700">
              <a:solidFill>
                <a:schemeClr val="folHlink"/>
              </a:solidFill>
              <a:round/>
              <a:headEnd/>
              <a:tailEnd/>
            </a:ln>
            <a:effectLst/>
          </p:spPr>
          <p:txBody>
            <a:bodyPr wrap="none" anchor="ctr"/>
            <a:lstStyle/>
            <a:p>
              <a:endParaRPr lang="en-US"/>
            </a:p>
          </p:txBody>
        </p:sp>
        <p:grpSp>
          <p:nvGrpSpPr>
            <p:cNvPr id="186326" name="Group 982"/>
            <p:cNvGrpSpPr>
              <a:grpSpLocks/>
            </p:cNvGrpSpPr>
            <p:nvPr/>
          </p:nvGrpSpPr>
          <p:grpSpPr bwMode="auto">
            <a:xfrm>
              <a:off x="4776" y="3017"/>
              <a:ext cx="156" cy="56"/>
              <a:chOff x="2848" y="848"/>
              <a:chExt cx="140" cy="98"/>
            </a:xfrm>
          </p:grpSpPr>
          <p:sp>
            <p:nvSpPr>
              <p:cNvPr id="186327" name="Line 983"/>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186328" name="Line 984"/>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186329" name="Line 985"/>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grpSp>
          <p:nvGrpSpPr>
            <p:cNvPr id="186330" name="Group 986"/>
            <p:cNvGrpSpPr>
              <a:grpSpLocks/>
            </p:cNvGrpSpPr>
            <p:nvPr/>
          </p:nvGrpSpPr>
          <p:grpSpPr bwMode="auto">
            <a:xfrm flipV="1">
              <a:off x="4776" y="3016"/>
              <a:ext cx="156" cy="56"/>
              <a:chOff x="2848" y="848"/>
              <a:chExt cx="140" cy="98"/>
            </a:xfrm>
          </p:grpSpPr>
          <p:sp>
            <p:nvSpPr>
              <p:cNvPr id="186331" name="Line 987"/>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186332" name="Line 988"/>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186333" name="Line 989"/>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grpSp>
      <p:grpSp>
        <p:nvGrpSpPr>
          <p:cNvPr id="186334" name="Group 990"/>
          <p:cNvGrpSpPr>
            <a:grpSpLocks/>
          </p:cNvGrpSpPr>
          <p:nvPr/>
        </p:nvGrpSpPr>
        <p:grpSpPr bwMode="auto">
          <a:xfrm>
            <a:off x="6810375" y="4968875"/>
            <a:ext cx="290513" cy="404813"/>
            <a:chOff x="4290" y="3130"/>
            <a:chExt cx="183" cy="255"/>
          </a:xfrm>
        </p:grpSpPr>
        <p:pic>
          <p:nvPicPr>
            <p:cNvPr id="186335" name="Picture 991" descr="31u_bnrz[1]"/>
            <p:cNvPicPr>
              <a:picLocks noChangeAspect="1" noChangeArrowheads="1"/>
            </p:cNvPicPr>
            <p:nvPr/>
          </p:nvPicPr>
          <p:blipFill>
            <a:blip r:embed="rId19" cstate="print"/>
            <a:srcRect/>
            <a:stretch>
              <a:fillRect/>
            </a:stretch>
          </p:blipFill>
          <p:spPr bwMode="auto">
            <a:xfrm>
              <a:off x="4343" y="3211"/>
              <a:ext cx="121" cy="174"/>
            </a:xfrm>
            <a:prstGeom prst="rect">
              <a:avLst/>
            </a:prstGeom>
            <a:solidFill>
              <a:srgbClr val="DDDDDD"/>
            </a:solidFill>
          </p:spPr>
        </p:pic>
        <p:sp>
          <p:nvSpPr>
            <p:cNvPr id="186336" name="Freeform 992"/>
            <p:cNvSpPr>
              <a:spLocks/>
            </p:cNvSpPr>
            <p:nvPr/>
          </p:nvSpPr>
          <p:spPr bwMode="auto">
            <a:xfrm>
              <a:off x="4339" y="3143"/>
              <a:ext cx="33" cy="39"/>
            </a:xfrm>
            <a:custGeom>
              <a:avLst/>
              <a:gdLst/>
              <a:ahLst/>
              <a:cxnLst>
                <a:cxn ang="0">
                  <a:pos x="70" y="29"/>
                </a:cxn>
                <a:cxn ang="0">
                  <a:pos x="55" y="39"/>
                </a:cxn>
                <a:cxn ang="0">
                  <a:pos x="42" y="50"/>
                </a:cxn>
                <a:cxn ang="0">
                  <a:pos x="30" y="63"/>
                </a:cxn>
                <a:cxn ang="0">
                  <a:pos x="20" y="77"/>
                </a:cxn>
                <a:cxn ang="0">
                  <a:pos x="12" y="91"/>
                </a:cxn>
                <a:cxn ang="0">
                  <a:pos x="6" y="108"/>
                </a:cxn>
                <a:cxn ang="0">
                  <a:pos x="2" y="125"/>
                </a:cxn>
                <a:cxn ang="0">
                  <a:pos x="0" y="142"/>
                </a:cxn>
                <a:cxn ang="0">
                  <a:pos x="2" y="166"/>
                </a:cxn>
                <a:cxn ang="0">
                  <a:pos x="12" y="186"/>
                </a:cxn>
                <a:cxn ang="0">
                  <a:pos x="26" y="203"/>
                </a:cxn>
                <a:cxn ang="0">
                  <a:pos x="45" y="216"/>
                </a:cxn>
                <a:cxn ang="0">
                  <a:pos x="66" y="226"/>
                </a:cxn>
                <a:cxn ang="0">
                  <a:pos x="88" y="230"/>
                </a:cxn>
                <a:cxn ang="0">
                  <a:pos x="111" y="232"/>
                </a:cxn>
                <a:cxn ang="0">
                  <a:pos x="134" y="228"/>
                </a:cxn>
                <a:cxn ang="0">
                  <a:pos x="138" y="228"/>
                </a:cxn>
                <a:cxn ang="0">
                  <a:pos x="143" y="226"/>
                </a:cxn>
                <a:cxn ang="0">
                  <a:pos x="147" y="222"/>
                </a:cxn>
                <a:cxn ang="0">
                  <a:pos x="148" y="218"/>
                </a:cxn>
                <a:cxn ang="0">
                  <a:pos x="145" y="212"/>
                </a:cxn>
                <a:cxn ang="0">
                  <a:pos x="141" y="207"/>
                </a:cxn>
                <a:cxn ang="0">
                  <a:pos x="135" y="203"/>
                </a:cxn>
                <a:cxn ang="0">
                  <a:pos x="129" y="201"/>
                </a:cxn>
                <a:cxn ang="0">
                  <a:pos x="117" y="197"/>
                </a:cxn>
                <a:cxn ang="0">
                  <a:pos x="105" y="195"/>
                </a:cxn>
                <a:cxn ang="0">
                  <a:pos x="94" y="193"/>
                </a:cxn>
                <a:cxn ang="0">
                  <a:pos x="83" y="190"/>
                </a:cxn>
                <a:cxn ang="0">
                  <a:pos x="73" y="187"/>
                </a:cxn>
                <a:cxn ang="0">
                  <a:pos x="62" y="182"/>
                </a:cxn>
                <a:cxn ang="0">
                  <a:pos x="53" y="176"/>
                </a:cxn>
                <a:cxn ang="0">
                  <a:pos x="43" y="167"/>
                </a:cxn>
                <a:cxn ang="0">
                  <a:pos x="40" y="128"/>
                </a:cxn>
                <a:cxn ang="0">
                  <a:pos x="49" y="96"/>
                </a:cxn>
                <a:cxn ang="0">
                  <a:pos x="68" y="71"/>
                </a:cxn>
                <a:cxn ang="0">
                  <a:pos x="94" y="50"/>
                </a:cxn>
                <a:cxn ang="0">
                  <a:pos x="122" y="34"/>
                </a:cxn>
                <a:cxn ang="0">
                  <a:pos x="151" y="21"/>
                </a:cxn>
                <a:cxn ang="0">
                  <a:pos x="178" y="12"/>
                </a:cxn>
                <a:cxn ang="0">
                  <a:pos x="199" y="4"/>
                </a:cxn>
                <a:cxn ang="0">
                  <a:pos x="186" y="1"/>
                </a:cxn>
                <a:cxn ang="0">
                  <a:pos x="172" y="0"/>
                </a:cxn>
                <a:cxn ang="0">
                  <a:pos x="156" y="2"/>
                </a:cxn>
                <a:cxn ang="0">
                  <a:pos x="138" y="4"/>
                </a:cxn>
                <a:cxn ang="0">
                  <a:pos x="121" y="10"/>
                </a:cxn>
                <a:cxn ang="0">
                  <a:pos x="103" y="16"/>
                </a:cxn>
                <a:cxn ang="0">
                  <a:pos x="86" y="23"/>
                </a:cxn>
                <a:cxn ang="0">
                  <a:pos x="70" y="29"/>
                </a:cxn>
              </a:cxnLst>
              <a:rect l="0" t="0" r="r" b="b"/>
              <a:pathLst>
                <a:path w="199" h="232">
                  <a:moveTo>
                    <a:pt x="70" y="29"/>
                  </a:moveTo>
                  <a:lnTo>
                    <a:pt x="55" y="39"/>
                  </a:lnTo>
                  <a:lnTo>
                    <a:pt x="42" y="50"/>
                  </a:lnTo>
                  <a:lnTo>
                    <a:pt x="30" y="63"/>
                  </a:lnTo>
                  <a:lnTo>
                    <a:pt x="20" y="77"/>
                  </a:lnTo>
                  <a:lnTo>
                    <a:pt x="12" y="91"/>
                  </a:lnTo>
                  <a:lnTo>
                    <a:pt x="6" y="108"/>
                  </a:lnTo>
                  <a:lnTo>
                    <a:pt x="2" y="125"/>
                  </a:lnTo>
                  <a:lnTo>
                    <a:pt x="0" y="142"/>
                  </a:lnTo>
                  <a:lnTo>
                    <a:pt x="2" y="166"/>
                  </a:lnTo>
                  <a:lnTo>
                    <a:pt x="12" y="186"/>
                  </a:lnTo>
                  <a:lnTo>
                    <a:pt x="26" y="203"/>
                  </a:lnTo>
                  <a:lnTo>
                    <a:pt x="45" y="216"/>
                  </a:lnTo>
                  <a:lnTo>
                    <a:pt x="66" y="226"/>
                  </a:lnTo>
                  <a:lnTo>
                    <a:pt x="88" y="230"/>
                  </a:lnTo>
                  <a:lnTo>
                    <a:pt x="111" y="232"/>
                  </a:lnTo>
                  <a:lnTo>
                    <a:pt x="134" y="228"/>
                  </a:lnTo>
                  <a:lnTo>
                    <a:pt x="138" y="228"/>
                  </a:lnTo>
                  <a:lnTo>
                    <a:pt x="143" y="226"/>
                  </a:lnTo>
                  <a:lnTo>
                    <a:pt x="147" y="222"/>
                  </a:lnTo>
                  <a:lnTo>
                    <a:pt x="148" y="218"/>
                  </a:lnTo>
                  <a:lnTo>
                    <a:pt x="145" y="212"/>
                  </a:lnTo>
                  <a:lnTo>
                    <a:pt x="141" y="207"/>
                  </a:lnTo>
                  <a:lnTo>
                    <a:pt x="135" y="203"/>
                  </a:lnTo>
                  <a:lnTo>
                    <a:pt x="129" y="201"/>
                  </a:lnTo>
                  <a:lnTo>
                    <a:pt x="117" y="197"/>
                  </a:lnTo>
                  <a:lnTo>
                    <a:pt x="105" y="195"/>
                  </a:lnTo>
                  <a:lnTo>
                    <a:pt x="94" y="193"/>
                  </a:lnTo>
                  <a:lnTo>
                    <a:pt x="83" y="190"/>
                  </a:lnTo>
                  <a:lnTo>
                    <a:pt x="73" y="187"/>
                  </a:lnTo>
                  <a:lnTo>
                    <a:pt x="62" y="182"/>
                  </a:lnTo>
                  <a:lnTo>
                    <a:pt x="53" y="176"/>
                  </a:lnTo>
                  <a:lnTo>
                    <a:pt x="43" y="167"/>
                  </a:lnTo>
                  <a:lnTo>
                    <a:pt x="40" y="128"/>
                  </a:lnTo>
                  <a:lnTo>
                    <a:pt x="49" y="96"/>
                  </a:lnTo>
                  <a:lnTo>
                    <a:pt x="68" y="71"/>
                  </a:lnTo>
                  <a:lnTo>
                    <a:pt x="94" y="50"/>
                  </a:lnTo>
                  <a:lnTo>
                    <a:pt x="122" y="34"/>
                  </a:lnTo>
                  <a:lnTo>
                    <a:pt x="151" y="21"/>
                  </a:lnTo>
                  <a:lnTo>
                    <a:pt x="178" y="12"/>
                  </a:lnTo>
                  <a:lnTo>
                    <a:pt x="199" y="4"/>
                  </a:lnTo>
                  <a:lnTo>
                    <a:pt x="186" y="1"/>
                  </a:lnTo>
                  <a:lnTo>
                    <a:pt x="172" y="0"/>
                  </a:lnTo>
                  <a:lnTo>
                    <a:pt x="156" y="2"/>
                  </a:lnTo>
                  <a:lnTo>
                    <a:pt x="138" y="4"/>
                  </a:lnTo>
                  <a:lnTo>
                    <a:pt x="121" y="10"/>
                  </a:lnTo>
                  <a:lnTo>
                    <a:pt x="103" y="16"/>
                  </a:lnTo>
                  <a:lnTo>
                    <a:pt x="86" y="23"/>
                  </a:lnTo>
                  <a:lnTo>
                    <a:pt x="70" y="29"/>
                  </a:lnTo>
                  <a:close/>
                </a:path>
              </a:pathLst>
            </a:custGeom>
            <a:solidFill>
              <a:srgbClr val="C9E8FF"/>
            </a:solidFill>
            <a:ln w="9525">
              <a:noFill/>
              <a:round/>
              <a:headEnd/>
              <a:tailEnd/>
            </a:ln>
          </p:spPr>
          <p:txBody>
            <a:bodyPr/>
            <a:lstStyle/>
            <a:p>
              <a:endParaRPr lang="en-US"/>
            </a:p>
          </p:txBody>
        </p:sp>
        <p:sp>
          <p:nvSpPr>
            <p:cNvPr id="186337" name="Freeform 993"/>
            <p:cNvSpPr>
              <a:spLocks/>
            </p:cNvSpPr>
            <p:nvPr/>
          </p:nvSpPr>
          <p:spPr bwMode="auto">
            <a:xfrm>
              <a:off x="4395" y="3142"/>
              <a:ext cx="22" cy="30"/>
            </a:xfrm>
            <a:custGeom>
              <a:avLst/>
              <a:gdLst/>
              <a:ahLst/>
              <a:cxnLst>
                <a:cxn ang="0">
                  <a:pos x="108" y="59"/>
                </a:cxn>
                <a:cxn ang="0">
                  <a:pos x="113" y="77"/>
                </a:cxn>
                <a:cxn ang="0">
                  <a:pos x="111" y="94"/>
                </a:cxn>
                <a:cxn ang="0">
                  <a:pos x="103" y="108"/>
                </a:cxn>
                <a:cxn ang="0">
                  <a:pos x="91" y="121"/>
                </a:cxn>
                <a:cxn ang="0">
                  <a:pos x="77" y="132"/>
                </a:cxn>
                <a:cxn ang="0">
                  <a:pos x="61" y="144"/>
                </a:cxn>
                <a:cxn ang="0">
                  <a:pos x="45" y="154"/>
                </a:cxn>
                <a:cxn ang="0">
                  <a:pos x="30" y="164"/>
                </a:cxn>
                <a:cxn ang="0">
                  <a:pos x="28" y="168"/>
                </a:cxn>
                <a:cxn ang="0">
                  <a:pos x="27" y="170"/>
                </a:cxn>
                <a:cxn ang="0">
                  <a:pos x="27" y="174"/>
                </a:cxn>
                <a:cxn ang="0">
                  <a:pos x="28" y="177"/>
                </a:cxn>
                <a:cxn ang="0">
                  <a:pos x="32" y="179"/>
                </a:cxn>
                <a:cxn ang="0">
                  <a:pos x="35" y="180"/>
                </a:cxn>
                <a:cxn ang="0">
                  <a:pos x="37" y="180"/>
                </a:cxn>
                <a:cxn ang="0">
                  <a:pos x="41" y="179"/>
                </a:cxn>
                <a:cxn ang="0">
                  <a:pos x="60" y="169"/>
                </a:cxn>
                <a:cxn ang="0">
                  <a:pos x="77" y="158"/>
                </a:cxn>
                <a:cxn ang="0">
                  <a:pos x="94" y="145"/>
                </a:cxn>
                <a:cxn ang="0">
                  <a:pos x="109" y="130"/>
                </a:cxn>
                <a:cxn ang="0">
                  <a:pos x="120" y="114"/>
                </a:cxn>
                <a:cxn ang="0">
                  <a:pos x="127" y="95"/>
                </a:cxn>
                <a:cxn ang="0">
                  <a:pos x="128" y="76"/>
                </a:cxn>
                <a:cxn ang="0">
                  <a:pos x="123" y="55"/>
                </a:cxn>
                <a:cxn ang="0">
                  <a:pos x="113" y="39"/>
                </a:cxn>
                <a:cxn ang="0">
                  <a:pos x="97" y="25"/>
                </a:cxn>
                <a:cxn ang="0">
                  <a:pos x="79" y="15"/>
                </a:cxn>
                <a:cxn ang="0">
                  <a:pos x="57" y="7"/>
                </a:cxn>
                <a:cxn ang="0">
                  <a:pos x="36" y="2"/>
                </a:cxn>
                <a:cxn ang="0">
                  <a:pos x="19" y="0"/>
                </a:cxn>
                <a:cxn ang="0">
                  <a:pos x="6" y="0"/>
                </a:cxn>
                <a:cxn ang="0">
                  <a:pos x="0" y="4"/>
                </a:cxn>
                <a:cxn ang="0">
                  <a:pos x="14" y="9"/>
                </a:cxn>
                <a:cxn ang="0">
                  <a:pos x="29" y="14"/>
                </a:cxn>
                <a:cxn ang="0">
                  <a:pos x="46" y="19"/>
                </a:cxn>
                <a:cxn ang="0">
                  <a:pos x="61" y="23"/>
                </a:cxn>
                <a:cxn ang="0">
                  <a:pos x="76" y="29"/>
                </a:cxn>
                <a:cxn ang="0">
                  <a:pos x="89" y="37"/>
                </a:cxn>
                <a:cxn ang="0">
                  <a:pos x="100" y="46"/>
                </a:cxn>
                <a:cxn ang="0">
                  <a:pos x="108" y="59"/>
                </a:cxn>
              </a:cxnLst>
              <a:rect l="0" t="0" r="r" b="b"/>
              <a:pathLst>
                <a:path w="128" h="180">
                  <a:moveTo>
                    <a:pt x="108" y="59"/>
                  </a:moveTo>
                  <a:lnTo>
                    <a:pt x="113" y="77"/>
                  </a:lnTo>
                  <a:lnTo>
                    <a:pt x="111" y="94"/>
                  </a:lnTo>
                  <a:lnTo>
                    <a:pt x="103" y="108"/>
                  </a:lnTo>
                  <a:lnTo>
                    <a:pt x="91" y="121"/>
                  </a:lnTo>
                  <a:lnTo>
                    <a:pt x="77" y="132"/>
                  </a:lnTo>
                  <a:lnTo>
                    <a:pt x="61" y="144"/>
                  </a:lnTo>
                  <a:lnTo>
                    <a:pt x="45" y="154"/>
                  </a:lnTo>
                  <a:lnTo>
                    <a:pt x="30" y="164"/>
                  </a:lnTo>
                  <a:lnTo>
                    <a:pt x="28" y="168"/>
                  </a:lnTo>
                  <a:lnTo>
                    <a:pt x="27" y="170"/>
                  </a:lnTo>
                  <a:lnTo>
                    <a:pt x="27" y="174"/>
                  </a:lnTo>
                  <a:lnTo>
                    <a:pt x="28" y="177"/>
                  </a:lnTo>
                  <a:lnTo>
                    <a:pt x="32" y="179"/>
                  </a:lnTo>
                  <a:lnTo>
                    <a:pt x="35" y="180"/>
                  </a:lnTo>
                  <a:lnTo>
                    <a:pt x="37" y="180"/>
                  </a:lnTo>
                  <a:lnTo>
                    <a:pt x="41" y="179"/>
                  </a:lnTo>
                  <a:lnTo>
                    <a:pt x="60" y="169"/>
                  </a:lnTo>
                  <a:lnTo>
                    <a:pt x="77" y="158"/>
                  </a:lnTo>
                  <a:lnTo>
                    <a:pt x="94" y="145"/>
                  </a:lnTo>
                  <a:lnTo>
                    <a:pt x="109" y="130"/>
                  </a:lnTo>
                  <a:lnTo>
                    <a:pt x="120" y="114"/>
                  </a:lnTo>
                  <a:lnTo>
                    <a:pt x="127" y="95"/>
                  </a:lnTo>
                  <a:lnTo>
                    <a:pt x="128" y="76"/>
                  </a:lnTo>
                  <a:lnTo>
                    <a:pt x="123" y="55"/>
                  </a:lnTo>
                  <a:lnTo>
                    <a:pt x="113" y="39"/>
                  </a:lnTo>
                  <a:lnTo>
                    <a:pt x="97" y="25"/>
                  </a:lnTo>
                  <a:lnTo>
                    <a:pt x="79" y="15"/>
                  </a:lnTo>
                  <a:lnTo>
                    <a:pt x="57" y="7"/>
                  </a:lnTo>
                  <a:lnTo>
                    <a:pt x="36" y="2"/>
                  </a:lnTo>
                  <a:lnTo>
                    <a:pt x="19" y="0"/>
                  </a:lnTo>
                  <a:lnTo>
                    <a:pt x="6" y="0"/>
                  </a:lnTo>
                  <a:lnTo>
                    <a:pt x="0" y="4"/>
                  </a:lnTo>
                  <a:lnTo>
                    <a:pt x="14" y="9"/>
                  </a:lnTo>
                  <a:lnTo>
                    <a:pt x="29" y="14"/>
                  </a:lnTo>
                  <a:lnTo>
                    <a:pt x="46" y="19"/>
                  </a:lnTo>
                  <a:lnTo>
                    <a:pt x="61" y="23"/>
                  </a:lnTo>
                  <a:lnTo>
                    <a:pt x="76" y="29"/>
                  </a:lnTo>
                  <a:lnTo>
                    <a:pt x="89" y="37"/>
                  </a:lnTo>
                  <a:lnTo>
                    <a:pt x="100" y="46"/>
                  </a:lnTo>
                  <a:lnTo>
                    <a:pt x="108" y="59"/>
                  </a:lnTo>
                  <a:close/>
                </a:path>
              </a:pathLst>
            </a:custGeom>
            <a:solidFill>
              <a:srgbClr val="C9E8FF"/>
            </a:solidFill>
            <a:ln w="9525">
              <a:noFill/>
              <a:round/>
              <a:headEnd/>
              <a:tailEnd/>
            </a:ln>
          </p:spPr>
          <p:txBody>
            <a:bodyPr/>
            <a:lstStyle/>
            <a:p>
              <a:endParaRPr lang="en-US"/>
            </a:p>
          </p:txBody>
        </p:sp>
        <p:sp>
          <p:nvSpPr>
            <p:cNvPr id="186338" name="Freeform 994"/>
            <p:cNvSpPr>
              <a:spLocks/>
            </p:cNvSpPr>
            <p:nvPr/>
          </p:nvSpPr>
          <p:spPr bwMode="auto">
            <a:xfrm>
              <a:off x="4318" y="3135"/>
              <a:ext cx="54" cy="63"/>
            </a:xfrm>
            <a:custGeom>
              <a:avLst/>
              <a:gdLst/>
              <a:ahLst/>
              <a:cxnLst>
                <a:cxn ang="0">
                  <a:pos x="100" y="70"/>
                </a:cxn>
                <a:cxn ang="0">
                  <a:pos x="53" y="115"/>
                </a:cxn>
                <a:cxn ang="0">
                  <a:pos x="17" y="166"/>
                </a:cxn>
                <a:cxn ang="0">
                  <a:pos x="0" y="226"/>
                </a:cxn>
                <a:cxn ang="0">
                  <a:pos x="3" y="266"/>
                </a:cxn>
                <a:cxn ang="0">
                  <a:pos x="9" y="282"/>
                </a:cxn>
                <a:cxn ang="0">
                  <a:pos x="19" y="297"/>
                </a:cxn>
                <a:cxn ang="0">
                  <a:pos x="32" y="310"/>
                </a:cxn>
                <a:cxn ang="0">
                  <a:pos x="56" y="324"/>
                </a:cxn>
                <a:cxn ang="0">
                  <a:pos x="86" y="338"/>
                </a:cxn>
                <a:cxn ang="0">
                  <a:pos x="119" y="350"/>
                </a:cxn>
                <a:cxn ang="0">
                  <a:pos x="152" y="359"/>
                </a:cxn>
                <a:cxn ang="0">
                  <a:pos x="186" y="366"/>
                </a:cxn>
                <a:cxn ang="0">
                  <a:pos x="220" y="371"/>
                </a:cxn>
                <a:cxn ang="0">
                  <a:pos x="254" y="374"/>
                </a:cxn>
                <a:cxn ang="0">
                  <a:pos x="289" y="376"/>
                </a:cxn>
                <a:cxn ang="0">
                  <a:pos x="311" y="378"/>
                </a:cxn>
                <a:cxn ang="0">
                  <a:pos x="320" y="371"/>
                </a:cxn>
                <a:cxn ang="0">
                  <a:pos x="322" y="360"/>
                </a:cxn>
                <a:cxn ang="0">
                  <a:pos x="315" y="352"/>
                </a:cxn>
                <a:cxn ang="0">
                  <a:pos x="294" y="347"/>
                </a:cxn>
                <a:cxn ang="0">
                  <a:pos x="263" y="341"/>
                </a:cxn>
                <a:cxn ang="0">
                  <a:pos x="232" y="336"/>
                </a:cxn>
                <a:cxn ang="0">
                  <a:pos x="200" y="332"/>
                </a:cxn>
                <a:cxn ang="0">
                  <a:pos x="170" y="326"/>
                </a:cxn>
                <a:cxn ang="0">
                  <a:pos x="139" y="318"/>
                </a:cxn>
                <a:cxn ang="0">
                  <a:pos x="110" y="309"/>
                </a:cxn>
                <a:cxn ang="0">
                  <a:pos x="80" y="297"/>
                </a:cxn>
                <a:cxn ang="0">
                  <a:pos x="55" y="281"/>
                </a:cxn>
                <a:cxn ang="0">
                  <a:pos x="38" y="259"/>
                </a:cxn>
                <a:cxn ang="0">
                  <a:pos x="34" y="232"/>
                </a:cxn>
                <a:cxn ang="0">
                  <a:pos x="38" y="200"/>
                </a:cxn>
                <a:cxn ang="0">
                  <a:pos x="51" y="170"/>
                </a:cxn>
                <a:cxn ang="0">
                  <a:pos x="71" y="137"/>
                </a:cxn>
                <a:cxn ang="0">
                  <a:pos x="94" y="110"/>
                </a:cxn>
                <a:cxn ang="0">
                  <a:pos x="123" y="82"/>
                </a:cxn>
                <a:cxn ang="0">
                  <a:pos x="153" y="57"/>
                </a:cxn>
                <a:cxn ang="0">
                  <a:pos x="195" y="38"/>
                </a:cxn>
                <a:cxn ang="0">
                  <a:pos x="238" y="20"/>
                </a:cxn>
                <a:cxn ang="0">
                  <a:pos x="264" y="7"/>
                </a:cxn>
                <a:cxn ang="0">
                  <a:pos x="256" y="0"/>
                </a:cxn>
                <a:cxn ang="0">
                  <a:pos x="221" y="4"/>
                </a:cxn>
                <a:cxn ang="0">
                  <a:pos x="180" y="18"/>
                </a:cxn>
                <a:cxn ang="0">
                  <a:pos x="141" y="38"/>
                </a:cxn>
              </a:cxnLst>
              <a:rect l="0" t="0" r="r" b="b"/>
              <a:pathLst>
                <a:path w="322" h="378">
                  <a:moveTo>
                    <a:pt x="125" y="49"/>
                  </a:moveTo>
                  <a:lnTo>
                    <a:pt x="100" y="70"/>
                  </a:lnTo>
                  <a:lnTo>
                    <a:pt x="76" y="90"/>
                  </a:lnTo>
                  <a:lnTo>
                    <a:pt x="53" y="115"/>
                  </a:lnTo>
                  <a:lnTo>
                    <a:pt x="34" y="140"/>
                  </a:lnTo>
                  <a:lnTo>
                    <a:pt x="17" y="166"/>
                  </a:lnTo>
                  <a:lnTo>
                    <a:pt x="5" y="195"/>
                  </a:lnTo>
                  <a:lnTo>
                    <a:pt x="0" y="226"/>
                  </a:lnTo>
                  <a:lnTo>
                    <a:pt x="1" y="258"/>
                  </a:lnTo>
                  <a:lnTo>
                    <a:pt x="3" y="266"/>
                  </a:lnTo>
                  <a:lnTo>
                    <a:pt x="5" y="275"/>
                  </a:lnTo>
                  <a:lnTo>
                    <a:pt x="9" y="282"/>
                  </a:lnTo>
                  <a:lnTo>
                    <a:pt x="14" y="290"/>
                  </a:lnTo>
                  <a:lnTo>
                    <a:pt x="19" y="297"/>
                  </a:lnTo>
                  <a:lnTo>
                    <a:pt x="26" y="304"/>
                  </a:lnTo>
                  <a:lnTo>
                    <a:pt x="32" y="310"/>
                  </a:lnTo>
                  <a:lnTo>
                    <a:pt x="41" y="314"/>
                  </a:lnTo>
                  <a:lnTo>
                    <a:pt x="56" y="324"/>
                  </a:lnTo>
                  <a:lnTo>
                    <a:pt x="71" y="332"/>
                  </a:lnTo>
                  <a:lnTo>
                    <a:pt x="86" y="338"/>
                  </a:lnTo>
                  <a:lnTo>
                    <a:pt x="103" y="344"/>
                  </a:lnTo>
                  <a:lnTo>
                    <a:pt x="119" y="350"/>
                  </a:lnTo>
                  <a:lnTo>
                    <a:pt x="136" y="355"/>
                  </a:lnTo>
                  <a:lnTo>
                    <a:pt x="152" y="359"/>
                  </a:lnTo>
                  <a:lnTo>
                    <a:pt x="168" y="363"/>
                  </a:lnTo>
                  <a:lnTo>
                    <a:pt x="186" y="366"/>
                  </a:lnTo>
                  <a:lnTo>
                    <a:pt x="202" y="368"/>
                  </a:lnTo>
                  <a:lnTo>
                    <a:pt x="220" y="371"/>
                  </a:lnTo>
                  <a:lnTo>
                    <a:pt x="238" y="373"/>
                  </a:lnTo>
                  <a:lnTo>
                    <a:pt x="254" y="374"/>
                  </a:lnTo>
                  <a:lnTo>
                    <a:pt x="272" y="375"/>
                  </a:lnTo>
                  <a:lnTo>
                    <a:pt x="289" y="376"/>
                  </a:lnTo>
                  <a:lnTo>
                    <a:pt x="306" y="378"/>
                  </a:lnTo>
                  <a:lnTo>
                    <a:pt x="311" y="378"/>
                  </a:lnTo>
                  <a:lnTo>
                    <a:pt x="316" y="375"/>
                  </a:lnTo>
                  <a:lnTo>
                    <a:pt x="320" y="371"/>
                  </a:lnTo>
                  <a:lnTo>
                    <a:pt x="322" y="366"/>
                  </a:lnTo>
                  <a:lnTo>
                    <a:pt x="322" y="360"/>
                  </a:lnTo>
                  <a:lnTo>
                    <a:pt x="320" y="356"/>
                  </a:lnTo>
                  <a:lnTo>
                    <a:pt x="315" y="352"/>
                  </a:lnTo>
                  <a:lnTo>
                    <a:pt x="309" y="350"/>
                  </a:lnTo>
                  <a:lnTo>
                    <a:pt x="294" y="347"/>
                  </a:lnTo>
                  <a:lnTo>
                    <a:pt x="279" y="344"/>
                  </a:lnTo>
                  <a:lnTo>
                    <a:pt x="263" y="341"/>
                  </a:lnTo>
                  <a:lnTo>
                    <a:pt x="247" y="338"/>
                  </a:lnTo>
                  <a:lnTo>
                    <a:pt x="232" y="336"/>
                  </a:lnTo>
                  <a:lnTo>
                    <a:pt x="216" y="334"/>
                  </a:lnTo>
                  <a:lnTo>
                    <a:pt x="200" y="332"/>
                  </a:lnTo>
                  <a:lnTo>
                    <a:pt x="185" y="328"/>
                  </a:lnTo>
                  <a:lnTo>
                    <a:pt x="170" y="326"/>
                  </a:lnTo>
                  <a:lnTo>
                    <a:pt x="154" y="322"/>
                  </a:lnTo>
                  <a:lnTo>
                    <a:pt x="139" y="318"/>
                  </a:lnTo>
                  <a:lnTo>
                    <a:pt x="124" y="314"/>
                  </a:lnTo>
                  <a:lnTo>
                    <a:pt x="110" y="309"/>
                  </a:lnTo>
                  <a:lnTo>
                    <a:pt x="94" y="303"/>
                  </a:lnTo>
                  <a:lnTo>
                    <a:pt x="80" y="297"/>
                  </a:lnTo>
                  <a:lnTo>
                    <a:pt x="66" y="289"/>
                  </a:lnTo>
                  <a:lnTo>
                    <a:pt x="55" y="281"/>
                  </a:lnTo>
                  <a:lnTo>
                    <a:pt x="45" y="271"/>
                  </a:lnTo>
                  <a:lnTo>
                    <a:pt x="38" y="259"/>
                  </a:lnTo>
                  <a:lnTo>
                    <a:pt x="35" y="245"/>
                  </a:lnTo>
                  <a:lnTo>
                    <a:pt x="34" y="232"/>
                  </a:lnTo>
                  <a:lnTo>
                    <a:pt x="35" y="216"/>
                  </a:lnTo>
                  <a:lnTo>
                    <a:pt x="38" y="200"/>
                  </a:lnTo>
                  <a:lnTo>
                    <a:pt x="43" y="187"/>
                  </a:lnTo>
                  <a:lnTo>
                    <a:pt x="51" y="170"/>
                  </a:lnTo>
                  <a:lnTo>
                    <a:pt x="60" y="152"/>
                  </a:lnTo>
                  <a:lnTo>
                    <a:pt x="71" y="137"/>
                  </a:lnTo>
                  <a:lnTo>
                    <a:pt x="83" y="124"/>
                  </a:lnTo>
                  <a:lnTo>
                    <a:pt x="94" y="110"/>
                  </a:lnTo>
                  <a:lnTo>
                    <a:pt x="107" y="96"/>
                  </a:lnTo>
                  <a:lnTo>
                    <a:pt x="123" y="82"/>
                  </a:lnTo>
                  <a:lnTo>
                    <a:pt x="138" y="69"/>
                  </a:lnTo>
                  <a:lnTo>
                    <a:pt x="153" y="57"/>
                  </a:lnTo>
                  <a:lnTo>
                    <a:pt x="173" y="47"/>
                  </a:lnTo>
                  <a:lnTo>
                    <a:pt x="195" y="38"/>
                  </a:lnTo>
                  <a:lnTo>
                    <a:pt x="218" y="28"/>
                  </a:lnTo>
                  <a:lnTo>
                    <a:pt x="238" y="20"/>
                  </a:lnTo>
                  <a:lnTo>
                    <a:pt x="254" y="13"/>
                  </a:lnTo>
                  <a:lnTo>
                    <a:pt x="264" y="7"/>
                  </a:lnTo>
                  <a:lnTo>
                    <a:pt x="268" y="2"/>
                  </a:lnTo>
                  <a:lnTo>
                    <a:pt x="256" y="0"/>
                  </a:lnTo>
                  <a:lnTo>
                    <a:pt x="240" y="1"/>
                  </a:lnTo>
                  <a:lnTo>
                    <a:pt x="221" y="4"/>
                  </a:lnTo>
                  <a:lnTo>
                    <a:pt x="201" y="10"/>
                  </a:lnTo>
                  <a:lnTo>
                    <a:pt x="180" y="18"/>
                  </a:lnTo>
                  <a:lnTo>
                    <a:pt x="160" y="27"/>
                  </a:lnTo>
                  <a:lnTo>
                    <a:pt x="141" y="38"/>
                  </a:lnTo>
                  <a:lnTo>
                    <a:pt x="125" y="49"/>
                  </a:lnTo>
                  <a:close/>
                </a:path>
              </a:pathLst>
            </a:custGeom>
            <a:solidFill>
              <a:srgbClr val="C9E8FF"/>
            </a:solidFill>
            <a:ln w="9525">
              <a:noFill/>
              <a:round/>
              <a:headEnd/>
              <a:tailEnd/>
            </a:ln>
          </p:spPr>
          <p:txBody>
            <a:bodyPr/>
            <a:lstStyle/>
            <a:p>
              <a:endParaRPr lang="en-US"/>
            </a:p>
          </p:txBody>
        </p:sp>
        <p:sp>
          <p:nvSpPr>
            <p:cNvPr id="186339" name="Freeform 995"/>
            <p:cNvSpPr>
              <a:spLocks/>
            </p:cNvSpPr>
            <p:nvPr/>
          </p:nvSpPr>
          <p:spPr bwMode="auto">
            <a:xfrm>
              <a:off x="4394" y="3133"/>
              <a:ext cx="47" cy="42"/>
            </a:xfrm>
            <a:custGeom>
              <a:avLst/>
              <a:gdLst/>
              <a:ahLst/>
              <a:cxnLst>
                <a:cxn ang="0">
                  <a:pos x="235" y="77"/>
                </a:cxn>
                <a:cxn ang="0">
                  <a:pos x="248" y="91"/>
                </a:cxn>
                <a:cxn ang="0">
                  <a:pos x="256" y="107"/>
                </a:cxn>
                <a:cxn ang="0">
                  <a:pos x="259" y="124"/>
                </a:cxn>
                <a:cxn ang="0">
                  <a:pos x="259" y="142"/>
                </a:cxn>
                <a:cxn ang="0">
                  <a:pos x="257" y="157"/>
                </a:cxn>
                <a:cxn ang="0">
                  <a:pos x="252" y="170"/>
                </a:cxn>
                <a:cxn ang="0">
                  <a:pos x="244" y="183"/>
                </a:cxn>
                <a:cxn ang="0">
                  <a:pos x="236" y="193"/>
                </a:cxn>
                <a:cxn ang="0">
                  <a:pos x="225" y="204"/>
                </a:cxn>
                <a:cxn ang="0">
                  <a:pos x="215" y="214"/>
                </a:cxn>
                <a:cxn ang="0">
                  <a:pos x="204" y="224"/>
                </a:cxn>
                <a:cxn ang="0">
                  <a:pos x="194" y="234"/>
                </a:cxn>
                <a:cxn ang="0">
                  <a:pos x="191" y="238"/>
                </a:cxn>
                <a:cxn ang="0">
                  <a:pos x="191" y="241"/>
                </a:cxn>
                <a:cxn ang="0">
                  <a:pos x="191" y="245"/>
                </a:cxn>
                <a:cxn ang="0">
                  <a:pos x="194" y="248"/>
                </a:cxn>
                <a:cxn ang="0">
                  <a:pos x="197" y="250"/>
                </a:cxn>
                <a:cxn ang="0">
                  <a:pos x="202" y="252"/>
                </a:cxn>
                <a:cxn ang="0">
                  <a:pos x="205" y="250"/>
                </a:cxn>
                <a:cxn ang="0">
                  <a:pos x="209" y="248"/>
                </a:cxn>
                <a:cxn ang="0">
                  <a:pos x="232" y="233"/>
                </a:cxn>
                <a:cxn ang="0">
                  <a:pos x="252" y="214"/>
                </a:cxn>
                <a:cxn ang="0">
                  <a:pos x="268" y="192"/>
                </a:cxn>
                <a:cxn ang="0">
                  <a:pos x="278" y="167"/>
                </a:cxn>
                <a:cxn ang="0">
                  <a:pos x="283" y="141"/>
                </a:cxn>
                <a:cxn ang="0">
                  <a:pos x="280" y="115"/>
                </a:cxn>
                <a:cxn ang="0">
                  <a:pos x="271" y="91"/>
                </a:cxn>
                <a:cxn ang="0">
                  <a:pos x="252" y="69"/>
                </a:cxn>
                <a:cxn ang="0">
                  <a:pos x="238" y="57"/>
                </a:cxn>
                <a:cxn ang="0">
                  <a:pos x="222" y="48"/>
                </a:cxn>
                <a:cxn ang="0">
                  <a:pos x="204" y="39"/>
                </a:cxn>
                <a:cxn ang="0">
                  <a:pos x="184" y="31"/>
                </a:cxn>
                <a:cxn ang="0">
                  <a:pos x="164" y="23"/>
                </a:cxn>
                <a:cxn ang="0">
                  <a:pos x="144" y="17"/>
                </a:cxn>
                <a:cxn ang="0">
                  <a:pos x="123" y="13"/>
                </a:cxn>
                <a:cxn ang="0">
                  <a:pos x="103" y="8"/>
                </a:cxn>
                <a:cxn ang="0">
                  <a:pos x="83" y="5"/>
                </a:cxn>
                <a:cxn ang="0">
                  <a:pos x="66" y="2"/>
                </a:cxn>
                <a:cxn ang="0">
                  <a:pos x="48" y="0"/>
                </a:cxn>
                <a:cxn ang="0">
                  <a:pos x="34" y="0"/>
                </a:cxn>
                <a:cxn ang="0">
                  <a:pos x="21" y="0"/>
                </a:cxn>
                <a:cxn ang="0">
                  <a:pos x="11" y="0"/>
                </a:cxn>
                <a:cxn ang="0">
                  <a:pos x="4" y="2"/>
                </a:cxn>
                <a:cxn ang="0">
                  <a:pos x="0" y="5"/>
                </a:cxn>
                <a:cxn ang="0">
                  <a:pos x="12" y="7"/>
                </a:cxn>
                <a:cxn ang="0">
                  <a:pos x="24" y="8"/>
                </a:cxn>
                <a:cxn ang="0">
                  <a:pos x="38" y="10"/>
                </a:cxn>
                <a:cxn ang="0">
                  <a:pos x="52" y="13"/>
                </a:cxn>
                <a:cxn ang="0">
                  <a:pos x="66" y="16"/>
                </a:cxn>
                <a:cxn ang="0">
                  <a:pos x="82" y="18"/>
                </a:cxn>
                <a:cxn ang="0">
                  <a:pos x="98" y="22"/>
                </a:cxn>
                <a:cxn ang="0">
                  <a:pos x="114" y="25"/>
                </a:cxn>
                <a:cxn ang="0">
                  <a:pos x="129" y="30"/>
                </a:cxn>
                <a:cxn ang="0">
                  <a:pos x="146" y="34"/>
                </a:cxn>
                <a:cxn ang="0">
                  <a:pos x="162" y="39"/>
                </a:cxn>
                <a:cxn ang="0">
                  <a:pos x="177" y="45"/>
                </a:cxn>
                <a:cxn ang="0">
                  <a:pos x="193" y="52"/>
                </a:cxn>
                <a:cxn ang="0">
                  <a:pos x="208" y="60"/>
                </a:cxn>
                <a:cxn ang="0">
                  <a:pos x="222" y="68"/>
                </a:cxn>
                <a:cxn ang="0">
                  <a:pos x="235" y="77"/>
                </a:cxn>
              </a:cxnLst>
              <a:rect l="0" t="0" r="r" b="b"/>
              <a:pathLst>
                <a:path w="283" h="252">
                  <a:moveTo>
                    <a:pt x="235" y="77"/>
                  </a:moveTo>
                  <a:lnTo>
                    <a:pt x="248" y="91"/>
                  </a:lnTo>
                  <a:lnTo>
                    <a:pt x="256" y="107"/>
                  </a:lnTo>
                  <a:lnTo>
                    <a:pt x="259" y="124"/>
                  </a:lnTo>
                  <a:lnTo>
                    <a:pt x="259" y="142"/>
                  </a:lnTo>
                  <a:lnTo>
                    <a:pt x="257" y="157"/>
                  </a:lnTo>
                  <a:lnTo>
                    <a:pt x="252" y="170"/>
                  </a:lnTo>
                  <a:lnTo>
                    <a:pt x="244" y="183"/>
                  </a:lnTo>
                  <a:lnTo>
                    <a:pt x="236" y="193"/>
                  </a:lnTo>
                  <a:lnTo>
                    <a:pt x="225" y="204"/>
                  </a:lnTo>
                  <a:lnTo>
                    <a:pt x="215" y="214"/>
                  </a:lnTo>
                  <a:lnTo>
                    <a:pt x="204" y="224"/>
                  </a:lnTo>
                  <a:lnTo>
                    <a:pt x="194" y="234"/>
                  </a:lnTo>
                  <a:lnTo>
                    <a:pt x="191" y="238"/>
                  </a:lnTo>
                  <a:lnTo>
                    <a:pt x="191" y="241"/>
                  </a:lnTo>
                  <a:lnTo>
                    <a:pt x="191" y="245"/>
                  </a:lnTo>
                  <a:lnTo>
                    <a:pt x="194" y="248"/>
                  </a:lnTo>
                  <a:lnTo>
                    <a:pt x="197" y="250"/>
                  </a:lnTo>
                  <a:lnTo>
                    <a:pt x="202" y="252"/>
                  </a:lnTo>
                  <a:lnTo>
                    <a:pt x="205" y="250"/>
                  </a:lnTo>
                  <a:lnTo>
                    <a:pt x="209" y="248"/>
                  </a:lnTo>
                  <a:lnTo>
                    <a:pt x="232" y="233"/>
                  </a:lnTo>
                  <a:lnTo>
                    <a:pt x="252" y="214"/>
                  </a:lnTo>
                  <a:lnTo>
                    <a:pt x="268" y="192"/>
                  </a:lnTo>
                  <a:lnTo>
                    <a:pt x="278" y="167"/>
                  </a:lnTo>
                  <a:lnTo>
                    <a:pt x="283" y="141"/>
                  </a:lnTo>
                  <a:lnTo>
                    <a:pt x="280" y="115"/>
                  </a:lnTo>
                  <a:lnTo>
                    <a:pt x="271" y="91"/>
                  </a:lnTo>
                  <a:lnTo>
                    <a:pt x="252" y="69"/>
                  </a:lnTo>
                  <a:lnTo>
                    <a:pt x="238" y="57"/>
                  </a:lnTo>
                  <a:lnTo>
                    <a:pt x="222" y="48"/>
                  </a:lnTo>
                  <a:lnTo>
                    <a:pt x="204" y="39"/>
                  </a:lnTo>
                  <a:lnTo>
                    <a:pt x="184" y="31"/>
                  </a:lnTo>
                  <a:lnTo>
                    <a:pt x="164" y="23"/>
                  </a:lnTo>
                  <a:lnTo>
                    <a:pt x="144" y="17"/>
                  </a:lnTo>
                  <a:lnTo>
                    <a:pt x="123" y="13"/>
                  </a:lnTo>
                  <a:lnTo>
                    <a:pt x="103" y="8"/>
                  </a:lnTo>
                  <a:lnTo>
                    <a:pt x="83" y="5"/>
                  </a:lnTo>
                  <a:lnTo>
                    <a:pt x="66" y="2"/>
                  </a:lnTo>
                  <a:lnTo>
                    <a:pt x="48" y="0"/>
                  </a:lnTo>
                  <a:lnTo>
                    <a:pt x="34" y="0"/>
                  </a:lnTo>
                  <a:lnTo>
                    <a:pt x="21" y="0"/>
                  </a:lnTo>
                  <a:lnTo>
                    <a:pt x="11" y="0"/>
                  </a:lnTo>
                  <a:lnTo>
                    <a:pt x="4" y="2"/>
                  </a:lnTo>
                  <a:lnTo>
                    <a:pt x="0" y="5"/>
                  </a:lnTo>
                  <a:lnTo>
                    <a:pt x="12" y="7"/>
                  </a:lnTo>
                  <a:lnTo>
                    <a:pt x="24" y="8"/>
                  </a:lnTo>
                  <a:lnTo>
                    <a:pt x="38" y="10"/>
                  </a:lnTo>
                  <a:lnTo>
                    <a:pt x="52" y="13"/>
                  </a:lnTo>
                  <a:lnTo>
                    <a:pt x="66" y="16"/>
                  </a:lnTo>
                  <a:lnTo>
                    <a:pt x="82" y="18"/>
                  </a:lnTo>
                  <a:lnTo>
                    <a:pt x="98" y="22"/>
                  </a:lnTo>
                  <a:lnTo>
                    <a:pt x="114" y="25"/>
                  </a:lnTo>
                  <a:lnTo>
                    <a:pt x="129" y="30"/>
                  </a:lnTo>
                  <a:lnTo>
                    <a:pt x="146" y="34"/>
                  </a:lnTo>
                  <a:lnTo>
                    <a:pt x="162" y="39"/>
                  </a:lnTo>
                  <a:lnTo>
                    <a:pt x="177" y="45"/>
                  </a:lnTo>
                  <a:lnTo>
                    <a:pt x="193" y="52"/>
                  </a:lnTo>
                  <a:lnTo>
                    <a:pt x="208" y="60"/>
                  </a:lnTo>
                  <a:lnTo>
                    <a:pt x="222" y="68"/>
                  </a:lnTo>
                  <a:lnTo>
                    <a:pt x="235" y="77"/>
                  </a:lnTo>
                  <a:close/>
                </a:path>
              </a:pathLst>
            </a:custGeom>
            <a:solidFill>
              <a:srgbClr val="C9E8FF"/>
            </a:solidFill>
            <a:ln w="9525">
              <a:noFill/>
              <a:round/>
              <a:headEnd/>
              <a:tailEnd/>
            </a:ln>
          </p:spPr>
          <p:txBody>
            <a:bodyPr/>
            <a:lstStyle/>
            <a:p>
              <a:endParaRPr lang="en-US"/>
            </a:p>
          </p:txBody>
        </p:sp>
        <p:sp>
          <p:nvSpPr>
            <p:cNvPr id="186340" name="Freeform 996"/>
            <p:cNvSpPr>
              <a:spLocks/>
            </p:cNvSpPr>
            <p:nvPr/>
          </p:nvSpPr>
          <p:spPr bwMode="auto">
            <a:xfrm>
              <a:off x="4298" y="3153"/>
              <a:ext cx="19" cy="39"/>
            </a:xfrm>
            <a:custGeom>
              <a:avLst/>
              <a:gdLst/>
              <a:ahLst/>
              <a:cxnLst>
                <a:cxn ang="0">
                  <a:pos x="0" y="130"/>
                </a:cxn>
                <a:cxn ang="0">
                  <a:pos x="0" y="149"/>
                </a:cxn>
                <a:cxn ang="0">
                  <a:pos x="4" y="168"/>
                </a:cxn>
                <a:cxn ang="0">
                  <a:pos x="12" y="185"/>
                </a:cxn>
                <a:cxn ang="0">
                  <a:pos x="24" y="200"/>
                </a:cxn>
                <a:cxn ang="0">
                  <a:pos x="38" y="213"/>
                </a:cxn>
                <a:cxn ang="0">
                  <a:pos x="55" y="224"/>
                </a:cxn>
                <a:cxn ang="0">
                  <a:pos x="73" y="232"/>
                </a:cxn>
                <a:cxn ang="0">
                  <a:pos x="92" y="237"/>
                </a:cxn>
                <a:cxn ang="0">
                  <a:pos x="98" y="238"/>
                </a:cxn>
                <a:cxn ang="0">
                  <a:pos x="104" y="235"/>
                </a:cxn>
                <a:cxn ang="0">
                  <a:pos x="109" y="232"/>
                </a:cxn>
                <a:cxn ang="0">
                  <a:pos x="111" y="227"/>
                </a:cxn>
                <a:cxn ang="0">
                  <a:pos x="111" y="222"/>
                </a:cxn>
                <a:cxn ang="0">
                  <a:pos x="110" y="216"/>
                </a:cxn>
                <a:cxn ang="0">
                  <a:pos x="106" y="211"/>
                </a:cxn>
                <a:cxn ang="0">
                  <a:pos x="100" y="209"/>
                </a:cxn>
                <a:cxn ang="0">
                  <a:pos x="82" y="202"/>
                </a:cxn>
                <a:cxn ang="0">
                  <a:pos x="64" y="193"/>
                </a:cxn>
                <a:cxn ang="0">
                  <a:pos x="50" y="180"/>
                </a:cxn>
                <a:cxn ang="0">
                  <a:pos x="39" y="167"/>
                </a:cxn>
                <a:cxn ang="0">
                  <a:pos x="32" y="149"/>
                </a:cxn>
                <a:cxn ang="0">
                  <a:pos x="29" y="131"/>
                </a:cxn>
                <a:cxn ang="0">
                  <a:pos x="29" y="111"/>
                </a:cxn>
                <a:cxn ang="0">
                  <a:pos x="35" y="91"/>
                </a:cxn>
                <a:cxn ang="0">
                  <a:pos x="42" y="76"/>
                </a:cxn>
                <a:cxn ang="0">
                  <a:pos x="51" y="62"/>
                </a:cxn>
                <a:cxn ang="0">
                  <a:pos x="62" y="49"/>
                </a:cxn>
                <a:cxn ang="0">
                  <a:pos x="73" y="38"/>
                </a:cxn>
                <a:cxn ang="0">
                  <a:pos x="84" y="28"/>
                </a:cxn>
                <a:cxn ang="0">
                  <a:pos x="96" y="18"/>
                </a:cxn>
                <a:cxn ang="0">
                  <a:pos x="106" y="9"/>
                </a:cxn>
                <a:cxn ang="0">
                  <a:pos x="114" y="1"/>
                </a:cxn>
                <a:cxn ang="0">
                  <a:pos x="106" y="0"/>
                </a:cxn>
                <a:cxn ang="0">
                  <a:pos x="93" y="6"/>
                </a:cxn>
                <a:cxn ang="0">
                  <a:pos x="76" y="18"/>
                </a:cxn>
                <a:cxn ang="0">
                  <a:pos x="56" y="36"/>
                </a:cxn>
                <a:cxn ang="0">
                  <a:pos x="37" y="57"/>
                </a:cxn>
                <a:cxn ang="0">
                  <a:pos x="20" y="80"/>
                </a:cxn>
                <a:cxn ang="0">
                  <a:pos x="7" y="106"/>
                </a:cxn>
                <a:cxn ang="0">
                  <a:pos x="0" y="130"/>
                </a:cxn>
              </a:cxnLst>
              <a:rect l="0" t="0" r="r" b="b"/>
              <a:pathLst>
                <a:path w="114" h="238">
                  <a:moveTo>
                    <a:pt x="0" y="130"/>
                  </a:moveTo>
                  <a:lnTo>
                    <a:pt x="0" y="149"/>
                  </a:lnTo>
                  <a:lnTo>
                    <a:pt x="4" y="168"/>
                  </a:lnTo>
                  <a:lnTo>
                    <a:pt x="12" y="185"/>
                  </a:lnTo>
                  <a:lnTo>
                    <a:pt x="24" y="200"/>
                  </a:lnTo>
                  <a:lnTo>
                    <a:pt x="38" y="213"/>
                  </a:lnTo>
                  <a:lnTo>
                    <a:pt x="55" y="224"/>
                  </a:lnTo>
                  <a:lnTo>
                    <a:pt x="73" y="232"/>
                  </a:lnTo>
                  <a:lnTo>
                    <a:pt x="92" y="237"/>
                  </a:lnTo>
                  <a:lnTo>
                    <a:pt x="98" y="238"/>
                  </a:lnTo>
                  <a:lnTo>
                    <a:pt x="104" y="235"/>
                  </a:lnTo>
                  <a:lnTo>
                    <a:pt x="109" y="232"/>
                  </a:lnTo>
                  <a:lnTo>
                    <a:pt x="111" y="227"/>
                  </a:lnTo>
                  <a:lnTo>
                    <a:pt x="111" y="222"/>
                  </a:lnTo>
                  <a:lnTo>
                    <a:pt x="110" y="216"/>
                  </a:lnTo>
                  <a:lnTo>
                    <a:pt x="106" y="211"/>
                  </a:lnTo>
                  <a:lnTo>
                    <a:pt x="100" y="209"/>
                  </a:lnTo>
                  <a:lnTo>
                    <a:pt x="82" y="202"/>
                  </a:lnTo>
                  <a:lnTo>
                    <a:pt x="64" y="193"/>
                  </a:lnTo>
                  <a:lnTo>
                    <a:pt x="50" y="180"/>
                  </a:lnTo>
                  <a:lnTo>
                    <a:pt x="39" y="167"/>
                  </a:lnTo>
                  <a:lnTo>
                    <a:pt x="32" y="149"/>
                  </a:lnTo>
                  <a:lnTo>
                    <a:pt x="29" y="131"/>
                  </a:lnTo>
                  <a:lnTo>
                    <a:pt x="29" y="111"/>
                  </a:lnTo>
                  <a:lnTo>
                    <a:pt x="35" y="91"/>
                  </a:lnTo>
                  <a:lnTo>
                    <a:pt x="42" y="76"/>
                  </a:lnTo>
                  <a:lnTo>
                    <a:pt x="51" y="62"/>
                  </a:lnTo>
                  <a:lnTo>
                    <a:pt x="62" y="49"/>
                  </a:lnTo>
                  <a:lnTo>
                    <a:pt x="73" y="38"/>
                  </a:lnTo>
                  <a:lnTo>
                    <a:pt x="84" y="28"/>
                  </a:lnTo>
                  <a:lnTo>
                    <a:pt x="96" y="18"/>
                  </a:lnTo>
                  <a:lnTo>
                    <a:pt x="106" y="9"/>
                  </a:lnTo>
                  <a:lnTo>
                    <a:pt x="114" y="1"/>
                  </a:lnTo>
                  <a:lnTo>
                    <a:pt x="106" y="0"/>
                  </a:lnTo>
                  <a:lnTo>
                    <a:pt x="93" y="6"/>
                  </a:lnTo>
                  <a:lnTo>
                    <a:pt x="76" y="18"/>
                  </a:lnTo>
                  <a:lnTo>
                    <a:pt x="56" y="36"/>
                  </a:lnTo>
                  <a:lnTo>
                    <a:pt x="37" y="57"/>
                  </a:lnTo>
                  <a:lnTo>
                    <a:pt x="20" y="80"/>
                  </a:lnTo>
                  <a:lnTo>
                    <a:pt x="7" y="106"/>
                  </a:lnTo>
                  <a:lnTo>
                    <a:pt x="0" y="130"/>
                  </a:lnTo>
                  <a:close/>
                </a:path>
              </a:pathLst>
            </a:custGeom>
            <a:solidFill>
              <a:srgbClr val="C9E8FF"/>
            </a:solidFill>
            <a:ln w="9525">
              <a:noFill/>
              <a:round/>
              <a:headEnd/>
              <a:tailEnd/>
            </a:ln>
          </p:spPr>
          <p:txBody>
            <a:bodyPr/>
            <a:lstStyle/>
            <a:p>
              <a:endParaRPr lang="en-US"/>
            </a:p>
          </p:txBody>
        </p:sp>
        <p:sp>
          <p:nvSpPr>
            <p:cNvPr id="186341" name="Freeform 997"/>
            <p:cNvSpPr>
              <a:spLocks/>
            </p:cNvSpPr>
            <p:nvPr/>
          </p:nvSpPr>
          <p:spPr bwMode="auto">
            <a:xfrm>
              <a:off x="4432" y="3130"/>
              <a:ext cx="41" cy="52"/>
            </a:xfrm>
            <a:custGeom>
              <a:avLst/>
              <a:gdLst/>
              <a:ahLst/>
              <a:cxnLst>
                <a:cxn ang="0">
                  <a:pos x="207" y="124"/>
                </a:cxn>
                <a:cxn ang="0">
                  <a:pos x="219" y="143"/>
                </a:cxn>
                <a:cxn ang="0">
                  <a:pos x="225" y="164"/>
                </a:cxn>
                <a:cxn ang="0">
                  <a:pos x="221" y="187"/>
                </a:cxn>
                <a:cxn ang="0">
                  <a:pos x="208" y="209"/>
                </a:cxn>
                <a:cxn ang="0">
                  <a:pos x="188" y="228"/>
                </a:cxn>
                <a:cxn ang="0">
                  <a:pos x="166" y="246"/>
                </a:cxn>
                <a:cxn ang="0">
                  <a:pos x="143" y="264"/>
                </a:cxn>
                <a:cxn ang="0">
                  <a:pos x="129" y="278"/>
                </a:cxn>
                <a:cxn ang="0">
                  <a:pos x="124" y="287"/>
                </a:cxn>
                <a:cxn ang="0">
                  <a:pos x="120" y="296"/>
                </a:cxn>
                <a:cxn ang="0">
                  <a:pos x="121" y="305"/>
                </a:cxn>
                <a:cxn ang="0">
                  <a:pos x="130" y="310"/>
                </a:cxn>
                <a:cxn ang="0">
                  <a:pos x="139" y="309"/>
                </a:cxn>
                <a:cxn ang="0">
                  <a:pos x="154" y="293"/>
                </a:cxn>
                <a:cxn ang="0">
                  <a:pos x="180" y="269"/>
                </a:cxn>
                <a:cxn ang="0">
                  <a:pos x="207" y="246"/>
                </a:cxn>
                <a:cxn ang="0">
                  <a:pos x="231" y="219"/>
                </a:cxn>
                <a:cxn ang="0">
                  <a:pos x="245" y="187"/>
                </a:cxn>
                <a:cxn ang="0">
                  <a:pos x="242" y="153"/>
                </a:cxn>
                <a:cxn ang="0">
                  <a:pos x="227" y="120"/>
                </a:cxn>
                <a:cxn ang="0">
                  <a:pos x="201" y="94"/>
                </a:cxn>
                <a:cxn ang="0">
                  <a:pos x="177" y="74"/>
                </a:cxn>
                <a:cxn ang="0">
                  <a:pos x="152" y="60"/>
                </a:cxn>
                <a:cxn ang="0">
                  <a:pos x="126" y="43"/>
                </a:cxn>
                <a:cxn ang="0">
                  <a:pos x="98" y="28"/>
                </a:cxn>
                <a:cxn ang="0">
                  <a:pos x="72" y="16"/>
                </a:cxn>
                <a:cxn ang="0">
                  <a:pos x="46" y="7"/>
                </a:cxn>
                <a:cxn ang="0">
                  <a:pos x="24" y="1"/>
                </a:cxn>
                <a:cxn ang="0">
                  <a:pos x="7" y="1"/>
                </a:cxn>
                <a:cxn ang="0">
                  <a:pos x="8" y="6"/>
                </a:cxn>
                <a:cxn ang="0">
                  <a:pos x="28" y="14"/>
                </a:cxn>
                <a:cxn ang="0">
                  <a:pos x="51" y="24"/>
                </a:cxn>
                <a:cxn ang="0">
                  <a:pos x="78" y="37"/>
                </a:cxn>
                <a:cxn ang="0">
                  <a:pos x="106" y="51"/>
                </a:cxn>
                <a:cxn ang="0">
                  <a:pos x="134" y="69"/>
                </a:cxn>
                <a:cxn ang="0">
                  <a:pos x="163" y="87"/>
                </a:cxn>
                <a:cxn ang="0">
                  <a:pos x="187" y="105"/>
                </a:cxn>
              </a:cxnLst>
              <a:rect l="0" t="0" r="r" b="b"/>
              <a:pathLst>
                <a:path w="246" h="310">
                  <a:moveTo>
                    <a:pt x="199" y="116"/>
                  </a:moveTo>
                  <a:lnTo>
                    <a:pt x="207" y="124"/>
                  </a:lnTo>
                  <a:lnTo>
                    <a:pt x="214" y="133"/>
                  </a:lnTo>
                  <a:lnTo>
                    <a:pt x="219" y="143"/>
                  </a:lnTo>
                  <a:lnTo>
                    <a:pt x="223" y="154"/>
                  </a:lnTo>
                  <a:lnTo>
                    <a:pt x="225" y="164"/>
                  </a:lnTo>
                  <a:lnTo>
                    <a:pt x="225" y="176"/>
                  </a:lnTo>
                  <a:lnTo>
                    <a:pt x="221" y="187"/>
                  </a:lnTo>
                  <a:lnTo>
                    <a:pt x="216" y="197"/>
                  </a:lnTo>
                  <a:lnTo>
                    <a:pt x="208" y="209"/>
                  </a:lnTo>
                  <a:lnTo>
                    <a:pt x="199" y="219"/>
                  </a:lnTo>
                  <a:lnTo>
                    <a:pt x="188" y="228"/>
                  </a:lnTo>
                  <a:lnTo>
                    <a:pt x="177" y="238"/>
                  </a:lnTo>
                  <a:lnTo>
                    <a:pt x="166" y="246"/>
                  </a:lnTo>
                  <a:lnTo>
                    <a:pt x="154" y="255"/>
                  </a:lnTo>
                  <a:lnTo>
                    <a:pt x="143" y="264"/>
                  </a:lnTo>
                  <a:lnTo>
                    <a:pt x="132" y="274"/>
                  </a:lnTo>
                  <a:lnTo>
                    <a:pt x="129" y="278"/>
                  </a:lnTo>
                  <a:lnTo>
                    <a:pt x="126" y="282"/>
                  </a:lnTo>
                  <a:lnTo>
                    <a:pt x="124" y="287"/>
                  </a:lnTo>
                  <a:lnTo>
                    <a:pt x="121" y="292"/>
                  </a:lnTo>
                  <a:lnTo>
                    <a:pt x="120" y="296"/>
                  </a:lnTo>
                  <a:lnTo>
                    <a:pt x="120" y="301"/>
                  </a:lnTo>
                  <a:lnTo>
                    <a:pt x="121" y="305"/>
                  </a:lnTo>
                  <a:lnTo>
                    <a:pt x="125" y="309"/>
                  </a:lnTo>
                  <a:lnTo>
                    <a:pt x="130" y="310"/>
                  </a:lnTo>
                  <a:lnTo>
                    <a:pt x="134" y="310"/>
                  </a:lnTo>
                  <a:lnTo>
                    <a:pt x="139" y="309"/>
                  </a:lnTo>
                  <a:lnTo>
                    <a:pt x="143" y="305"/>
                  </a:lnTo>
                  <a:lnTo>
                    <a:pt x="154" y="293"/>
                  </a:lnTo>
                  <a:lnTo>
                    <a:pt x="167" y="280"/>
                  </a:lnTo>
                  <a:lnTo>
                    <a:pt x="180" y="269"/>
                  </a:lnTo>
                  <a:lnTo>
                    <a:pt x="194" y="257"/>
                  </a:lnTo>
                  <a:lnTo>
                    <a:pt x="207" y="246"/>
                  </a:lnTo>
                  <a:lnTo>
                    <a:pt x="219" y="233"/>
                  </a:lnTo>
                  <a:lnTo>
                    <a:pt x="231" y="219"/>
                  </a:lnTo>
                  <a:lnTo>
                    <a:pt x="239" y="204"/>
                  </a:lnTo>
                  <a:lnTo>
                    <a:pt x="245" y="187"/>
                  </a:lnTo>
                  <a:lnTo>
                    <a:pt x="246" y="170"/>
                  </a:lnTo>
                  <a:lnTo>
                    <a:pt x="242" y="153"/>
                  </a:lnTo>
                  <a:lnTo>
                    <a:pt x="236" y="136"/>
                  </a:lnTo>
                  <a:lnTo>
                    <a:pt x="227" y="120"/>
                  </a:lnTo>
                  <a:lnTo>
                    <a:pt x="215" y="107"/>
                  </a:lnTo>
                  <a:lnTo>
                    <a:pt x="201" y="94"/>
                  </a:lnTo>
                  <a:lnTo>
                    <a:pt x="187" y="82"/>
                  </a:lnTo>
                  <a:lnTo>
                    <a:pt x="177" y="74"/>
                  </a:lnTo>
                  <a:lnTo>
                    <a:pt x="165" y="68"/>
                  </a:lnTo>
                  <a:lnTo>
                    <a:pt x="152" y="60"/>
                  </a:lnTo>
                  <a:lnTo>
                    <a:pt x="139" y="51"/>
                  </a:lnTo>
                  <a:lnTo>
                    <a:pt x="126" y="43"/>
                  </a:lnTo>
                  <a:lnTo>
                    <a:pt x="112" y="35"/>
                  </a:lnTo>
                  <a:lnTo>
                    <a:pt x="98" y="28"/>
                  </a:lnTo>
                  <a:lnTo>
                    <a:pt x="85" y="22"/>
                  </a:lnTo>
                  <a:lnTo>
                    <a:pt x="72" y="16"/>
                  </a:lnTo>
                  <a:lnTo>
                    <a:pt x="59" y="10"/>
                  </a:lnTo>
                  <a:lnTo>
                    <a:pt x="46" y="7"/>
                  </a:lnTo>
                  <a:lnTo>
                    <a:pt x="35" y="3"/>
                  </a:lnTo>
                  <a:lnTo>
                    <a:pt x="24" y="1"/>
                  </a:lnTo>
                  <a:lnTo>
                    <a:pt x="15" y="0"/>
                  </a:lnTo>
                  <a:lnTo>
                    <a:pt x="7" y="1"/>
                  </a:lnTo>
                  <a:lnTo>
                    <a:pt x="0" y="3"/>
                  </a:lnTo>
                  <a:lnTo>
                    <a:pt x="8" y="6"/>
                  </a:lnTo>
                  <a:lnTo>
                    <a:pt x="17" y="9"/>
                  </a:lnTo>
                  <a:lnTo>
                    <a:pt x="28" y="14"/>
                  </a:lnTo>
                  <a:lnTo>
                    <a:pt x="38" y="18"/>
                  </a:lnTo>
                  <a:lnTo>
                    <a:pt x="51" y="24"/>
                  </a:lnTo>
                  <a:lnTo>
                    <a:pt x="64" y="30"/>
                  </a:lnTo>
                  <a:lnTo>
                    <a:pt x="78" y="37"/>
                  </a:lnTo>
                  <a:lnTo>
                    <a:pt x="92" y="43"/>
                  </a:lnTo>
                  <a:lnTo>
                    <a:pt x="106" y="51"/>
                  </a:lnTo>
                  <a:lnTo>
                    <a:pt x="120" y="60"/>
                  </a:lnTo>
                  <a:lnTo>
                    <a:pt x="134" y="69"/>
                  </a:lnTo>
                  <a:lnTo>
                    <a:pt x="148" y="78"/>
                  </a:lnTo>
                  <a:lnTo>
                    <a:pt x="163" y="87"/>
                  </a:lnTo>
                  <a:lnTo>
                    <a:pt x="175" y="96"/>
                  </a:lnTo>
                  <a:lnTo>
                    <a:pt x="187" y="105"/>
                  </a:lnTo>
                  <a:lnTo>
                    <a:pt x="199" y="116"/>
                  </a:lnTo>
                  <a:close/>
                </a:path>
              </a:pathLst>
            </a:custGeom>
            <a:solidFill>
              <a:srgbClr val="C9E8FF"/>
            </a:solidFill>
            <a:ln w="9525">
              <a:noFill/>
              <a:round/>
              <a:headEnd/>
              <a:tailEnd/>
            </a:ln>
          </p:spPr>
          <p:txBody>
            <a:bodyPr/>
            <a:lstStyle/>
            <a:p>
              <a:endParaRPr lang="en-US"/>
            </a:p>
          </p:txBody>
        </p:sp>
        <p:sp>
          <p:nvSpPr>
            <p:cNvPr id="186342" name="Freeform 998"/>
            <p:cNvSpPr>
              <a:spLocks/>
            </p:cNvSpPr>
            <p:nvPr/>
          </p:nvSpPr>
          <p:spPr bwMode="auto">
            <a:xfrm>
              <a:off x="4387" y="3191"/>
              <a:ext cx="14" cy="31"/>
            </a:xfrm>
            <a:custGeom>
              <a:avLst/>
              <a:gdLst/>
              <a:ahLst/>
              <a:cxnLst>
                <a:cxn ang="0">
                  <a:pos x="31" y="14"/>
                </a:cxn>
                <a:cxn ang="0">
                  <a:pos x="29" y="8"/>
                </a:cxn>
                <a:cxn ang="0">
                  <a:pos x="25" y="3"/>
                </a:cxn>
                <a:cxn ang="0">
                  <a:pos x="19" y="1"/>
                </a:cxn>
                <a:cxn ang="0">
                  <a:pos x="14" y="0"/>
                </a:cxn>
                <a:cxn ang="0">
                  <a:pos x="8" y="2"/>
                </a:cxn>
                <a:cxn ang="0">
                  <a:pos x="3" y="5"/>
                </a:cxn>
                <a:cxn ang="0">
                  <a:pos x="0" y="11"/>
                </a:cxn>
                <a:cxn ang="0">
                  <a:pos x="0" y="17"/>
                </a:cxn>
                <a:cxn ang="0">
                  <a:pos x="5" y="42"/>
                </a:cxn>
                <a:cxn ang="0">
                  <a:pos x="15" y="71"/>
                </a:cxn>
                <a:cxn ang="0">
                  <a:pos x="27" y="100"/>
                </a:cxn>
                <a:cxn ang="0">
                  <a:pos x="41" y="127"/>
                </a:cxn>
                <a:cxn ang="0">
                  <a:pos x="55" y="151"/>
                </a:cxn>
                <a:cxn ang="0">
                  <a:pos x="68" y="171"/>
                </a:cxn>
                <a:cxn ang="0">
                  <a:pos x="77" y="184"/>
                </a:cxn>
                <a:cxn ang="0">
                  <a:pos x="83" y="187"/>
                </a:cxn>
                <a:cxn ang="0">
                  <a:pos x="80" y="174"/>
                </a:cxn>
                <a:cxn ang="0">
                  <a:pos x="75" y="158"/>
                </a:cxn>
                <a:cxn ang="0">
                  <a:pos x="68" y="138"/>
                </a:cxn>
                <a:cxn ang="0">
                  <a:pos x="59" y="113"/>
                </a:cxn>
                <a:cxn ang="0">
                  <a:pos x="51" y="88"/>
                </a:cxn>
                <a:cxn ang="0">
                  <a:pos x="43" y="63"/>
                </a:cxn>
                <a:cxn ang="0">
                  <a:pos x="36" y="38"/>
                </a:cxn>
                <a:cxn ang="0">
                  <a:pos x="31" y="14"/>
                </a:cxn>
              </a:cxnLst>
              <a:rect l="0" t="0" r="r" b="b"/>
              <a:pathLst>
                <a:path w="83" h="187">
                  <a:moveTo>
                    <a:pt x="31" y="14"/>
                  </a:moveTo>
                  <a:lnTo>
                    <a:pt x="29" y="8"/>
                  </a:lnTo>
                  <a:lnTo>
                    <a:pt x="25" y="3"/>
                  </a:lnTo>
                  <a:lnTo>
                    <a:pt x="19" y="1"/>
                  </a:lnTo>
                  <a:lnTo>
                    <a:pt x="14" y="0"/>
                  </a:lnTo>
                  <a:lnTo>
                    <a:pt x="8" y="2"/>
                  </a:lnTo>
                  <a:lnTo>
                    <a:pt x="3" y="5"/>
                  </a:lnTo>
                  <a:lnTo>
                    <a:pt x="0" y="11"/>
                  </a:lnTo>
                  <a:lnTo>
                    <a:pt x="0" y="17"/>
                  </a:lnTo>
                  <a:lnTo>
                    <a:pt x="5" y="42"/>
                  </a:lnTo>
                  <a:lnTo>
                    <a:pt x="15" y="71"/>
                  </a:lnTo>
                  <a:lnTo>
                    <a:pt x="27" y="100"/>
                  </a:lnTo>
                  <a:lnTo>
                    <a:pt x="41" y="127"/>
                  </a:lnTo>
                  <a:lnTo>
                    <a:pt x="55" y="151"/>
                  </a:lnTo>
                  <a:lnTo>
                    <a:pt x="68" y="171"/>
                  </a:lnTo>
                  <a:lnTo>
                    <a:pt x="77" y="184"/>
                  </a:lnTo>
                  <a:lnTo>
                    <a:pt x="83" y="187"/>
                  </a:lnTo>
                  <a:lnTo>
                    <a:pt x="80" y="174"/>
                  </a:lnTo>
                  <a:lnTo>
                    <a:pt x="75" y="158"/>
                  </a:lnTo>
                  <a:lnTo>
                    <a:pt x="68" y="138"/>
                  </a:lnTo>
                  <a:lnTo>
                    <a:pt x="59" y="113"/>
                  </a:lnTo>
                  <a:lnTo>
                    <a:pt x="51" y="88"/>
                  </a:lnTo>
                  <a:lnTo>
                    <a:pt x="43" y="63"/>
                  </a:lnTo>
                  <a:lnTo>
                    <a:pt x="36" y="38"/>
                  </a:lnTo>
                  <a:lnTo>
                    <a:pt x="31" y="14"/>
                  </a:lnTo>
                  <a:close/>
                </a:path>
              </a:pathLst>
            </a:custGeom>
            <a:solidFill>
              <a:srgbClr val="000000"/>
            </a:solidFill>
            <a:ln w="9525">
              <a:noFill/>
              <a:round/>
              <a:headEnd/>
              <a:tailEnd/>
            </a:ln>
          </p:spPr>
          <p:txBody>
            <a:bodyPr/>
            <a:lstStyle/>
            <a:p>
              <a:endParaRPr lang="en-US"/>
            </a:p>
          </p:txBody>
        </p:sp>
        <p:sp>
          <p:nvSpPr>
            <p:cNvPr id="186343" name="Freeform 999"/>
            <p:cNvSpPr>
              <a:spLocks/>
            </p:cNvSpPr>
            <p:nvPr/>
          </p:nvSpPr>
          <p:spPr bwMode="auto">
            <a:xfrm>
              <a:off x="4381" y="3174"/>
              <a:ext cx="7" cy="16"/>
            </a:xfrm>
            <a:custGeom>
              <a:avLst/>
              <a:gdLst/>
              <a:ahLst/>
              <a:cxnLst>
                <a:cxn ang="0">
                  <a:pos x="22" y="10"/>
                </a:cxn>
                <a:cxn ang="0">
                  <a:pos x="21" y="6"/>
                </a:cxn>
                <a:cxn ang="0">
                  <a:pos x="18" y="2"/>
                </a:cxn>
                <a:cxn ang="0">
                  <a:pos x="14" y="0"/>
                </a:cxn>
                <a:cxn ang="0">
                  <a:pos x="10" y="0"/>
                </a:cxn>
                <a:cxn ang="0">
                  <a:pos x="6" y="1"/>
                </a:cxn>
                <a:cxn ang="0">
                  <a:pos x="3" y="3"/>
                </a:cxn>
                <a:cxn ang="0">
                  <a:pos x="0" y="7"/>
                </a:cxn>
                <a:cxn ang="0">
                  <a:pos x="0" y="11"/>
                </a:cxn>
                <a:cxn ang="0">
                  <a:pos x="0" y="24"/>
                </a:cxn>
                <a:cxn ang="0">
                  <a:pos x="4" y="38"/>
                </a:cxn>
                <a:cxn ang="0">
                  <a:pos x="8" y="52"/>
                </a:cxn>
                <a:cxn ang="0">
                  <a:pos x="14" y="65"/>
                </a:cxn>
                <a:cxn ang="0">
                  <a:pos x="21" y="78"/>
                </a:cxn>
                <a:cxn ang="0">
                  <a:pos x="28" y="87"/>
                </a:cxn>
                <a:cxn ang="0">
                  <a:pos x="37" y="93"/>
                </a:cxn>
                <a:cxn ang="0">
                  <a:pos x="42" y="94"/>
                </a:cxn>
                <a:cxn ang="0">
                  <a:pos x="44" y="76"/>
                </a:cxn>
                <a:cxn ang="0">
                  <a:pos x="38" y="54"/>
                </a:cxn>
                <a:cxn ang="0">
                  <a:pos x="31" y="32"/>
                </a:cxn>
                <a:cxn ang="0">
                  <a:pos x="22" y="10"/>
                </a:cxn>
              </a:cxnLst>
              <a:rect l="0" t="0" r="r" b="b"/>
              <a:pathLst>
                <a:path w="44" h="94">
                  <a:moveTo>
                    <a:pt x="22" y="10"/>
                  </a:moveTo>
                  <a:lnTo>
                    <a:pt x="21" y="6"/>
                  </a:lnTo>
                  <a:lnTo>
                    <a:pt x="18" y="2"/>
                  </a:lnTo>
                  <a:lnTo>
                    <a:pt x="14" y="0"/>
                  </a:lnTo>
                  <a:lnTo>
                    <a:pt x="10" y="0"/>
                  </a:lnTo>
                  <a:lnTo>
                    <a:pt x="6" y="1"/>
                  </a:lnTo>
                  <a:lnTo>
                    <a:pt x="3" y="3"/>
                  </a:lnTo>
                  <a:lnTo>
                    <a:pt x="0" y="7"/>
                  </a:lnTo>
                  <a:lnTo>
                    <a:pt x="0" y="11"/>
                  </a:lnTo>
                  <a:lnTo>
                    <a:pt x="0" y="24"/>
                  </a:lnTo>
                  <a:lnTo>
                    <a:pt x="4" y="38"/>
                  </a:lnTo>
                  <a:lnTo>
                    <a:pt x="8" y="52"/>
                  </a:lnTo>
                  <a:lnTo>
                    <a:pt x="14" y="65"/>
                  </a:lnTo>
                  <a:lnTo>
                    <a:pt x="21" y="78"/>
                  </a:lnTo>
                  <a:lnTo>
                    <a:pt x="28" y="87"/>
                  </a:lnTo>
                  <a:lnTo>
                    <a:pt x="37" y="93"/>
                  </a:lnTo>
                  <a:lnTo>
                    <a:pt x="42" y="94"/>
                  </a:lnTo>
                  <a:lnTo>
                    <a:pt x="44" y="76"/>
                  </a:lnTo>
                  <a:lnTo>
                    <a:pt x="38" y="54"/>
                  </a:lnTo>
                  <a:lnTo>
                    <a:pt x="31" y="32"/>
                  </a:lnTo>
                  <a:lnTo>
                    <a:pt x="22" y="10"/>
                  </a:lnTo>
                  <a:close/>
                </a:path>
              </a:pathLst>
            </a:custGeom>
            <a:solidFill>
              <a:srgbClr val="000000"/>
            </a:solidFill>
            <a:ln w="9525">
              <a:noFill/>
              <a:round/>
              <a:headEnd/>
              <a:tailEnd/>
            </a:ln>
          </p:spPr>
          <p:txBody>
            <a:bodyPr/>
            <a:lstStyle/>
            <a:p>
              <a:endParaRPr lang="en-US"/>
            </a:p>
          </p:txBody>
        </p:sp>
        <p:sp>
          <p:nvSpPr>
            <p:cNvPr id="186344" name="Freeform 1000"/>
            <p:cNvSpPr>
              <a:spLocks/>
            </p:cNvSpPr>
            <p:nvPr/>
          </p:nvSpPr>
          <p:spPr bwMode="auto">
            <a:xfrm>
              <a:off x="4375" y="3163"/>
              <a:ext cx="6" cy="9"/>
            </a:xfrm>
            <a:custGeom>
              <a:avLst/>
              <a:gdLst/>
              <a:ahLst/>
              <a:cxnLst>
                <a:cxn ang="0">
                  <a:pos x="20" y="7"/>
                </a:cxn>
                <a:cxn ang="0">
                  <a:pos x="20" y="8"/>
                </a:cxn>
                <a:cxn ang="0">
                  <a:pos x="20" y="8"/>
                </a:cxn>
                <a:cxn ang="0">
                  <a:pos x="20" y="8"/>
                </a:cxn>
                <a:cxn ang="0">
                  <a:pos x="20" y="8"/>
                </a:cxn>
                <a:cxn ang="0">
                  <a:pos x="19" y="4"/>
                </a:cxn>
                <a:cxn ang="0">
                  <a:pos x="15" y="1"/>
                </a:cxn>
                <a:cxn ang="0">
                  <a:pos x="12" y="0"/>
                </a:cxn>
                <a:cxn ang="0">
                  <a:pos x="7" y="0"/>
                </a:cxn>
                <a:cxn ang="0">
                  <a:pos x="4" y="1"/>
                </a:cxn>
                <a:cxn ang="0">
                  <a:pos x="1" y="4"/>
                </a:cxn>
                <a:cxn ang="0">
                  <a:pos x="0" y="8"/>
                </a:cxn>
                <a:cxn ang="0">
                  <a:pos x="0" y="11"/>
                </a:cxn>
                <a:cxn ang="0">
                  <a:pos x="1" y="17"/>
                </a:cxn>
                <a:cxn ang="0">
                  <a:pos x="4" y="24"/>
                </a:cxn>
                <a:cxn ang="0">
                  <a:pos x="8" y="32"/>
                </a:cxn>
                <a:cxn ang="0">
                  <a:pos x="14" y="39"/>
                </a:cxn>
                <a:cxn ang="0">
                  <a:pos x="20" y="46"/>
                </a:cxn>
                <a:cxn ang="0">
                  <a:pos x="27" y="50"/>
                </a:cxn>
                <a:cxn ang="0">
                  <a:pos x="33" y="54"/>
                </a:cxn>
                <a:cxn ang="0">
                  <a:pos x="38" y="54"/>
                </a:cxn>
                <a:cxn ang="0">
                  <a:pos x="36" y="42"/>
                </a:cxn>
                <a:cxn ang="0">
                  <a:pos x="32" y="29"/>
                </a:cxn>
                <a:cxn ang="0">
                  <a:pos x="25" y="16"/>
                </a:cxn>
                <a:cxn ang="0">
                  <a:pos x="20" y="7"/>
                </a:cxn>
              </a:cxnLst>
              <a:rect l="0" t="0" r="r" b="b"/>
              <a:pathLst>
                <a:path w="38" h="54">
                  <a:moveTo>
                    <a:pt x="20" y="7"/>
                  </a:moveTo>
                  <a:lnTo>
                    <a:pt x="20" y="8"/>
                  </a:lnTo>
                  <a:lnTo>
                    <a:pt x="20" y="8"/>
                  </a:lnTo>
                  <a:lnTo>
                    <a:pt x="20" y="8"/>
                  </a:lnTo>
                  <a:lnTo>
                    <a:pt x="20" y="8"/>
                  </a:lnTo>
                  <a:lnTo>
                    <a:pt x="19" y="4"/>
                  </a:lnTo>
                  <a:lnTo>
                    <a:pt x="15" y="1"/>
                  </a:lnTo>
                  <a:lnTo>
                    <a:pt x="12" y="0"/>
                  </a:lnTo>
                  <a:lnTo>
                    <a:pt x="7" y="0"/>
                  </a:lnTo>
                  <a:lnTo>
                    <a:pt x="4" y="1"/>
                  </a:lnTo>
                  <a:lnTo>
                    <a:pt x="1" y="4"/>
                  </a:lnTo>
                  <a:lnTo>
                    <a:pt x="0" y="8"/>
                  </a:lnTo>
                  <a:lnTo>
                    <a:pt x="0" y="11"/>
                  </a:lnTo>
                  <a:lnTo>
                    <a:pt x="1" y="17"/>
                  </a:lnTo>
                  <a:lnTo>
                    <a:pt x="4" y="24"/>
                  </a:lnTo>
                  <a:lnTo>
                    <a:pt x="8" y="32"/>
                  </a:lnTo>
                  <a:lnTo>
                    <a:pt x="14" y="39"/>
                  </a:lnTo>
                  <a:lnTo>
                    <a:pt x="20" y="46"/>
                  </a:lnTo>
                  <a:lnTo>
                    <a:pt x="27" y="50"/>
                  </a:lnTo>
                  <a:lnTo>
                    <a:pt x="33" y="54"/>
                  </a:lnTo>
                  <a:lnTo>
                    <a:pt x="38" y="54"/>
                  </a:lnTo>
                  <a:lnTo>
                    <a:pt x="36" y="42"/>
                  </a:lnTo>
                  <a:lnTo>
                    <a:pt x="32" y="29"/>
                  </a:lnTo>
                  <a:lnTo>
                    <a:pt x="25" y="16"/>
                  </a:lnTo>
                  <a:lnTo>
                    <a:pt x="20" y="7"/>
                  </a:lnTo>
                  <a:close/>
                </a:path>
              </a:pathLst>
            </a:custGeom>
            <a:solidFill>
              <a:srgbClr val="000000"/>
            </a:solidFill>
            <a:ln w="9525">
              <a:noFill/>
              <a:round/>
              <a:headEnd/>
              <a:tailEnd/>
            </a:ln>
          </p:spPr>
          <p:txBody>
            <a:bodyPr/>
            <a:lstStyle/>
            <a:p>
              <a:endParaRPr lang="en-US"/>
            </a:p>
          </p:txBody>
        </p:sp>
        <p:sp>
          <p:nvSpPr>
            <p:cNvPr id="186345" name="Freeform 1001"/>
            <p:cNvSpPr>
              <a:spLocks/>
            </p:cNvSpPr>
            <p:nvPr/>
          </p:nvSpPr>
          <p:spPr bwMode="auto">
            <a:xfrm>
              <a:off x="4370" y="3155"/>
              <a:ext cx="8" cy="6"/>
            </a:xfrm>
            <a:custGeom>
              <a:avLst/>
              <a:gdLst/>
              <a:ahLst/>
              <a:cxnLst>
                <a:cxn ang="0">
                  <a:pos x="41" y="27"/>
                </a:cxn>
                <a:cxn ang="0">
                  <a:pos x="46" y="24"/>
                </a:cxn>
                <a:cxn ang="0">
                  <a:pos x="51" y="21"/>
                </a:cxn>
                <a:cxn ang="0">
                  <a:pos x="52" y="16"/>
                </a:cxn>
                <a:cxn ang="0">
                  <a:pos x="52" y="12"/>
                </a:cxn>
                <a:cxn ang="0">
                  <a:pos x="50" y="6"/>
                </a:cxn>
                <a:cxn ang="0">
                  <a:pos x="46" y="2"/>
                </a:cxn>
                <a:cxn ang="0">
                  <a:pos x="41" y="0"/>
                </a:cxn>
                <a:cxn ang="0">
                  <a:pos x="36" y="0"/>
                </a:cxn>
                <a:cxn ang="0">
                  <a:pos x="33" y="0"/>
                </a:cxn>
                <a:cxn ang="0">
                  <a:pos x="29" y="1"/>
                </a:cxn>
                <a:cxn ang="0">
                  <a:pos x="21" y="4"/>
                </a:cxn>
                <a:cxn ang="0">
                  <a:pos x="13" y="8"/>
                </a:cxn>
                <a:cxn ang="0">
                  <a:pos x="6" y="15"/>
                </a:cxn>
                <a:cxn ang="0">
                  <a:pos x="3" y="22"/>
                </a:cxn>
                <a:cxn ang="0">
                  <a:pos x="0" y="29"/>
                </a:cxn>
                <a:cxn ang="0">
                  <a:pos x="0" y="31"/>
                </a:cxn>
                <a:cxn ang="0">
                  <a:pos x="4" y="33"/>
                </a:cxn>
                <a:cxn ang="0">
                  <a:pos x="9" y="36"/>
                </a:cxn>
                <a:cxn ang="0">
                  <a:pos x="13" y="36"/>
                </a:cxn>
                <a:cxn ang="0">
                  <a:pos x="18" y="36"/>
                </a:cxn>
                <a:cxn ang="0">
                  <a:pos x="24" y="33"/>
                </a:cxn>
                <a:cxn ang="0">
                  <a:pos x="30" y="32"/>
                </a:cxn>
                <a:cxn ang="0">
                  <a:pos x="36" y="30"/>
                </a:cxn>
                <a:cxn ang="0">
                  <a:pos x="41" y="27"/>
                </a:cxn>
              </a:cxnLst>
              <a:rect l="0" t="0" r="r" b="b"/>
              <a:pathLst>
                <a:path w="52" h="36">
                  <a:moveTo>
                    <a:pt x="41" y="27"/>
                  </a:moveTo>
                  <a:lnTo>
                    <a:pt x="46" y="24"/>
                  </a:lnTo>
                  <a:lnTo>
                    <a:pt x="51" y="21"/>
                  </a:lnTo>
                  <a:lnTo>
                    <a:pt x="52" y="16"/>
                  </a:lnTo>
                  <a:lnTo>
                    <a:pt x="52" y="12"/>
                  </a:lnTo>
                  <a:lnTo>
                    <a:pt x="50" y="6"/>
                  </a:lnTo>
                  <a:lnTo>
                    <a:pt x="46" y="2"/>
                  </a:lnTo>
                  <a:lnTo>
                    <a:pt x="41" y="0"/>
                  </a:lnTo>
                  <a:lnTo>
                    <a:pt x="36" y="0"/>
                  </a:lnTo>
                  <a:lnTo>
                    <a:pt x="33" y="0"/>
                  </a:lnTo>
                  <a:lnTo>
                    <a:pt x="29" y="1"/>
                  </a:lnTo>
                  <a:lnTo>
                    <a:pt x="21" y="4"/>
                  </a:lnTo>
                  <a:lnTo>
                    <a:pt x="13" y="8"/>
                  </a:lnTo>
                  <a:lnTo>
                    <a:pt x="6" y="15"/>
                  </a:lnTo>
                  <a:lnTo>
                    <a:pt x="3" y="22"/>
                  </a:lnTo>
                  <a:lnTo>
                    <a:pt x="0" y="29"/>
                  </a:lnTo>
                  <a:lnTo>
                    <a:pt x="0" y="31"/>
                  </a:lnTo>
                  <a:lnTo>
                    <a:pt x="4" y="33"/>
                  </a:lnTo>
                  <a:lnTo>
                    <a:pt x="9" y="36"/>
                  </a:lnTo>
                  <a:lnTo>
                    <a:pt x="13" y="36"/>
                  </a:lnTo>
                  <a:lnTo>
                    <a:pt x="18" y="36"/>
                  </a:lnTo>
                  <a:lnTo>
                    <a:pt x="24" y="33"/>
                  </a:lnTo>
                  <a:lnTo>
                    <a:pt x="30" y="32"/>
                  </a:lnTo>
                  <a:lnTo>
                    <a:pt x="36" y="30"/>
                  </a:lnTo>
                  <a:lnTo>
                    <a:pt x="41" y="27"/>
                  </a:lnTo>
                  <a:close/>
                </a:path>
              </a:pathLst>
            </a:custGeom>
            <a:solidFill>
              <a:srgbClr val="000000"/>
            </a:solidFill>
            <a:ln w="9525">
              <a:noFill/>
              <a:round/>
              <a:headEnd/>
              <a:tailEnd/>
            </a:ln>
          </p:spPr>
          <p:txBody>
            <a:bodyPr/>
            <a:lstStyle/>
            <a:p>
              <a:endParaRPr lang="en-US"/>
            </a:p>
          </p:txBody>
        </p:sp>
        <p:sp>
          <p:nvSpPr>
            <p:cNvPr id="186346" name="Freeform 1002"/>
            <p:cNvSpPr>
              <a:spLocks/>
            </p:cNvSpPr>
            <p:nvPr/>
          </p:nvSpPr>
          <p:spPr bwMode="auto">
            <a:xfrm>
              <a:off x="4330" y="3145"/>
              <a:ext cx="33" cy="39"/>
            </a:xfrm>
            <a:custGeom>
              <a:avLst/>
              <a:gdLst/>
              <a:ahLst/>
              <a:cxnLst>
                <a:cxn ang="0">
                  <a:pos x="73" y="36"/>
                </a:cxn>
                <a:cxn ang="0">
                  <a:pos x="58" y="46"/>
                </a:cxn>
                <a:cxn ang="0">
                  <a:pos x="46" y="58"/>
                </a:cxn>
                <a:cxn ang="0">
                  <a:pos x="33" y="72"/>
                </a:cxn>
                <a:cxn ang="0">
                  <a:pos x="22" y="85"/>
                </a:cxn>
                <a:cxn ang="0">
                  <a:pos x="14" y="100"/>
                </a:cxn>
                <a:cxn ang="0">
                  <a:pos x="7" y="115"/>
                </a:cxn>
                <a:cxn ang="0">
                  <a:pos x="2" y="130"/>
                </a:cxn>
                <a:cxn ang="0">
                  <a:pos x="0" y="146"/>
                </a:cxn>
                <a:cxn ang="0">
                  <a:pos x="2" y="170"/>
                </a:cxn>
                <a:cxn ang="0">
                  <a:pos x="12" y="190"/>
                </a:cxn>
                <a:cxn ang="0">
                  <a:pos x="26" y="207"/>
                </a:cxn>
                <a:cxn ang="0">
                  <a:pos x="43" y="220"/>
                </a:cxn>
                <a:cxn ang="0">
                  <a:pos x="64" y="229"/>
                </a:cxn>
                <a:cxn ang="0">
                  <a:pos x="88" y="235"/>
                </a:cxn>
                <a:cxn ang="0">
                  <a:pos x="110" y="236"/>
                </a:cxn>
                <a:cxn ang="0">
                  <a:pos x="132" y="232"/>
                </a:cxn>
                <a:cxn ang="0">
                  <a:pos x="137" y="232"/>
                </a:cxn>
                <a:cxn ang="0">
                  <a:pos x="142" y="230"/>
                </a:cxn>
                <a:cxn ang="0">
                  <a:pos x="145" y="226"/>
                </a:cxn>
                <a:cxn ang="0">
                  <a:pos x="146" y="221"/>
                </a:cxn>
                <a:cxn ang="0">
                  <a:pos x="145" y="219"/>
                </a:cxn>
                <a:cxn ang="0">
                  <a:pos x="142" y="219"/>
                </a:cxn>
                <a:cxn ang="0">
                  <a:pos x="137" y="217"/>
                </a:cxn>
                <a:cxn ang="0">
                  <a:pos x="131" y="217"/>
                </a:cxn>
                <a:cxn ang="0">
                  <a:pos x="124" y="217"/>
                </a:cxn>
                <a:cxn ang="0">
                  <a:pos x="118" y="217"/>
                </a:cxn>
                <a:cxn ang="0">
                  <a:pos x="112" y="217"/>
                </a:cxn>
                <a:cxn ang="0">
                  <a:pos x="109" y="217"/>
                </a:cxn>
                <a:cxn ang="0">
                  <a:pos x="97" y="216"/>
                </a:cxn>
                <a:cxn ang="0">
                  <a:pos x="87" y="215"/>
                </a:cxn>
                <a:cxn ang="0">
                  <a:pos x="75" y="214"/>
                </a:cxn>
                <a:cxn ang="0">
                  <a:pos x="63" y="211"/>
                </a:cxn>
                <a:cxn ang="0">
                  <a:pos x="51" y="207"/>
                </a:cxn>
                <a:cxn ang="0">
                  <a:pos x="40" y="199"/>
                </a:cxn>
                <a:cxn ang="0">
                  <a:pos x="29" y="189"/>
                </a:cxn>
                <a:cxn ang="0">
                  <a:pos x="17" y="174"/>
                </a:cxn>
                <a:cxn ang="0">
                  <a:pos x="15" y="157"/>
                </a:cxn>
                <a:cxn ang="0">
                  <a:pos x="16" y="141"/>
                </a:cxn>
                <a:cxn ang="0">
                  <a:pos x="21" y="124"/>
                </a:cxn>
                <a:cxn ang="0">
                  <a:pos x="28" y="109"/>
                </a:cxn>
                <a:cxn ang="0">
                  <a:pos x="39" y="96"/>
                </a:cxn>
                <a:cxn ang="0">
                  <a:pos x="50" y="82"/>
                </a:cxn>
                <a:cxn ang="0">
                  <a:pos x="63" y="70"/>
                </a:cxn>
                <a:cxn ang="0">
                  <a:pos x="78" y="59"/>
                </a:cxn>
                <a:cxn ang="0">
                  <a:pos x="94" y="49"/>
                </a:cxn>
                <a:cxn ang="0">
                  <a:pos x="110" y="39"/>
                </a:cxn>
                <a:cxn ang="0">
                  <a:pos x="126" y="31"/>
                </a:cxn>
                <a:cxn ang="0">
                  <a:pos x="142" y="24"/>
                </a:cxn>
                <a:cxn ang="0">
                  <a:pos x="158" y="19"/>
                </a:cxn>
                <a:cxn ang="0">
                  <a:pos x="172" y="13"/>
                </a:cxn>
                <a:cxn ang="0">
                  <a:pos x="186" y="10"/>
                </a:cxn>
                <a:cxn ang="0">
                  <a:pos x="198" y="7"/>
                </a:cxn>
                <a:cxn ang="0">
                  <a:pos x="190" y="3"/>
                </a:cxn>
                <a:cxn ang="0">
                  <a:pos x="177" y="0"/>
                </a:cxn>
                <a:cxn ang="0">
                  <a:pos x="162" y="3"/>
                </a:cxn>
                <a:cxn ang="0">
                  <a:pos x="144" y="6"/>
                </a:cxn>
                <a:cxn ang="0">
                  <a:pos x="124" y="12"/>
                </a:cxn>
                <a:cxn ang="0">
                  <a:pos x="105" y="19"/>
                </a:cxn>
                <a:cxn ang="0">
                  <a:pos x="88" y="28"/>
                </a:cxn>
                <a:cxn ang="0">
                  <a:pos x="73" y="36"/>
                </a:cxn>
              </a:cxnLst>
              <a:rect l="0" t="0" r="r" b="b"/>
              <a:pathLst>
                <a:path w="198" h="236">
                  <a:moveTo>
                    <a:pt x="73" y="36"/>
                  </a:moveTo>
                  <a:lnTo>
                    <a:pt x="58" y="46"/>
                  </a:lnTo>
                  <a:lnTo>
                    <a:pt x="46" y="58"/>
                  </a:lnTo>
                  <a:lnTo>
                    <a:pt x="33" y="72"/>
                  </a:lnTo>
                  <a:lnTo>
                    <a:pt x="22" y="85"/>
                  </a:lnTo>
                  <a:lnTo>
                    <a:pt x="14" y="100"/>
                  </a:lnTo>
                  <a:lnTo>
                    <a:pt x="7" y="115"/>
                  </a:lnTo>
                  <a:lnTo>
                    <a:pt x="2" y="130"/>
                  </a:lnTo>
                  <a:lnTo>
                    <a:pt x="0" y="146"/>
                  </a:lnTo>
                  <a:lnTo>
                    <a:pt x="2" y="170"/>
                  </a:lnTo>
                  <a:lnTo>
                    <a:pt x="12" y="190"/>
                  </a:lnTo>
                  <a:lnTo>
                    <a:pt x="26" y="207"/>
                  </a:lnTo>
                  <a:lnTo>
                    <a:pt x="43" y="220"/>
                  </a:lnTo>
                  <a:lnTo>
                    <a:pt x="64" y="229"/>
                  </a:lnTo>
                  <a:lnTo>
                    <a:pt x="88" y="235"/>
                  </a:lnTo>
                  <a:lnTo>
                    <a:pt x="110" y="236"/>
                  </a:lnTo>
                  <a:lnTo>
                    <a:pt x="132" y="232"/>
                  </a:lnTo>
                  <a:lnTo>
                    <a:pt x="137" y="232"/>
                  </a:lnTo>
                  <a:lnTo>
                    <a:pt x="142" y="230"/>
                  </a:lnTo>
                  <a:lnTo>
                    <a:pt x="145" y="226"/>
                  </a:lnTo>
                  <a:lnTo>
                    <a:pt x="146" y="221"/>
                  </a:lnTo>
                  <a:lnTo>
                    <a:pt x="145" y="219"/>
                  </a:lnTo>
                  <a:lnTo>
                    <a:pt x="142" y="219"/>
                  </a:lnTo>
                  <a:lnTo>
                    <a:pt x="137" y="217"/>
                  </a:lnTo>
                  <a:lnTo>
                    <a:pt x="131" y="217"/>
                  </a:lnTo>
                  <a:lnTo>
                    <a:pt x="124" y="217"/>
                  </a:lnTo>
                  <a:lnTo>
                    <a:pt x="118" y="217"/>
                  </a:lnTo>
                  <a:lnTo>
                    <a:pt x="112" y="217"/>
                  </a:lnTo>
                  <a:lnTo>
                    <a:pt x="109" y="217"/>
                  </a:lnTo>
                  <a:lnTo>
                    <a:pt x="97" y="216"/>
                  </a:lnTo>
                  <a:lnTo>
                    <a:pt x="87" y="215"/>
                  </a:lnTo>
                  <a:lnTo>
                    <a:pt x="75" y="214"/>
                  </a:lnTo>
                  <a:lnTo>
                    <a:pt x="63" y="211"/>
                  </a:lnTo>
                  <a:lnTo>
                    <a:pt x="51" y="207"/>
                  </a:lnTo>
                  <a:lnTo>
                    <a:pt x="40" y="199"/>
                  </a:lnTo>
                  <a:lnTo>
                    <a:pt x="29" y="189"/>
                  </a:lnTo>
                  <a:lnTo>
                    <a:pt x="17" y="174"/>
                  </a:lnTo>
                  <a:lnTo>
                    <a:pt x="15" y="157"/>
                  </a:lnTo>
                  <a:lnTo>
                    <a:pt x="16" y="141"/>
                  </a:lnTo>
                  <a:lnTo>
                    <a:pt x="21" y="124"/>
                  </a:lnTo>
                  <a:lnTo>
                    <a:pt x="28" y="109"/>
                  </a:lnTo>
                  <a:lnTo>
                    <a:pt x="39" y="96"/>
                  </a:lnTo>
                  <a:lnTo>
                    <a:pt x="50" y="82"/>
                  </a:lnTo>
                  <a:lnTo>
                    <a:pt x="63" y="70"/>
                  </a:lnTo>
                  <a:lnTo>
                    <a:pt x="78" y="59"/>
                  </a:lnTo>
                  <a:lnTo>
                    <a:pt x="94" y="49"/>
                  </a:lnTo>
                  <a:lnTo>
                    <a:pt x="110" y="39"/>
                  </a:lnTo>
                  <a:lnTo>
                    <a:pt x="126" y="31"/>
                  </a:lnTo>
                  <a:lnTo>
                    <a:pt x="142" y="24"/>
                  </a:lnTo>
                  <a:lnTo>
                    <a:pt x="158" y="19"/>
                  </a:lnTo>
                  <a:lnTo>
                    <a:pt x="172" y="13"/>
                  </a:lnTo>
                  <a:lnTo>
                    <a:pt x="186" y="10"/>
                  </a:lnTo>
                  <a:lnTo>
                    <a:pt x="198" y="7"/>
                  </a:lnTo>
                  <a:lnTo>
                    <a:pt x="190" y="3"/>
                  </a:lnTo>
                  <a:lnTo>
                    <a:pt x="177" y="0"/>
                  </a:lnTo>
                  <a:lnTo>
                    <a:pt x="162" y="3"/>
                  </a:lnTo>
                  <a:lnTo>
                    <a:pt x="144" y="6"/>
                  </a:lnTo>
                  <a:lnTo>
                    <a:pt x="124" y="12"/>
                  </a:lnTo>
                  <a:lnTo>
                    <a:pt x="105" y="19"/>
                  </a:lnTo>
                  <a:lnTo>
                    <a:pt x="88" y="28"/>
                  </a:lnTo>
                  <a:lnTo>
                    <a:pt x="73" y="36"/>
                  </a:lnTo>
                  <a:close/>
                </a:path>
              </a:pathLst>
            </a:custGeom>
            <a:solidFill>
              <a:srgbClr val="000000"/>
            </a:solidFill>
            <a:ln w="9525">
              <a:solidFill>
                <a:schemeClr val="bg2"/>
              </a:solidFill>
              <a:round/>
              <a:headEnd/>
              <a:tailEnd/>
            </a:ln>
          </p:spPr>
          <p:txBody>
            <a:bodyPr/>
            <a:lstStyle/>
            <a:p>
              <a:endParaRPr lang="en-US"/>
            </a:p>
          </p:txBody>
        </p:sp>
        <p:sp>
          <p:nvSpPr>
            <p:cNvPr id="186347" name="Freeform 1003"/>
            <p:cNvSpPr>
              <a:spLocks/>
            </p:cNvSpPr>
            <p:nvPr/>
          </p:nvSpPr>
          <p:spPr bwMode="auto">
            <a:xfrm>
              <a:off x="4386" y="3145"/>
              <a:ext cx="22" cy="30"/>
            </a:xfrm>
            <a:custGeom>
              <a:avLst/>
              <a:gdLst/>
              <a:ahLst/>
              <a:cxnLst>
                <a:cxn ang="0">
                  <a:pos x="108" y="61"/>
                </a:cxn>
                <a:cxn ang="0">
                  <a:pos x="111" y="80"/>
                </a:cxn>
                <a:cxn ang="0">
                  <a:pos x="109" y="97"/>
                </a:cxn>
                <a:cxn ang="0">
                  <a:pos x="101" y="110"/>
                </a:cxn>
                <a:cxn ang="0">
                  <a:pos x="89" y="123"/>
                </a:cxn>
                <a:cxn ang="0">
                  <a:pos x="75" y="134"/>
                </a:cxn>
                <a:cxn ang="0">
                  <a:pos x="60" y="145"/>
                </a:cxn>
                <a:cxn ang="0">
                  <a:pos x="43" y="156"/>
                </a:cxn>
                <a:cxn ang="0">
                  <a:pos x="29" y="167"/>
                </a:cxn>
                <a:cxn ang="0">
                  <a:pos x="27" y="170"/>
                </a:cxn>
                <a:cxn ang="0">
                  <a:pos x="26" y="172"/>
                </a:cxn>
                <a:cxn ang="0">
                  <a:pos x="26" y="176"/>
                </a:cxn>
                <a:cxn ang="0">
                  <a:pos x="28" y="179"/>
                </a:cxn>
                <a:cxn ang="0">
                  <a:pos x="30" y="182"/>
                </a:cxn>
                <a:cxn ang="0">
                  <a:pos x="34" y="183"/>
                </a:cxn>
                <a:cxn ang="0">
                  <a:pos x="37" y="183"/>
                </a:cxn>
                <a:cxn ang="0">
                  <a:pos x="41" y="182"/>
                </a:cxn>
                <a:cxn ang="0">
                  <a:pos x="58" y="171"/>
                </a:cxn>
                <a:cxn ang="0">
                  <a:pos x="76" y="160"/>
                </a:cxn>
                <a:cxn ang="0">
                  <a:pos x="92" y="147"/>
                </a:cxn>
                <a:cxn ang="0">
                  <a:pos x="108" y="132"/>
                </a:cxn>
                <a:cxn ang="0">
                  <a:pos x="118" y="116"/>
                </a:cxn>
                <a:cxn ang="0">
                  <a:pos x="125" y="98"/>
                </a:cxn>
                <a:cxn ang="0">
                  <a:pos x="128" y="78"/>
                </a:cxn>
                <a:cxn ang="0">
                  <a:pos x="123" y="58"/>
                </a:cxn>
                <a:cxn ang="0">
                  <a:pos x="112" y="41"/>
                </a:cxn>
                <a:cxn ang="0">
                  <a:pos x="98" y="28"/>
                </a:cxn>
                <a:cxn ang="0">
                  <a:pos x="80" y="16"/>
                </a:cxn>
                <a:cxn ang="0">
                  <a:pos x="61" y="8"/>
                </a:cxn>
                <a:cxn ang="0">
                  <a:pos x="41" y="2"/>
                </a:cxn>
                <a:cxn ang="0">
                  <a:pos x="23" y="0"/>
                </a:cxn>
                <a:cxn ang="0">
                  <a:pos x="9" y="1"/>
                </a:cxn>
                <a:cxn ang="0">
                  <a:pos x="0" y="6"/>
                </a:cxn>
                <a:cxn ang="0">
                  <a:pos x="16" y="10"/>
                </a:cxn>
                <a:cxn ang="0">
                  <a:pos x="33" y="14"/>
                </a:cxn>
                <a:cxn ang="0">
                  <a:pos x="48" y="17"/>
                </a:cxn>
                <a:cxn ang="0">
                  <a:pos x="63" y="22"/>
                </a:cxn>
                <a:cxn ang="0">
                  <a:pos x="77" y="28"/>
                </a:cxn>
                <a:cxn ang="0">
                  <a:pos x="90" y="36"/>
                </a:cxn>
                <a:cxn ang="0">
                  <a:pos x="101" y="46"/>
                </a:cxn>
                <a:cxn ang="0">
                  <a:pos x="108" y="61"/>
                </a:cxn>
              </a:cxnLst>
              <a:rect l="0" t="0" r="r" b="b"/>
              <a:pathLst>
                <a:path w="128" h="183">
                  <a:moveTo>
                    <a:pt x="108" y="61"/>
                  </a:moveTo>
                  <a:lnTo>
                    <a:pt x="111" y="80"/>
                  </a:lnTo>
                  <a:lnTo>
                    <a:pt x="109" y="97"/>
                  </a:lnTo>
                  <a:lnTo>
                    <a:pt x="101" y="110"/>
                  </a:lnTo>
                  <a:lnTo>
                    <a:pt x="89" y="123"/>
                  </a:lnTo>
                  <a:lnTo>
                    <a:pt x="75" y="134"/>
                  </a:lnTo>
                  <a:lnTo>
                    <a:pt x="60" y="145"/>
                  </a:lnTo>
                  <a:lnTo>
                    <a:pt x="43" y="156"/>
                  </a:lnTo>
                  <a:lnTo>
                    <a:pt x="29" y="167"/>
                  </a:lnTo>
                  <a:lnTo>
                    <a:pt x="27" y="170"/>
                  </a:lnTo>
                  <a:lnTo>
                    <a:pt x="26" y="172"/>
                  </a:lnTo>
                  <a:lnTo>
                    <a:pt x="26" y="176"/>
                  </a:lnTo>
                  <a:lnTo>
                    <a:pt x="28" y="179"/>
                  </a:lnTo>
                  <a:lnTo>
                    <a:pt x="30" y="182"/>
                  </a:lnTo>
                  <a:lnTo>
                    <a:pt x="34" y="183"/>
                  </a:lnTo>
                  <a:lnTo>
                    <a:pt x="37" y="183"/>
                  </a:lnTo>
                  <a:lnTo>
                    <a:pt x="41" y="182"/>
                  </a:lnTo>
                  <a:lnTo>
                    <a:pt x="58" y="171"/>
                  </a:lnTo>
                  <a:lnTo>
                    <a:pt x="76" y="160"/>
                  </a:lnTo>
                  <a:lnTo>
                    <a:pt x="92" y="147"/>
                  </a:lnTo>
                  <a:lnTo>
                    <a:pt x="108" y="132"/>
                  </a:lnTo>
                  <a:lnTo>
                    <a:pt x="118" y="116"/>
                  </a:lnTo>
                  <a:lnTo>
                    <a:pt x="125" y="98"/>
                  </a:lnTo>
                  <a:lnTo>
                    <a:pt x="128" y="78"/>
                  </a:lnTo>
                  <a:lnTo>
                    <a:pt x="123" y="58"/>
                  </a:lnTo>
                  <a:lnTo>
                    <a:pt x="112" y="41"/>
                  </a:lnTo>
                  <a:lnTo>
                    <a:pt x="98" y="28"/>
                  </a:lnTo>
                  <a:lnTo>
                    <a:pt x="80" y="16"/>
                  </a:lnTo>
                  <a:lnTo>
                    <a:pt x="61" y="8"/>
                  </a:lnTo>
                  <a:lnTo>
                    <a:pt x="41" y="2"/>
                  </a:lnTo>
                  <a:lnTo>
                    <a:pt x="23" y="0"/>
                  </a:lnTo>
                  <a:lnTo>
                    <a:pt x="9" y="1"/>
                  </a:lnTo>
                  <a:lnTo>
                    <a:pt x="0" y="6"/>
                  </a:lnTo>
                  <a:lnTo>
                    <a:pt x="16" y="10"/>
                  </a:lnTo>
                  <a:lnTo>
                    <a:pt x="33" y="14"/>
                  </a:lnTo>
                  <a:lnTo>
                    <a:pt x="48" y="17"/>
                  </a:lnTo>
                  <a:lnTo>
                    <a:pt x="63" y="22"/>
                  </a:lnTo>
                  <a:lnTo>
                    <a:pt x="77" y="28"/>
                  </a:lnTo>
                  <a:lnTo>
                    <a:pt x="90" y="36"/>
                  </a:lnTo>
                  <a:lnTo>
                    <a:pt x="101" y="46"/>
                  </a:lnTo>
                  <a:lnTo>
                    <a:pt x="108" y="61"/>
                  </a:lnTo>
                  <a:close/>
                </a:path>
              </a:pathLst>
            </a:custGeom>
            <a:solidFill>
              <a:srgbClr val="000000"/>
            </a:solidFill>
            <a:ln w="9525">
              <a:solidFill>
                <a:schemeClr val="bg2"/>
              </a:solidFill>
              <a:round/>
              <a:headEnd/>
              <a:tailEnd/>
            </a:ln>
          </p:spPr>
          <p:txBody>
            <a:bodyPr/>
            <a:lstStyle/>
            <a:p>
              <a:endParaRPr lang="en-US"/>
            </a:p>
          </p:txBody>
        </p:sp>
        <p:sp>
          <p:nvSpPr>
            <p:cNvPr id="186348" name="Freeform 1004"/>
            <p:cNvSpPr>
              <a:spLocks/>
            </p:cNvSpPr>
            <p:nvPr/>
          </p:nvSpPr>
          <p:spPr bwMode="auto">
            <a:xfrm>
              <a:off x="4309" y="3138"/>
              <a:ext cx="53" cy="63"/>
            </a:xfrm>
            <a:custGeom>
              <a:avLst/>
              <a:gdLst/>
              <a:ahLst/>
              <a:cxnLst>
                <a:cxn ang="0">
                  <a:pos x="101" y="70"/>
                </a:cxn>
                <a:cxn ang="0">
                  <a:pos x="54" y="115"/>
                </a:cxn>
                <a:cxn ang="0">
                  <a:pos x="18" y="167"/>
                </a:cxn>
                <a:cxn ang="0">
                  <a:pos x="0" y="227"/>
                </a:cxn>
                <a:cxn ang="0">
                  <a:pos x="4" y="267"/>
                </a:cxn>
                <a:cxn ang="0">
                  <a:pos x="11" y="283"/>
                </a:cxn>
                <a:cxn ang="0">
                  <a:pos x="21" y="298"/>
                </a:cxn>
                <a:cxn ang="0">
                  <a:pos x="34" y="311"/>
                </a:cxn>
                <a:cxn ang="0">
                  <a:pos x="57" y="325"/>
                </a:cxn>
                <a:cxn ang="0">
                  <a:pos x="87" y="340"/>
                </a:cxn>
                <a:cxn ang="0">
                  <a:pos x="120" y="351"/>
                </a:cxn>
                <a:cxn ang="0">
                  <a:pos x="153" y="360"/>
                </a:cxn>
                <a:cxn ang="0">
                  <a:pos x="187" y="367"/>
                </a:cxn>
                <a:cxn ang="0">
                  <a:pos x="221" y="372"/>
                </a:cxn>
                <a:cxn ang="0">
                  <a:pos x="256" y="375"/>
                </a:cxn>
                <a:cxn ang="0">
                  <a:pos x="290" y="378"/>
                </a:cxn>
                <a:cxn ang="0">
                  <a:pos x="312" y="379"/>
                </a:cxn>
                <a:cxn ang="0">
                  <a:pos x="320" y="372"/>
                </a:cxn>
                <a:cxn ang="0">
                  <a:pos x="323" y="360"/>
                </a:cxn>
                <a:cxn ang="0">
                  <a:pos x="316" y="352"/>
                </a:cxn>
                <a:cxn ang="0">
                  <a:pos x="295" y="351"/>
                </a:cxn>
                <a:cxn ang="0">
                  <a:pos x="263" y="350"/>
                </a:cxn>
                <a:cxn ang="0">
                  <a:pos x="231" y="348"/>
                </a:cxn>
                <a:cxn ang="0">
                  <a:pos x="200" y="343"/>
                </a:cxn>
                <a:cxn ang="0">
                  <a:pos x="168" y="337"/>
                </a:cxn>
                <a:cxn ang="0">
                  <a:pos x="136" y="329"/>
                </a:cxn>
                <a:cxn ang="0">
                  <a:pos x="106" y="320"/>
                </a:cxn>
                <a:cxn ang="0">
                  <a:pos x="76" y="306"/>
                </a:cxn>
                <a:cxn ang="0">
                  <a:pos x="51" y="291"/>
                </a:cxn>
                <a:cxn ang="0">
                  <a:pos x="35" y="269"/>
                </a:cxn>
                <a:cxn ang="0">
                  <a:pos x="31" y="239"/>
                </a:cxn>
                <a:cxn ang="0">
                  <a:pos x="38" y="197"/>
                </a:cxn>
                <a:cxn ang="0">
                  <a:pos x="51" y="165"/>
                </a:cxn>
                <a:cxn ang="0">
                  <a:pos x="68" y="136"/>
                </a:cxn>
                <a:cxn ang="0">
                  <a:pos x="89" y="111"/>
                </a:cxn>
                <a:cxn ang="0">
                  <a:pos x="114" y="88"/>
                </a:cxn>
                <a:cxn ang="0">
                  <a:pos x="144" y="64"/>
                </a:cxn>
                <a:cxn ang="0">
                  <a:pos x="181" y="41"/>
                </a:cxn>
                <a:cxn ang="0">
                  <a:pos x="219" y="22"/>
                </a:cxn>
                <a:cxn ang="0">
                  <a:pos x="253" y="7"/>
                </a:cxn>
                <a:cxn ang="0">
                  <a:pos x="255" y="0"/>
                </a:cxn>
                <a:cxn ang="0">
                  <a:pos x="221" y="5"/>
                </a:cxn>
                <a:cxn ang="0">
                  <a:pos x="181" y="19"/>
                </a:cxn>
                <a:cxn ang="0">
                  <a:pos x="142" y="39"/>
                </a:cxn>
              </a:cxnLst>
              <a:rect l="0" t="0" r="r" b="b"/>
              <a:pathLst>
                <a:path w="323" h="379">
                  <a:moveTo>
                    <a:pt x="126" y="50"/>
                  </a:moveTo>
                  <a:lnTo>
                    <a:pt x="101" y="70"/>
                  </a:lnTo>
                  <a:lnTo>
                    <a:pt x="76" y="92"/>
                  </a:lnTo>
                  <a:lnTo>
                    <a:pt x="54" y="115"/>
                  </a:lnTo>
                  <a:lnTo>
                    <a:pt x="34" y="140"/>
                  </a:lnTo>
                  <a:lnTo>
                    <a:pt x="18" y="167"/>
                  </a:lnTo>
                  <a:lnTo>
                    <a:pt x="6" y="196"/>
                  </a:lnTo>
                  <a:lnTo>
                    <a:pt x="0" y="227"/>
                  </a:lnTo>
                  <a:lnTo>
                    <a:pt x="1" y="259"/>
                  </a:lnTo>
                  <a:lnTo>
                    <a:pt x="4" y="267"/>
                  </a:lnTo>
                  <a:lnTo>
                    <a:pt x="7" y="277"/>
                  </a:lnTo>
                  <a:lnTo>
                    <a:pt x="11" y="283"/>
                  </a:lnTo>
                  <a:lnTo>
                    <a:pt x="15" y="291"/>
                  </a:lnTo>
                  <a:lnTo>
                    <a:pt x="21" y="298"/>
                  </a:lnTo>
                  <a:lnTo>
                    <a:pt x="27" y="305"/>
                  </a:lnTo>
                  <a:lnTo>
                    <a:pt x="34" y="311"/>
                  </a:lnTo>
                  <a:lnTo>
                    <a:pt x="41" y="316"/>
                  </a:lnTo>
                  <a:lnTo>
                    <a:pt x="57" y="325"/>
                  </a:lnTo>
                  <a:lnTo>
                    <a:pt x="72" y="333"/>
                  </a:lnTo>
                  <a:lnTo>
                    <a:pt x="87" y="340"/>
                  </a:lnTo>
                  <a:lnTo>
                    <a:pt x="103" y="345"/>
                  </a:lnTo>
                  <a:lnTo>
                    <a:pt x="120" y="351"/>
                  </a:lnTo>
                  <a:lnTo>
                    <a:pt x="136" y="356"/>
                  </a:lnTo>
                  <a:lnTo>
                    <a:pt x="153" y="360"/>
                  </a:lnTo>
                  <a:lnTo>
                    <a:pt x="169" y="364"/>
                  </a:lnTo>
                  <a:lnTo>
                    <a:pt x="187" y="367"/>
                  </a:lnTo>
                  <a:lnTo>
                    <a:pt x="204" y="370"/>
                  </a:lnTo>
                  <a:lnTo>
                    <a:pt x="221" y="372"/>
                  </a:lnTo>
                  <a:lnTo>
                    <a:pt x="238" y="374"/>
                  </a:lnTo>
                  <a:lnTo>
                    <a:pt x="256" y="375"/>
                  </a:lnTo>
                  <a:lnTo>
                    <a:pt x="273" y="376"/>
                  </a:lnTo>
                  <a:lnTo>
                    <a:pt x="290" y="378"/>
                  </a:lnTo>
                  <a:lnTo>
                    <a:pt x="307" y="379"/>
                  </a:lnTo>
                  <a:lnTo>
                    <a:pt x="312" y="379"/>
                  </a:lnTo>
                  <a:lnTo>
                    <a:pt x="317" y="375"/>
                  </a:lnTo>
                  <a:lnTo>
                    <a:pt x="320" y="372"/>
                  </a:lnTo>
                  <a:lnTo>
                    <a:pt x="323" y="366"/>
                  </a:lnTo>
                  <a:lnTo>
                    <a:pt x="323" y="360"/>
                  </a:lnTo>
                  <a:lnTo>
                    <a:pt x="320" y="356"/>
                  </a:lnTo>
                  <a:lnTo>
                    <a:pt x="316" y="352"/>
                  </a:lnTo>
                  <a:lnTo>
                    <a:pt x="311" y="351"/>
                  </a:lnTo>
                  <a:lnTo>
                    <a:pt x="295" y="351"/>
                  </a:lnTo>
                  <a:lnTo>
                    <a:pt x="279" y="351"/>
                  </a:lnTo>
                  <a:lnTo>
                    <a:pt x="263" y="350"/>
                  </a:lnTo>
                  <a:lnTo>
                    <a:pt x="248" y="349"/>
                  </a:lnTo>
                  <a:lnTo>
                    <a:pt x="231" y="348"/>
                  </a:lnTo>
                  <a:lnTo>
                    <a:pt x="215" y="345"/>
                  </a:lnTo>
                  <a:lnTo>
                    <a:pt x="200" y="343"/>
                  </a:lnTo>
                  <a:lnTo>
                    <a:pt x="183" y="341"/>
                  </a:lnTo>
                  <a:lnTo>
                    <a:pt x="168" y="337"/>
                  </a:lnTo>
                  <a:lnTo>
                    <a:pt x="151" y="334"/>
                  </a:lnTo>
                  <a:lnTo>
                    <a:pt x="136" y="329"/>
                  </a:lnTo>
                  <a:lnTo>
                    <a:pt x="121" y="325"/>
                  </a:lnTo>
                  <a:lnTo>
                    <a:pt x="106" y="320"/>
                  </a:lnTo>
                  <a:lnTo>
                    <a:pt x="92" y="313"/>
                  </a:lnTo>
                  <a:lnTo>
                    <a:pt x="76" y="306"/>
                  </a:lnTo>
                  <a:lnTo>
                    <a:pt x="62" y="300"/>
                  </a:lnTo>
                  <a:lnTo>
                    <a:pt x="51" y="291"/>
                  </a:lnTo>
                  <a:lnTo>
                    <a:pt x="41" y="280"/>
                  </a:lnTo>
                  <a:lnTo>
                    <a:pt x="35" y="269"/>
                  </a:lnTo>
                  <a:lnTo>
                    <a:pt x="31" y="255"/>
                  </a:lnTo>
                  <a:lnTo>
                    <a:pt x="31" y="239"/>
                  </a:lnTo>
                  <a:lnTo>
                    <a:pt x="33" y="218"/>
                  </a:lnTo>
                  <a:lnTo>
                    <a:pt x="38" y="197"/>
                  </a:lnTo>
                  <a:lnTo>
                    <a:pt x="42" y="182"/>
                  </a:lnTo>
                  <a:lnTo>
                    <a:pt x="51" y="165"/>
                  </a:lnTo>
                  <a:lnTo>
                    <a:pt x="60" y="150"/>
                  </a:lnTo>
                  <a:lnTo>
                    <a:pt x="68" y="136"/>
                  </a:lnTo>
                  <a:lnTo>
                    <a:pt x="79" y="124"/>
                  </a:lnTo>
                  <a:lnTo>
                    <a:pt x="89" y="111"/>
                  </a:lnTo>
                  <a:lnTo>
                    <a:pt x="101" y="100"/>
                  </a:lnTo>
                  <a:lnTo>
                    <a:pt x="114" y="88"/>
                  </a:lnTo>
                  <a:lnTo>
                    <a:pt x="129" y="76"/>
                  </a:lnTo>
                  <a:lnTo>
                    <a:pt x="144" y="64"/>
                  </a:lnTo>
                  <a:lnTo>
                    <a:pt x="162" y="53"/>
                  </a:lnTo>
                  <a:lnTo>
                    <a:pt x="181" y="41"/>
                  </a:lnTo>
                  <a:lnTo>
                    <a:pt x="201" y="31"/>
                  </a:lnTo>
                  <a:lnTo>
                    <a:pt x="219" y="22"/>
                  </a:lnTo>
                  <a:lnTo>
                    <a:pt x="237" y="14"/>
                  </a:lnTo>
                  <a:lnTo>
                    <a:pt x="253" y="7"/>
                  </a:lnTo>
                  <a:lnTo>
                    <a:pt x="268" y="1"/>
                  </a:lnTo>
                  <a:lnTo>
                    <a:pt x="255" y="0"/>
                  </a:lnTo>
                  <a:lnTo>
                    <a:pt x="238" y="1"/>
                  </a:lnTo>
                  <a:lnTo>
                    <a:pt x="221" y="5"/>
                  </a:lnTo>
                  <a:lnTo>
                    <a:pt x="201" y="11"/>
                  </a:lnTo>
                  <a:lnTo>
                    <a:pt x="181" y="19"/>
                  </a:lnTo>
                  <a:lnTo>
                    <a:pt x="161" y="28"/>
                  </a:lnTo>
                  <a:lnTo>
                    <a:pt x="142" y="39"/>
                  </a:lnTo>
                  <a:lnTo>
                    <a:pt x="126" y="50"/>
                  </a:lnTo>
                  <a:close/>
                </a:path>
              </a:pathLst>
            </a:custGeom>
            <a:solidFill>
              <a:srgbClr val="000000"/>
            </a:solidFill>
            <a:ln w="9525">
              <a:solidFill>
                <a:schemeClr val="bg2"/>
              </a:solidFill>
              <a:round/>
              <a:headEnd/>
              <a:tailEnd/>
            </a:ln>
          </p:spPr>
          <p:txBody>
            <a:bodyPr/>
            <a:lstStyle/>
            <a:p>
              <a:endParaRPr lang="en-US"/>
            </a:p>
          </p:txBody>
        </p:sp>
        <p:sp>
          <p:nvSpPr>
            <p:cNvPr id="186349" name="Freeform 1005"/>
            <p:cNvSpPr>
              <a:spLocks/>
            </p:cNvSpPr>
            <p:nvPr/>
          </p:nvSpPr>
          <p:spPr bwMode="auto">
            <a:xfrm>
              <a:off x="4384" y="3136"/>
              <a:ext cx="47" cy="42"/>
            </a:xfrm>
            <a:custGeom>
              <a:avLst/>
              <a:gdLst/>
              <a:ahLst/>
              <a:cxnLst>
                <a:cxn ang="0">
                  <a:pos x="235" y="78"/>
                </a:cxn>
                <a:cxn ang="0">
                  <a:pos x="248" y="92"/>
                </a:cxn>
                <a:cxn ang="0">
                  <a:pos x="255" y="108"/>
                </a:cxn>
                <a:cxn ang="0">
                  <a:pos x="259" y="125"/>
                </a:cxn>
                <a:cxn ang="0">
                  <a:pos x="259" y="144"/>
                </a:cxn>
                <a:cxn ang="0">
                  <a:pos x="257" y="159"/>
                </a:cxn>
                <a:cxn ang="0">
                  <a:pos x="252" y="171"/>
                </a:cxn>
                <a:cxn ang="0">
                  <a:pos x="244" y="184"/>
                </a:cxn>
                <a:cxn ang="0">
                  <a:pos x="236" y="194"/>
                </a:cxn>
                <a:cxn ang="0">
                  <a:pos x="225" y="206"/>
                </a:cxn>
                <a:cxn ang="0">
                  <a:pos x="215" y="215"/>
                </a:cxn>
                <a:cxn ang="0">
                  <a:pos x="204" y="225"/>
                </a:cxn>
                <a:cxn ang="0">
                  <a:pos x="194" y="236"/>
                </a:cxn>
                <a:cxn ang="0">
                  <a:pos x="191" y="239"/>
                </a:cxn>
                <a:cxn ang="0">
                  <a:pos x="190" y="242"/>
                </a:cxn>
                <a:cxn ang="0">
                  <a:pos x="191" y="246"/>
                </a:cxn>
                <a:cxn ang="0">
                  <a:pos x="194" y="249"/>
                </a:cxn>
                <a:cxn ang="0">
                  <a:pos x="197" y="252"/>
                </a:cxn>
                <a:cxn ang="0">
                  <a:pos x="201" y="253"/>
                </a:cxn>
                <a:cxn ang="0">
                  <a:pos x="205" y="252"/>
                </a:cxn>
                <a:cxn ang="0">
                  <a:pos x="209" y="249"/>
                </a:cxn>
                <a:cxn ang="0">
                  <a:pos x="232" y="234"/>
                </a:cxn>
                <a:cxn ang="0">
                  <a:pos x="251" y="215"/>
                </a:cxn>
                <a:cxn ang="0">
                  <a:pos x="267" y="192"/>
                </a:cxn>
                <a:cxn ang="0">
                  <a:pos x="278" y="168"/>
                </a:cxn>
                <a:cxn ang="0">
                  <a:pos x="282" y="141"/>
                </a:cxn>
                <a:cxn ang="0">
                  <a:pos x="279" y="116"/>
                </a:cxn>
                <a:cxn ang="0">
                  <a:pos x="270" y="92"/>
                </a:cxn>
                <a:cxn ang="0">
                  <a:pos x="251" y="70"/>
                </a:cxn>
                <a:cxn ang="0">
                  <a:pos x="237" y="59"/>
                </a:cxn>
                <a:cxn ang="0">
                  <a:pos x="221" y="48"/>
                </a:cxn>
                <a:cxn ang="0">
                  <a:pos x="202" y="39"/>
                </a:cxn>
                <a:cxn ang="0">
                  <a:pos x="183" y="31"/>
                </a:cxn>
                <a:cxn ang="0">
                  <a:pos x="163" y="24"/>
                </a:cxn>
                <a:cxn ang="0">
                  <a:pos x="142" y="18"/>
                </a:cxn>
                <a:cxn ang="0">
                  <a:pos x="122" y="13"/>
                </a:cxn>
                <a:cxn ang="0">
                  <a:pos x="101" y="8"/>
                </a:cxn>
                <a:cxn ang="0">
                  <a:pos x="82" y="5"/>
                </a:cxn>
                <a:cxn ang="0">
                  <a:pos x="63" y="2"/>
                </a:cxn>
                <a:cxn ang="0">
                  <a:pos x="47" y="0"/>
                </a:cxn>
                <a:cxn ang="0">
                  <a:pos x="32" y="0"/>
                </a:cxn>
                <a:cxn ang="0">
                  <a:pos x="19" y="0"/>
                </a:cxn>
                <a:cxn ang="0">
                  <a:pos x="10" y="1"/>
                </a:cxn>
                <a:cxn ang="0">
                  <a:pos x="4" y="4"/>
                </a:cxn>
                <a:cxn ang="0">
                  <a:pos x="0" y="6"/>
                </a:cxn>
                <a:cxn ang="0">
                  <a:pos x="12" y="8"/>
                </a:cxn>
                <a:cxn ang="0">
                  <a:pos x="25" y="9"/>
                </a:cxn>
                <a:cxn ang="0">
                  <a:pos x="38" y="12"/>
                </a:cxn>
                <a:cxn ang="0">
                  <a:pos x="52" y="14"/>
                </a:cxn>
                <a:cxn ang="0">
                  <a:pos x="67" y="16"/>
                </a:cxn>
                <a:cxn ang="0">
                  <a:pos x="82" y="18"/>
                </a:cxn>
                <a:cxn ang="0">
                  <a:pos x="97" y="22"/>
                </a:cxn>
                <a:cxn ang="0">
                  <a:pos x="114" y="25"/>
                </a:cxn>
                <a:cxn ang="0">
                  <a:pos x="129" y="30"/>
                </a:cxn>
                <a:cxn ang="0">
                  <a:pos x="146" y="35"/>
                </a:cxn>
                <a:cxn ang="0">
                  <a:pos x="162" y="40"/>
                </a:cxn>
                <a:cxn ang="0">
                  <a:pos x="177" y="46"/>
                </a:cxn>
                <a:cxn ang="0">
                  <a:pos x="192" y="53"/>
                </a:cxn>
                <a:cxn ang="0">
                  <a:pos x="208" y="60"/>
                </a:cxn>
                <a:cxn ang="0">
                  <a:pos x="222" y="69"/>
                </a:cxn>
                <a:cxn ang="0">
                  <a:pos x="235" y="78"/>
                </a:cxn>
              </a:cxnLst>
              <a:rect l="0" t="0" r="r" b="b"/>
              <a:pathLst>
                <a:path w="282" h="253">
                  <a:moveTo>
                    <a:pt x="235" y="78"/>
                  </a:moveTo>
                  <a:lnTo>
                    <a:pt x="248" y="92"/>
                  </a:lnTo>
                  <a:lnTo>
                    <a:pt x="255" y="108"/>
                  </a:lnTo>
                  <a:lnTo>
                    <a:pt x="259" y="125"/>
                  </a:lnTo>
                  <a:lnTo>
                    <a:pt x="259" y="144"/>
                  </a:lnTo>
                  <a:lnTo>
                    <a:pt x="257" y="159"/>
                  </a:lnTo>
                  <a:lnTo>
                    <a:pt x="252" y="171"/>
                  </a:lnTo>
                  <a:lnTo>
                    <a:pt x="244" y="184"/>
                  </a:lnTo>
                  <a:lnTo>
                    <a:pt x="236" y="194"/>
                  </a:lnTo>
                  <a:lnTo>
                    <a:pt x="225" y="206"/>
                  </a:lnTo>
                  <a:lnTo>
                    <a:pt x="215" y="215"/>
                  </a:lnTo>
                  <a:lnTo>
                    <a:pt x="204" y="225"/>
                  </a:lnTo>
                  <a:lnTo>
                    <a:pt x="194" y="236"/>
                  </a:lnTo>
                  <a:lnTo>
                    <a:pt x="191" y="239"/>
                  </a:lnTo>
                  <a:lnTo>
                    <a:pt x="190" y="242"/>
                  </a:lnTo>
                  <a:lnTo>
                    <a:pt x="191" y="246"/>
                  </a:lnTo>
                  <a:lnTo>
                    <a:pt x="194" y="249"/>
                  </a:lnTo>
                  <a:lnTo>
                    <a:pt x="197" y="252"/>
                  </a:lnTo>
                  <a:lnTo>
                    <a:pt x="201" y="253"/>
                  </a:lnTo>
                  <a:lnTo>
                    <a:pt x="205" y="252"/>
                  </a:lnTo>
                  <a:lnTo>
                    <a:pt x="209" y="249"/>
                  </a:lnTo>
                  <a:lnTo>
                    <a:pt x="232" y="234"/>
                  </a:lnTo>
                  <a:lnTo>
                    <a:pt x="251" y="215"/>
                  </a:lnTo>
                  <a:lnTo>
                    <a:pt x="267" y="192"/>
                  </a:lnTo>
                  <a:lnTo>
                    <a:pt x="278" y="168"/>
                  </a:lnTo>
                  <a:lnTo>
                    <a:pt x="282" y="141"/>
                  </a:lnTo>
                  <a:lnTo>
                    <a:pt x="279" y="116"/>
                  </a:lnTo>
                  <a:lnTo>
                    <a:pt x="270" y="92"/>
                  </a:lnTo>
                  <a:lnTo>
                    <a:pt x="251" y="70"/>
                  </a:lnTo>
                  <a:lnTo>
                    <a:pt x="237" y="59"/>
                  </a:lnTo>
                  <a:lnTo>
                    <a:pt x="221" y="48"/>
                  </a:lnTo>
                  <a:lnTo>
                    <a:pt x="202" y="39"/>
                  </a:lnTo>
                  <a:lnTo>
                    <a:pt x="183" y="31"/>
                  </a:lnTo>
                  <a:lnTo>
                    <a:pt x="163" y="24"/>
                  </a:lnTo>
                  <a:lnTo>
                    <a:pt x="142" y="18"/>
                  </a:lnTo>
                  <a:lnTo>
                    <a:pt x="122" y="13"/>
                  </a:lnTo>
                  <a:lnTo>
                    <a:pt x="101" y="8"/>
                  </a:lnTo>
                  <a:lnTo>
                    <a:pt x="82" y="5"/>
                  </a:lnTo>
                  <a:lnTo>
                    <a:pt x="63" y="2"/>
                  </a:lnTo>
                  <a:lnTo>
                    <a:pt x="47" y="0"/>
                  </a:lnTo>
                  <a:lnTo>
                    <a:pt x="32" y="0"/>
                  </a:lnTo>
                  <a:lnTo>
                    <a:pt x="19" y="0"/>
                  </a:lnTo>
                  <a:lnTo>
                    <a:pt x="10" y="1"/>
                  </a:lnTo>
                  <a:lnTo>
                    <a:pt x="4" y="4"/>
                  </a:lnTo>
                  <a:lnTo>
                    <a:pt x="0" y="6"/>
                  </a:lnTo>
                  <a:lnTo>
                    <a:pt x="12" y="8"/>
                  </a:lnTo>
                  <a:lnTo>
                    <a:pt x="25" y="9"/>
                  </a:lnTo>
                  <a:lnTo>
                    <a:pt x="38" y="12"/>
                  </a:lnTo>
                  <a:lnTo>
                    <a:pt x="52" y="14"/>
                  </a:lnTo>
                  <a:lnTo>
                    <a:pt x="67" y="16"/>
                  </a:lnTo>
                  <a:lnTo>
                    <a:pt x="82" y="18"/>
                  </a:lnTo>
                  <a:lnTo>
                    <a:pt x="97" y="22"/>
                  </a:lnTo>
                  <a:lnTo>
                    <a:pt x="114" y="25"/>
                  </a:lnTo>
                  <a:lnTo>
                    <a:pt x="129" y="30"/>
                  </a:lnTo>
                  <a:lnTo>
                    <a:pt x="146" y="35"/>
                  </a:lnTo>
                  <a:lnTo>
                    <a:pt x="162" y="40"/>
                  </a:lnTo>
                  <a:lnTo>
                    <a:pt x="177" y="46"/>
                  </a:lnTo>
                  <a:lnTo>
                    <a:pt x="192" y="53"/>
                  </a:lnTo>
                  <a:lnTo>
                    <a:pt x="208" y="60"/>
                  </a:lnTo>
                  <a:lnTo>
                    <a:pt x="222" y="69"/>
                  </a:lnTo>
                  <a:lnTo>
                    <a:pt x="235" y="78"/>
                  </a:lnTo>
                  <a:close/>
                </a:path>
              </a:pathLst>
            </a:custGeom>
            <a:solidFill>
              <a:srgbClr val="000000"/>
            </a:solidFill>
            <a:ln w="9525">
              <a:solidFill>
                <a:schemeClr val="bg2"/>
              </a:solidFill>
              <a:round/>
              <a:headEnd/>
              <a:tailEnd/>
            </a:ln>
          </p:spPr>
          <p:txBody>
            <a:bodyPr/>
            <a:lstStyle/>
            <a:p>
              <a:endParaRPr lang="en-US"/>
            </a:p>
          </p:txBody>
        </p:sp>
        <p:sp>
          <p:nvSpPr>
            <p:cNvPr id="186350" name="Freeform 1006"/>
            <p:cNvSpPr>
              <a:spLocks/>
            </p:cNvSpPr>
            <p:nvPr/>
          </p:nvSpPr>
          <p:spPr bwMode="auto">
            <a:xfrm>
              <a:off x="4290" y="3159"/>
              <a:ext cx="19" cy="39"/>
            </a:xfrm>
            <a:custGeom>
              <a:avLst/>
              <a:gdLst/>
              <a:ahLst/>
              <a:cxnLst>
                <a:cxn ang="0">
                  <a:pos x="0" y="128"/>
                </a:cxn>
                <a:cxn ang="0">
                  <a:pos x="0" y="148"/>
                </a:cxn>
                <a:cxn ang="0">
                  <a:pos x="5" y="166"/>
                </a:cxn>
                <a:cxn ang="0">
                  <a:pos x="13" y="184"/>
                </a:cxn>
                <a:cxn ang="0">
                  <a:pos x="24" y="198"/>
                </a:cxn>
                <a:cxn ang="0">
                  <a:pos x="39" y="211"/>
                </a:cxn>
                <a:cxn ang="0">
                  <a:pos x="55" y="223"/>
                </a:cxn>
                <a:cxn ang="0">
                  <a:pos x="74" y="231"/>
                </a:cxn>
                <a:cxn ang="0">
                  <a:pos x="92" y="235"/>
                </a:cxn>
                <a:cxn ang="0">
                  <a:pos x="98" y="236"/>
                </a:cxn>
                <a:cxn ang="0">
                  <a:pos x="104" y="234"/>
                </a:cxn>
                <a:cxn ang="0">
                  <a:pos x="109" y="231"/>
                </a:cxn>
                <a:cxn ang="0">
                  <a:pos x="111" y="226"/>
                </a:cxn>
                <a:cxn ang="0">
                  <a:pos x="111" y="220"/>
                </a:cxn>
                <a:cxn ang="0">
                  <a:pos x="110" y="215"/>
                </a:cxn>
                <a:cxn ang="0">
                  <a:pos x="107" y="210"/>
                </a:cxn>
                <a:cxn ang="0">
                  <a:pos x="101" y="208"/>
                </a:cxn>
                <a:cxn ang="0">
                  <a:pos x="82" y="201"/>
                </a:cxn>
                <a:cxn ang="0">
                  <a:pos x="64" y="192"/>
                </a:cxn>
                <a:cxn ang="0">
                  <a:pos x="50" y="179"/>
                </a:cxn>
                <a:cxn ang="0">
                  <a:pos x="40" y="165"/>
                </a:cxn>
                <a:cxn ang="0">
                  <a:pos x="33" y="148"/>
                </a:cxn>
                <a:cxn ang="0">
                  <a:pos x="29" y="130"/>
                </a:cxn>
                <a:cxn ang="0">
                  <a:pos x="29" y="110"/>
                </a:cxn>
                <a:cxn ang="0">
                  <a:pos x="35" y="89"/>
                </a:cxn>
                <a:cxn ang="0">
                  <a:pos x="43" y="74"/>
                </a:cxn>
                <a:cxn ang="0">
                  <a:pos x="56" y="60"/>
                </a:cxn>
                <a:cxn ang="0">
                  <a:pos x="70" y="46"/>
                </a:cxn>
                <a:cxn ang="0">
                  <a:pos x="85" y="33"/>
                </a:cxn>
                <a:cxn ang="0">
                  <a:pos x="98" y="23"/>
                </a:cxn>
                <a:cxn ang="0">
                  <a:pos x="109" y="12"/>
                </a:cxn>
                <a:cxn ang="0">
                  <a:pos x="115" y="6"/>
                </a:cxn>
                <a:cxn ang="0">
                  <a:pos x="115" y="0"/>
                </a:cxn>
                <a:cxn ang="0">
                  <a:pos x="102" y="4"/>
                </a:cxn>
                <a:cxn ang="0">
                  <a:pos x="85" y="12"/>
                </a:cxn>
                <a:cxn ang="0">
                  <a:pos x="68" y="26"/>
                </a:cxn>
                <a:cxn ang="0">
                  <a:pos x="49" y="42"/>
                </a:cxn>
                <a:cxn ang="0">
                  <a:pos x="32" y="61"/>
                </a:cxn>
                <a:cxn ang="0">
                  <a:pos x="17" y="82"/>
                </a:cxn>
                <a:cxn ang="0">
                  <a:pos x="6" y="105"/>
                </a:cxn>
                <a:cxn ang="0">
                  <a:pos x="0" y="128"/>
                </a:cxn>
              </a:cxnLst>
              <a:rect l="0" t="0" r="r" b="b"/>
              <a:pathLst>
                <a:path w="115" h="236">
                  <a:moveTo>
                    <a:pt x="0" y="128"/>
                  </a:moveTo>
                  <a:lnTo>
                    <a:pt x="0" y="148"/>
                  </a:lnTo>
                  <a:lnTo>
                    <a:pt x="5" y="166"/>
                  </a:lnTo>
                  <a:lnTo>
                    <a:pt x="13" y="184"/>
                  </a:lnTo>
                  <a:lnTo>
                    <a:pt x="24" y="198"/>
                  </a:lnTo>
                  <a:lnTo>
                    <a:pt x="39" y="211"/>
                  </a:lnTo>
                  <a:lnTo>
                    <a:pt x="55" y="223"/>
                  </a:lnTo>
                  <a:lnTo>
                    <a:pt x="74" y="231"/>
                  </a:lnTo>
                  <a:lnTo>
                    <a:pt x="92" y="235"/>
                  </a:lnTo>
                  <a:lnTo>
                    <a:pt x="98" y="236"/>
                  </a:lnTo>
                  <a:lnTo>
                    <a:pt x="104" y="234"/>
                  </a:lnTo>
                  <a:lnTo>
                    <a:pt x="109" y="231"/>
                  </a:lnTo>
                  <a:lnTo>
                    <a:pt x="111" y="226"/>
                  </a:lnTo>
                  <a:lnTo>
                    <a:pt x="111" y="220"/>
                  </a:lnTo>
                  <a:lnTo>
                    <a:pt x="110" y="215"/>
                  </a:lnTo>
                  <a:lnTo>
                    <a:pt x="107" y="210"/>
                  </a:lnTo>
                  <a:lnTo>
                    <a:pt x="101" y="208"/>
                  </a:lnTo>
                  <a:lnTo>
                    <a:pt x="82" y="201"/>
                  </a:lnTo>
                  <a:lnTo>
                    <a:pt x="64" y="192"/>
                  </a:lnTo>
                  <a:lnTo>
                    <a:pt x="50" y="179"/>
                  </a:lnTo>
                  <a:lnTo>
                    <a:pt x="40" y="165"/>
                  </a:lnTo>
                  <a:lnTo>
                    <a:pt x="33" y="148"/>
                  </a:lnTo>
                  <a:lnTo>
                    <a:pt x="29" y="130"/>
                  </a:lnTo>
                  <a:lnTo>
                    <a:pt x="29" y="110"/>
                  </a:lnTo>
                  <a:lnTo>
                    <a:pt x="35" y="89"/>
                  </a:lnTo>
                  <a:lnTo>
                    <a:pt x="43" y="74"/>
                  </a:lnTo>
                  <a:lnTo>
                    <a:pt x="56" y="60"/>
                  </a:lnTo>
                  <a:lnTo>
                    <a:pt x="70" y="46"/>
                  </a:lnTo>
                  <a:lnTo>
                    <a:pt x="85" y="33"/>
                  </a:lnTo>
                  <a:lnTo>
                    <a:pt x="98" y="23"/>
                  </a:lnTo>
                  <a:lnTo>
                    <a:pt x="109" y="12"/>
                  </a:lnTo>
                  <a:lnTo>
                    <a:pt x="115" y="6"/>
                  </a:lnTo>
                  <a:lnTo>
                    <a:pt x="115" y="0"/>
                  </a:lnTo>
                  <a:lnTo>
                    <a:pt x="102" y="4"/>
                  </a:lnTo>
                  <a:lnTo>
                    <a:pt x="85" y="12"/>
                  </a:lnTo>
                  <a:lnTo>
                    <a:pt x="68" y="26"/>
                  </a:lnTo>
                  <a:lnTo>
                    <a:pt x="49" y="42"/>
                  </a:lnTo>
                  <a:lnTo>
                    <a:pt x="32" y="61"/>
                  </a:lnTo>
                  <a:lnTo>
                    <a:pt x="17" y="82"/>
                  </a:lnTo>
                  <a:lnTo>
                    <a:pt x="6" y="105"/>
                  </a:lnTo>
                  <a:lnTo>
                    <a:pt x="0" y="128"/>
                  </a:lnTo>
                  <a:close/>
                </a:path>
              </a:pathLst>
            </a:custGeom>
            <a:solidFill>
              <a:srgbClr val="000000"/>
            </a:solidFill>
            <a:ln w="9525">
              <a:solidFill>
                <a:schemeClr val="bg2"/>
              </a:solidFill>
              <a:round/>
              <a:headEnd/>
              <a:tailEnd/>
            </a:ln>
          </p:spPr>
          <p:txBody>
            <a:bodyPr/>
            <a:lstStyle/>
            <a:p>
              <a:endParaRPr lang="en-US"/>
            </a:p>
          </p:txBody>
        </p:sp>
        <p:sp>
          <p:nvSpPr>
            <p:cNvPr id="186351" name="Freeform 1007"/>
            <p:cNvSpPr>
              <a:spLocks/>
            </p:cNvSpPr>
            <p:nvPr/>
          </p:nvSpPr>
          <p:spPr bwMode="auto">
            <a:xfrm>
              <a:off x="4423" y="3133"/>
              <a:ext cx="41" cy="52"/>
            </a:xfrm>
            <a:custGeom>
              <a:avLst/>
              <a:gdLst/>
              <a:ahLst/>
              <a:cxnLst>
                <a:cxn ang="0">
                  <a:pos x="208" y="124"/>
                </a:cxn>
                <a:cxn ang="0">
                  <a:pos x="220" y="144"/>
                </a:cxn>
                <a:cxn ang="0">
                  <a:pos x="226" y="164"/>
                </a:cxn>
                <a:cxn ang="0">
                  <a:pos x="222" y="187"/>
                </a:cxn>
                <a:cxn ang="0">
                  <a:pos x="208" y="209"/>
                </a:cxn>
                <a:cxn ang="0">
                  <a:pos x="188" y="229"/>
                </a:cxn>
                <a:cxn ang="0">
                  <a:pos x="166" y="246"/>
                </a:cxn>
                <a:cxn ang="0">
                  <a:pos x="142" y="264"/>
                </a:cxn>
                <a:cxn ang="0">
                  <a:pos x="128" y="278"/>
                </a:cxn>
                <a:cxn ang="0">
                  <a:pos x="124" y="287"/>
                </a:cxn>
                <a:cxn ang="0">
                  <a:pos x="120" y="296"/>
                </a:cxn>
                <a:cxn ang="0">
                  <a:pos x="122" y="306"/>
                </a:cxn>
                <a:cxn ang="0">
                  <a:pos x="131" y="310"/>
                </a:cxn>
                <a:cxn ang="0">
                  <a:pos x="139" y="309"/>
                </a:cxn>
                <a:cxn ang="0">
                  <a:pos x="154" y="292"/>
                </a:cxn>
                <a:cxn ang="0">
                  <a:pos x="180" y="269"/>
                </a:cxn>
                <a:cxn ang="0">
                  <a:pos x="207" y="246"/>
                </a:cxn>
                <a:cxn ang="0">
                  <a:pos x="230" y="219"/>
                </a:cxn>
                <a:cxn ang="0">
                  <a:pos x="244" y="186"/>
                </a:cxn>
                <a:cxn ang="0">
                  <a:pos x="243" y="152"/>
                </a:cxn>
                <a:cxn ang="0">
                  <a:pos x="228" y="119"/>
                </a:cxn>
                <a:cxn ang="0">
                  <a:pos x="203" y="93"/>
                </a:cxn>
                <a:cxn ang="0">
                  <a:pos x="176" y="76"/>
                </a:cxn>
                <a:cxn ang="0">
                  <a:pos x="151" y="61"/>
                </a:cxn>
                <a:cxn ang="0">
                  <a:pos x="122" y="46"/>
                </a:cxn>
                <a:cxn ang="0">
                  <a:pos x="93" y="31"/>
                </a:cxn>
                <a:cxn ang="0">
                  <a:pos x="66" y="18"/>
                </a:cxn>
                <a:cxn ang="0">
                  <a:pos x="40" y="8"/>
                </a:cxn>
                <a:cxn ang="0">
                  <a:pos x="20" y="1"/>
                </a:cxn>
                <a:cxn ang="0">
                  <a:pos x="5" y="0"/>
                </a:cxn>
                <a:cxn ang="0">
                  <a:pos x="11" y="8"/>
                </a:cxn>
                <a:cxn ang="0">
                  <a:pos x="36" y="20"/>
                </a:cxn>
                <a:cxn ang="0">
                  <a:pos x="60" y="31"/>
                </a:cxn>
                <a:cxn ang="0">
                  <a:pos x="86" y="44"/>
                </a:cxn>
                <a:cxn ang="0">
                  <a:pos x="113" y="57"/>
                </a:cxn>
                <a:cxn ang="0">
                  <a:pos x="139" y="71"/>
                </a:cxn>
                <a:cxn ang="0">
                  <a:pos x="165" y="88"/>
                </a:cxn>
                <a:cxn ang="0">
                  <a:pos x="188" y="106"/>
                </a:cxn>
              </a:cxnLst>
              <a:rect l="0" t="0" r="r" b="b"/>
              <a:pathLst>
                <a:path w="245" h="310">
                  <a:moveTo>
                    <a:pt x="200" y="116"/>
                  </a:moveTo>
                  <a:lnTo>
                    <a:pt x="208" y="124"/>
                  </a:lnTo>
                  <a:lnTo>
                    <a:pt x="214" y="133"/>
                  </a:lnTo>
                  <a:lnTo>
                    <a:pt x="220" y="144"/>
                  </a:lnTo>
                  <a:lnTo>
                    <a:pt x="223" y="154"/>
                  </a:lnTo>
                  <a:lnTo>
                    <a:pt x="226" y="164"/>
                  </a:lnTo>
                  <a:lnTo>
                    <a:pt x="224" y="176"/>
                  </a:lnTo>
                  <a:lnTo>
                    <a:pt x="222" y="187"/>
                  </a:lnTo>
                  <a:lnTo>
                    <a:pt x="216" y="198"/>
                  </a:lnTo>
                  <a:lnTo>
                    <a:pt x="208" y="209"/>
                  </a:lnTo>
                  <a:lnTo>
                    <a:pt x="199" y="219"/>
                  </a:lnTo>
                  <a:lnTo>
                    <a:pt x="188" y="229"/>
                  </a:lnTo>
                  <a:lnTo>
                    <a:pt x="177" y="238"/>
                  </a:lnTo>
                  <a:lnTo>
                    <a:pt x="166" y="246"/>
                  </a:lnTo>
                  <a:lnTo>
                    <a:pt x="154" y="255"/>
                  </a:lnTo>
                  <a:lnTo>
                    <a:pt x="142" y="264"/>
                  </a:lnTo>
                  <a:lnTo>
                    <a:pt x="132" y="275"/>
                  </a:lnTo>
                  <a:lnTo>
                    <a:pt x="128" y="278"/>
                  </a:lnTo>
                  <a:lnTo>
                    <a:pt x="126" y="283"/>
                  </a:lnTo>
                  <a:lnTo>
                    <a:pt x="124" y="287"/>
                  </a:lnTo>
                  <a:lnTo>
                    <a:pt x="121" y="292"/>
                  </a:lnTo>
                  <a:lnTo>
                    <a:pt x="120" y="296"/>
                  </a:lnTo>
                  <a:lnTo>
                    <a:pt x="120" y="301"/>
                  </a:lnTo>
                  <a:lnTo>
                    <a:pt x="122" y="306"/>
                  </a:lnTo>
                  <a:lnTo>
                    <a:pt x="126" y="309"/>
                  </a:lnTo>
                  <a:lnTo>
                    <a:pt x="131" y="310"/>
                  </a:lnTo>
                  <a:lnTo>
                    <a:pt x="135" y="310"/>
                  </a:lnTo>
                  <a:lnTo>
                    <a:pt x="139" y="309"/>
                  </a:lnTo>
                  <a:lnTo>
                    <a:pt x="142" y="306"/>
                  </a:lnTo>
                  <a:lnTo>
                    <a:pt x="154" y="292"/>
                  </a:lnTo>
                  <a:lnTo>
                    <a:pt x="167" y="280"/>
                  </a:lnTo>
                  <a:lnTo>
                    <a:pt x="180" y="269"/>
                  </a:lnTo>
                  <a:lnTo>
                    <a:pt x="194" y="257"/>
                  </a:lnTo>
                  <a:lnTo>
                    <a:pt x="207" y="246"/>
                  </a:lnTo>
                  <a:lnTo>
                    <a:pt x="220" y="233"/>
                  </a:lnTo>
                  <a:lnTo>
                    <a:pt x="230" y="219"/>
                  </a:lnTo>
                  <a:lnTo>
                    <a:pt x="238" y="204"/>
                  </a:lnTo>
                  <a:lnTo>
                    <a:pt x="244" y="186"/>
                  </a:lnTo>
                  <a:lnTo>
                    <a:pt x="245" y="169"/>
                  </a:lnTo>
                  <a:lnTo>
                    <a:pt x="243" y="152"/>
                  </a:lnTo>
                  <a:lnTo>
                    <a:pt x="237" y="134"/>
                  </a:lnTo>
                  <a:lnTo>
                    <a:pt x="228" y="119"/>
                  </a:lnTo>
                  <a:lnTo>
                    <a:pt x="217" y="105"/>
                  </a:lnTo>
                  <a:lnTo>
                    <a:pt x="203" y="93"/>
                  </a:lnTo>
                  <a:lnTo>
                    <a:pt x="188" y="83"/>
                  </a:lnTo>
                  <a:lnTo>
                    <a:pt x="176" y="76"/>
                  </a:lnTo>
                  <a:lnTo>
                    <a:pt x="163" y="69"/>
                  </a:lnTo>
                  <a:lnTo>
                    <a:pt x="151" y="61"/>
                  </a:lnTo>
                  <a:lnTo>
                    <a:pt x="136" y="54"/>
                  </a:lnTo>
                  <a:lnTo>
                    <a:pt x="122" y="46"/>
                  </a:lnTo>
                  <a:lnTo>
                    <a:pt x="107" y="39"/>
                  </a:lnTo>
                  <a:lnTo>
                    <a:pt x="93" y="31"/>
                  </a:lnTo>
                  <a:lnTo>
                    <a:pt x="79" y="24"/>
                  </a:lnTo>
                  <a:lnTo>
                    <a:pt x="66" y="18"/>
                  </a:lnTo>
                  <a:lnTo>
                    <a:pt x="53" y="13"/>
                  </a:lnTo>
                  <a:lnTo>
                    <a:pt x="40" y="8"/>
                  </a:lnTo>
                  <a:lnTo>
                    <a:pt x="30" y="5"/>
                  </a:lnTo>
                  <a:lnTo>
                    <a:pt x="20" y="1"/>
                  </a:lnTo>
                  <a:lnTo>
                    <a:pt x="12" y="0"/>
                  </a:lnTo>
                  <a:lnTo>
                    <a:pt x="5" y="0"/>
                  </a:lnTo>
                  <a:lnTo>
                    <a:pt x="0" y="2"/>
                  </a:lnTo>
                  <a:lnTo>
                    <a:pt x="11" y="8"/>
                  </a:lnTo>
                  <a:lnTo>
                    <a:pt x="23" y="14"/>
                  </a:lnTo>
                  <a:lnTo>
                    <a:pt x="36" y="20"/>
                  </a:lnTo>
                  <a:lnTo>
                    <a:pt x="47" y="25"/>
                  </a:lnTo>
                  <a:lnTo>
                    <a:pt x="60" y="31"/>
                  </a:lnTo>
                  <a:lnTo>
                    <a:pt x="73" y="37"/>
                  </a:lnTo>
                  <a:lnTo>
                    <a:pt x="86" y="44"/>
                  </a:lnTo>
                  <a:lnTo>
                    <a:pt x="99" y="51"/>
                  </a:lnTo>
                  <a:lnTo>
                    <a:pt x="113" y="57"/>
                  </a:lnTo>
                  <a:lnTo>
                    <a:pt x="126" y="64"/>
                  </a:lnTo>
                  <a:lnTo>
                    <a:pt x="139" y="71"/>
                  </a:lnTo>
                  <a:lnTo>
                    <a:pt x="152" y="79"/>
                  </a:lnTo>
                  <a:lnTo>
                    <a:pt x="165" y="88"/>
                  </a:lnTo>
                  <a:lnTo>
                    <a:pt x="176" y="96"/>
                  </a:lnTo>
                  <a:lnTo>
                    <a:pt x="188" y="106"/>
                  </a:lnTo>
                  <a:lnTo>
                    <a:pt x="200" y="116"/>
                  </a:lnTo>
                  <a:close/>
                </a:path>
              </a:pathLst>
            </a:custGeom>
            <a:solidFill>
              <a:srgbClr val="000000"/>
            </a:solidFill>
            <a:ln w="9525">
              <a:solidFill>
                <a:schemeClr val="bg2"/>
              </a:solidFill>
              <a:round/>
              <a:headEnd/>
              <a:tailEnd/>
            </a:ln>
          </p:spPr>
          <p:txBody>
            <a:bodyPr/>
            <a:lstStyle/>
            <a:p>
              <a:endParaRPr lang="en-US"/>
            </a:p>
          </p:txBody>
        </p:sp>
        <p:sp>
          <p:nvSpPr>
            <p:cNvPr id="186352" name="Freeform 1008"/>
            <p:cNvSpPr>
              <a:spLocks/>
            </p:cNvSpPr>
            <p:nvPr/>
          </p:nvSpPr>
          <p:spPr bwMode="auto">
            <a:xfrm>
              <a:off x="4338" y="3209"/>
              <a:ext cx="125" cy="175"/>
            </a:xfrm>
            <a:custGeom>
              <a:avLst/>
              <a:gdLst/>
              <a:ahLst/>
              <a:cxnLst>
                <a:cxn ang="0">
                  <a:pos x="0" y="175"/>
                </a:cxn>
                <a:cxn ang="0">
                  <a:pos x="0" y="144"/>
                </a:cxn>
                <a:cxn ang="0">
                  <a:pos x="11" y="144"/>
                </a:cxn>
                <a:cxn ang="0">
                  <a:pos x="11" y="118"/>
                </a:cxn>
                <a:cxn ang="0">
                  <a:pos x="23" y="114"/>
                </a:cxn>
                <a:cxn ang="0">
                  <a:pos x="20" y="88"/>
                </a:cxn>
                <a:cxn ang="0">
                  <a:pos x="30" y="84"/>
                </a:cxn>
                <a:cxn ang="0">
                  <a:pos x="30" y="58"/>
                </a:cxn>
                <a:cxn ang="0">
                  <a:pos x="39" y="54"/>
                </a:cxn>
                <a:cxn ang="0">
                  <a:pos x="39" y="28"/>
                </a:cxn>
                <a:cxn ang="0">
                  <a:pos x="48" y="28"/>
                </a:cxn>
                <a:cxn ang="0">
                  <a:pos x="56" y="0"/>
                </a:cxn>
                <a:cxn ang="0">
                  <a:pos x="80" y="0"/>
                </a:cxn>
                <a:cxn ang="0">
                  <a:pos x="81" y="25"/>
                </a:cxn>
                <a:cxn ang="0">
                  <a:pos x="92" y="24"/>
                </a:cxn>
                <a:cxn ang="0">
                  <a:pos x="93" y="49"/>
                </a:cxn>
                <a:cxn ang="0">
                  <a:pos x="102" y="54"/>
                </a:cxn>
                <a:cxn ang="0">
                  <a:pos x="99" y="81"/>
                </a:cxn>
                <a:cxn ang="0">
                  <a:pos x="114" y="82"/>
                </a:cxn>
                <a:cxn ang="0">
                  <a:pos x="107" y="81"/>
                </a:cxn>
                <a:cxn ang="0">
                  <a:pos x="108" y="114"/>
                </a:cxn>
                <a:cxn ang="0">
                  <a:pos x="117" y="117"/>
                </a:cxn>
                <a:cxn ang="0">
                  <a:pos x="122" y="142"/>
                </a:cxn>
                <a:cxn ang="0">
                  <a:pos x="125" y="175"/>
                </a:cxn>
                <a:cxn ang="0">
                  <a:pos x="0" y="175"/>
                </a:cxn>
              </a:cxnLst>
              <a:rect l="0" t="0" r="r" b="b"/>
              <a:pathLst>
                <a:path w="125" h="175">
                  <a:moveTo>
                    <a:pt x="0" y="175"/>
                  </a:moveTo>
                  <a:lnTo>
                    <a:pt x="0" y="144"/>
                  </a:lnTo>
                  <a:lnTo>
                    <a:pt x="11" y="144"/>
                  </a:lnTo>
                  <a:lnTo>
                    <a:pt x="11" y="118"/>
                  </a:lnTo>
                  <a:lnTo>
                    <a:pt x="23" y="114"/>
                  </a:lnTo>
                  <a:lnTo>
                    <a:pt x="20" y="88"/>
                  </a:lnTo>
                  <a:lnTo>
                    <a:pt x="30" y="84"/>
                  </a:lnTo>
                  <a:lnTo>
                    <a:pt x="30" y="58"/>
                  </a:lnTo>
                  <a:lnTo>
                    <a:pt x="39" y="54"/>
                  </a:lnTo>
                  <a:lnTo>
                    <a:pt x="39" y="28"/>
                  </a:lnTo>
                  <a:lnTo>
                    <a:pt x="48" y="28"/>
                  </a:lnTo>
                  <a:lnTo>
                    <a:pt x="56" y="0"/>
                  </a:lnTo>
                  <a:lnTo>
                    <a:pt x="80" y="0"/>
                  </a:lnTo>
                  <a:lnTo>
                    <a:pt x="81" y="25"/>
                  </a:lnTo>
                  <a:lnTo>
                    <a:pt x="92" y="24"/>
                  </a:lnTo>
                  <a:lnTo>
                    <a:pt x="93" y="49"/>
                  </a:lnTo>
                  <a:lnTo>
                    <a:pt x="102" y="54"/>
                  </a:lnTo>
                  <a:lnTo>
                    <a:pt x="99" y="81"/>
                  </a:lnTo>
                  <a:lnTo>
                    <a:pt x="114" y="82"/>
                  </a:lnTo>
                  <a:lnTo>
                    <a:pt x="107" y="81"/>
                  </a:lnTo>
                  <a:lnTo>
                    <a:pt x="108" y="114"/>
                  </a:lnTo>
                  <a:lnTo>
                    <a:pt x="117" y="117"/>
                  </a:lnTo>
                  <a:lnTo>
                    <a:pt x="122" y="142"/>
                  </a:lnTo>
                  <a:lnTo>
                    <a:pt x="125" y="175"/>
                  </a:lnTo>
                  <a:lnTo>
                    <a:pt x="0" y="175"/>
                  </a:lnTo>
                  <a:close/>
                </a:path>
              </a:pathLst>
            </a:custGeom>
            <a:solidFill>
              <a:srgbClr val="DDDDDD"/>
            </a:solidFill>
            <a:ln w="9525">
              <a:solidFill>
                <a:schemeClr val="bg2"/>
              </a:solidFill>
              <a:round/>
              <a:headEnd/>
              <a:tailEnd/>
            </a:ln>
            <a:effectLst/>
          </p:spPr>
          <p:txBody>
            <a:bodyPr/>
            <a:lstStyle/>
            <a:p>
              <a:endParaRPr lang="en-US"/>
            </a:p>
          </p:txBody>
        </p:sp>
      </p:grpSp>
      <p:grpSp>
        <p:nvGrpSpPr>
          <p:cNvPr id="186353" name="Group 1009"/>
          <p:cNvGrpSpPr>
            <a:grpSpLocks/>
          </p:cNvGrpSpPr>
          <p:nvPr/>
        </p:nvGrpSpPr>
        <p:grpSpPr bwMode="auto">
          <a:xfrm>
            <a:off x="5367338" y="3430588"/>
            <a:ext cx="290512" cy="404812"/>
            <a:chOff x="4290" y="3130"/>
            <a:chExt cx="183" cy="255"/>
          </a:xfrm>
        </p:grpSpPr>
        <p:pic>
          <p:nvPicPr>
            <p:cNvPr id="186354" name="Picture 1010" descr="31u_bnrz[1]"/>
            <p:cNvPicPr>
              <a:picLocks noChangeAspect="1" noChangeArrowheads="1"/>
            </p:cNvPicPr>
            <p:nvPr/>
          </p:nvPicPr>
          <p:blipFill>
            <a:blip r:embed="rId19" cstate="print"/>
            <a:srcRect/>
            <a:stretch>
              <a:fillRect/>
            </a:stretch>
          </p:blipFill>
          <p:spPr bwMode="auto">
            <a:xfrm>
              <a:off x="4343" y="3211"/>
              <a:ext cx="121" cy="174"/>
            </a:xfrm>
            <a:prstGeom prst="rect">
              <a:avLst/>
            </a:prstGeom>
            <a:solidFill>
              <a:srgbClr val="DDDDDD"/>
            </a:solidFill>
          </p:spPr>
        </p:pic>
        <p:sp>
          <p:nvSpPr>
            <p:cNvPr id="186355" name="Freeform 1011"/>
            <p:cNvSpPr>
              <a:spLocks/>
            </p:cNvSpPr>
            <p:nvPr/>
          </p:nvSpPr>
          <p:spPr bwMode="auto">
            <a:xfrm>
              <a:off x="4339" y="3143"/>
              <a:ext cx="33" cy="39"/>
            </a:xfrm>
            <a:custGeom>
              <a:avLst/>
              <a:gdLst/>
              <a:ahLst/>
              <a:cxnLst>
                <a:cxn ang="0">
                  <a:pos x="70" y="29"/>
                </a:cxn>
                <a:cxn ang="0">
                  <a:pos x="55" y="39"/>
                </a:cxn>
                <a:cxn ang="0">
                  <a:pos x="42" y="50"/>
                </a:cxn>
                <a:cxn ang="0">
                  <a:pos x="30" y="63"/>
                </a:cxn>
                <a:cxn ang="0">
                  <a:pos x="20" y="77"/>
                </a:cxn>
                <a:cxn ang="0">
                  <a:pos x="12" y="91"/>
                </a:cxn>
                <a:cxn ang="0">
                  <a:pos x="6" y="108"/>
                </a:cxn>
                <a:cxn ang="0">
                  <a:pos x="2" y="125"/>
                </a:cxn>
                <a:cxn ang="0">
                  <a:pos x="0" y="142"/>
                </a:cxn>
                <a:cxn ang="0">
                  <a:pos x="2" y="166"/>
                </a:cxn>
                <a:cxn ang="0">
                  <a:pos x="12" y="186"/>
                </a:cxn>
                <a:cxn ang="0">
                  <a:pos x="26" y="203"/>
                </a:cxn>
                <a:cxn ang="0">
                  <a:pos x="45" y="216"/>
                </a:cxn>
                <a:cxn ang="0">
                  <a:pos x="66" y="226"/>
                </a:cxn>
                <a:cxn ang="0">
                  <a:pos x="88" y="230"/>
                </a:cxn>
                <a:cxn ang="0">
                  <a:pos x="111" y="232"/>
                </a:cxn>
                <a:cxn ang="0">
                  <a:pos x="134" y="228"/>
                </a:cxn>
                <a:cxn ang="0">
                  <a:pos x="138" y="228"/>
                </a:cxn>
                <a:cxn ang="0">
                  <a:pos x="143" y="226"/>
                </a:cxn>
                <a:cxn ang="0">
                  <a:pos x="147" y="222"/>
                </a:cxn>
                <a:cxn ang="0">
                  <a:pos x="148" y="218"/>
                </a:cxn>
                <a:cxn ang="0">
                  <a:pos x="145" y="212"/>
                </a:cxn>
                <a:cxn ang="0">
                  <a:pos x="141" y="207"/>
                </a:cxn>
                <a:cxn ang="0">
                  <a:pos x="135" y="203"/>
                </a:cxn>
                <a:cxn ang="0">
                  <a:pos x="129" y="201"/>
                </a:cxn>
                <a:cxn ang="0">
                  <a:pos x="117" y="197"/>
                </a:cxn>
                <a:cxn ang="0">
                  <a:pos x="105" y="195"/>
                </a:cxn>
                <a:cxn ang="0">
                  <a:pos x="94" y="193"/>
                </a:cxn>
                <a:cxn ang="0">
                  <a:pos x="83" y="190"/>
                </a:cxn>
                <a:cxn ang="0">
                  <a:pos x="73" y="187"/>
                </a:cxn>
                <a:cxn ang="0">
                  <a:pos x="62" y="182"/>
                </a:cxn>
                <a:cxn ang="0">
                  <a:pos x="53" y="176"/>
                </a:cxn>
                <a:cxn ang="0">
                  <a:pos x="43" y="167"/>
                </a:cxn>
                <a:cxn ang="0">
                  <a:pos x="40" y="128"/>
                </a:cxn>
                <a:cxn ang="0">
                  <a:pos x="49" y="96"/>
                </a:cxn>
                <a:cxn ang="0">
                  <a:pos x="68" y="71"/>
                </a:cxn>
                <a:cxn ang="0">
                  <a:pos x="94" y="50"/>
                </a:cxn>
                <a:cxn ang="0">
                  <a:pos x="122" y="34"/>
                </a:cxn>
                <a:cxn ang="0">
                  <a:pos x="151" y="21"/>
                </a:cxn>
                <a:cxn ang="0">
                  <a:pos x="178" y="12"/>
                </a:cxn>
                <a:cxn ang="0">
                  <a:pos x="199" y="4"/>
                </a:cxn>
                <a:cxn ang="0">
                  <a:pos x="186" y="1"/>
                </a:cxn>
                <a:cxn ang="0">
                  <a:pos x="172" y="0"/>
                </a:cxn>
                <a:cxn ang="0">
                  <a:pos x="156" y="2"/>
                </a:cxn>
                <a:cxn ang="0">
                  <a:pos x="138" y="4"/>
                </a:cxn>
                <a:cxn ang="0">
                  <a:pos x="121" y="10"/>
                </a:cxn>
                <a:cxn ang="0">
                  <a:pos x="103" y="16"/>
                </a:cxn>
                <a:cxn ang="0">
                  <a:pos x="86" y="23"/>
                </a:cxn>
                <a:cxn ang="0">
                  <a:pos x="70" y="29"/>
                </a:cxn>
              </a:cxnLst>
              <a:rect l="0" t="0" r="r" b="b"/>
              <a:pathLst>
                <a:path w="199" h="232">
                  <a:moveTo>
                    <a:pt x="70" y="29"/>
                  </a:moveTo>
                  <a:lnTo>
                    <a:pt x="55" y="39"/>
                  </a:lnTo>
                  <a:lnTo>
                    <a:pt x="42" y="50"/>
                  </a:lnTo>
                  <a:lnTo>
                    <a:pt x="30" y="63"/>
                  </a:lnTo>
                  <a:lnTo>
                    <a:pt x="20" y="77"/>
                  </a:lnTo>
                  <a:lnTo>
                    <a:pt x="12" y="91"/>
                  </a:lnTo>
                  <a:lnTo>
                    <a:pt x="6" y="108"/>
                  </a:lnTo>
                  <a:lnTo>
                    <a:pt x="2" y="125"/>
                  </a:lnTo>
                  <a:lnTo>
                    <a:pt x="0" y="142"/>
                  </a:lnTo>
                  <a:lnTo>
                    <a:pt x="2" y="166"/>
                  </a:lnTo>
                  <a:lnTo>
                    <a:pt x="12" y="186"/>
                  </a:lnTo>
                  <a:lnTo>
                    <a:pt x="26" y="203"/>
                  </a:lnTo>
                  <a:lnTo>
                    <a:pt x="45" y="216"/>
                  </a:lnTo>
                  <a:lnTo>
                    <a:pt x="66" y="226"/>
                  </a:lnTo>
                  <a:lnTo>
                    <a:pt x="88" y="230"/>
                  </a:lnTo>
                  <a:lnTo>
                    <a:pt x="111" y="232"/>
                  </a:lnTo>
                  <a:lnTo>
                    <a:pt x="134" y="228"/>
                  </a:lnTo>
                  <a:lnTo>
                    <a:pt x="138" y="228"/>
                  </a:lnTo>
                  <a:lnTo>
                    <a:pt x="143" y="226"/>
                  </a:lnTo>
                  <a:lnTo>
                    <a:pt x="147" y="222"/>
                  </a:lnTo>
                  <a:lnTo>
                    <a:pt x="148" y="218"/>
                  </a:lnTo>
                  <a:lnTo>
                    <a:pt x="145" y="212"/>
                  </a:lnTo>
                  <a:lnTo>
                    <a:pt x="141" y="207"/>
                  </a:lnTo>
                  <a:lnTo>
                    <a:pt x="135" y="203"/>
                  </a:lnTo>
                  <a:lnTo>
                    <a:pt x="129" y="201"/>
                  </a:lnTo>
                  <a:lnTo>
                    <a:pt x="117" y="197"/>
                  </a:lnTo>
                  <a:lnTo>
                    <a:pt x="105" y="195"/>
                  </a:lnTo>
                  <a:lnTo>
                    <a:pt x="94" y="193"/>
                  </a:lnTo>
                  <a:lnTo>
                    <a:pt x="83" y="190"/>
                  </a:lnTo>
                  <a:lnTo>
                    <a:pt x="73" y="187"/>
                  </a:lnTo>
                  <a:lnTo>
                    <a:pt x="62" y="182"/>
                  </a:lnTo>
                  <a:lnTo>
                    <a:pt x="53" y="176"/>
                  </a:lnTo>
                  <a:lnTo>
                    <a:pt x="43" y="167"/>
                  </a:lnTo>
                  <a:lnTo>
                    <a:pt x="40" y="128"/>
                  </a:lnTo>
                  <a:lnTo>
                    <a:pt x="49" y="96"/>
                  </a:lnTo>
                  <a:lnTo>
                    <a:pt x="68" y="71"/>
                  </a:lnTo>
                  <a:lnTo>
                    <a:pt x="94" y="50"/>
                  </a:lnTo>
                  <a:lnTo>
                    <a:pt x="122" y="34"/>
                  </a:lnTo>
                  <a:lnTo>
                    <a:pt x="151" y="21"/>
                  </a:lnTo>
                  <a:lnTo>
                    <a:pt x="178" y="12"/>
                  </a:lnTo>
                  <a:lnTo>
                    <a:pt x="199" y="4"/>
                  </a:lnTo>
                  <a:lnTo>
                    <a:pt x="186" y="1"/>
                  </a:lnTo>
                  <a:lnTo>
                    <a:pt x="172" y="0"/>
                  </a:lnTo>
                  <a:lnTo>
                    <a:pt x="156" y="2"/>
                  </a:lnTo>
                  <a:lnTo>
                    <a:pt x="138" y="4"/>
                  </a:lnTo>
                  <a:lnTo>
                    <a:pt x="121" y="10"/>
                  </a:lnTo>
                  <a:lnTo>
                    <a:pt x="103" y="16"/>
                  </a:lnTo>
                  <a:lnTo>
                    <a:pt x="86" y="23"/>
                  </a:lnTo>
                  <a:lnTo>
                    <a:pt x="70" y="29"/>
                  </a:lnTo>
                  <a:close/>
                </a:path>
              </a:pathLst>
            </a:custGeom>
            <a:solidFill>
              <a:srgbClr val="C9E8FF"/>
            </a:solidFill>
            <a:ln w="9525">
              <a:noFill/>
              <a:round/>
              <a:headEnd/>
              <a:tailEnd/>
            </a:ln>
          </p:spPr>
          <p:txBody>
            <a:bodyPr/>
            <a:lstStyle/>
            <a:p>
              <a:endParaRPr lang="en-US"/>
            </a:p>
          </p:txBody>
        </p:sp>
        <p:sp>
          <p:nvSpPr>
            <p:cNvPr id="186356" name="Freeform 1012"/>
            <p:cNvSpPr>
              <a:spLocks/>
            </p:cNvSpPr>
            <p:nvPr/>
          </p:nvSpPr>
          <p:spPr bwMode="auto">
            <a:xfrm>
              <a:off x="4395" y="3142"/>
              <a:ext cx="22" cy="30"/>
            </a:xfrm>
            <a:custGeom>
              <a:avLst/>
              <a:gdLst/>
              <a:ahLst/>
              <a:cxnLst>
                <a:cxn ang="0">
                  <a:pos x="108" y="59"/>
                </a:cxn>
                <a:cxn ang="0">
                  <a:pos x="113" y="77"/>
                </a:cxn>
                <a:cxn ang="0">
                  <a:pos x="111" y="94"/>
                </a:cxn>
                <a:cxn ang="0">
                  <a:pos x="103" y="108"/>
                </a:cxn>
                <a:cxn ang="0">
                  <a:pos x="91" y="121"/>
                </a:cxn>
                <a:cxn ang="0">
                  <a:pos x="77" y="132"/>
                </a:cxn>
                <a:cxn ang="0">
                  <a:pos x="61" y="144"/>
                </a:cxn>
                <a:cxn ang="0">
                  <a:pos x="45" y="154"/>
                </a:cxn>
                <a:cxn ang="0">
                  <a:pos x="30" y="164"/>
                </a:cxn>
                <a:cxn ang="0">
                  <a:pos x="28" y="168"/>
                </a:cxn>
                <a:cxn ang="0">
                  <a:pos x="27" y="170"/>
                </a:cxn>
                <a:cxn ang="0">
                  <a:pos x="27" y="174"/>
                </a:cxn>
                <a:cxn ang="0">
                  <a:pos x="28" y="177"/>
                </a:cxn>
                <a:cxn ang="0">
                  <a:pos x="32" y="179"/>
                </a:cxn>
                <a:cxn ang="0">
                  <a:pos x="35" y="180"/>
                </a:cxn>
                <a:cxn ang="0">
                  <a:pos x="37" y="180"/>
                </a:cxn>
                <a:cxn ang="0">
                  <a:pos x="41" y="179"/>
                </a:cxn>
                <a:cxn ang="0">
                  <a:pos x="60" y="169"/>
                </a:cxn>
                <a:cxn ang="0">
                  <a:pos x="77" y="158"/>
                </a:cxn>
                <a:cxn ang="0">
                  <a:pos x="94" y="145"/>
                </a:cxn>
                <a:cxn ang="0">
                  <a:pos x="109" y="130"/>
                </a:cxn>
                <a:cxn ang="0">
                  <a:pos x="120" y="114"/>
                </a:cxn>
                <a:cxn ang="0">
                  <a:pos x="127" y="95"/>
                </a:cxn>
                <a:cxn ang="0">
                  <a:pos x="128" y="76"/>
                </a:cxn>
                <a:cxn ang="0">
                  <a:pos x="123" y="55"/>
                </a:cxn>
                <a:cxn ang="0">
                  <a:pos x="113" y="39"/>
                </a:cxn>
                <a:cxn ang="0">
                  <a:pos x="97" y="25"/>
                </a:cxn>
                <a:cxn ang="0">
                  <a:pos x="79" y="15"/>
                </a:cxn>
                <a:cxn ang="0">
                  <a:pos x="57" y="7"/>
                </a:cxn>
                <a:cxn ang="0">
                  <a:pos x="36" y="2"/>
                </a:cxn>
                <a:cxn ang="0">
                  <a:pos x="19" y="0"/>
                </a:cxn>
                <a:cxn ang="0">
                  <a:pos x="6" y="0"/>
                </a:cxn>
                <a:cxn ang="0">
                  <a:pos x="0" y="4"/>
                </a:cxn>
                <a:cxn ang="0">
                  <a:pos x="14" y="9"/>
                </a:cxn>
                <a:cxn ang="0">
                  <a:pos x="29" y="14"/>
                </a:cxn>
                <a:cxn ang="0">
                  <a:pos x="46" y="19"/>
                </a:cxn>
                <a:cxn ang="0">
                  <a:pos x="61" y="23"/>
                </a:cxn>
                <a:cxn ang="0">
                  <a:pos x="76" y="29"/>
                </a:cxn>
                <a:cxn ang="0">
                  <a:pos x="89" y="37"/>
                </a:cxn>
                <a:cxn ang="0">
                  <a:pos x="100" y="46"/>
                </a:cxn>
                <a:cxn ang="0">
                  <a:pos x="108" y="59"/>
                </a:cxn>
              </a:cxnLst>
              <a:rect l="0" t="0" r="r" b="b"/>
              <a:pathLst>
                <a:path w="128" h="180">
                  <a:moveTo>
                    <a:pt x="108" y="59"/>
                  </a:moveTo>
                  <a:lnTo>
                    <a:pt x="113" y="77"/>
                  </a:lnTo>
                  <a:lnTo>
                    <a:pt x="111" y="94"/>
                  </a:lnTo>
                  <a:lnTo>
                    <a:pt x="103" y="108"/>
                  </a:lnTo>
                  <a:lnTo>
                    <a:pt x="91" y="121"/>
                  </a:lnTo>
                  <a:lnTo>
                    <a:pt x="77" y="132"/>
                  </a:lnTo>
                  <a:lnTo>
                    <a:pt x="61" y="144"/>
                  </a:lnTo>
                  <a:lnTo>
                    <a:pt x="45" y="154"/>
                  </a:lnTo>
                  <a:lnTo>
                    <a:pt x="30" y="164"/>
                  </a:lnTo>
                  <a:lnTo>
                    <a:pt x="28" y="168"/>
                  </a:lnTo>
                  <a:lnTo>
                    <a:pt x="27" y="170"/>
                  </a:lnTo>
                  <a:lnTo>
                    <a:pt x="27" y="174"/>
                  </a:lnTo>
                  <a:lnTo>
                    <a:pt x="28" y="177"/>
                  </a:lnTo>
                  <a:lnTo>
                    <a:pt x="32" y="179"/>
                  </a:lnTo>
                  <a:lnTo>
                    <a:pt x="35" y="180"/>
                  </a:lnTo>
                  <a:lnTo>
                    <a:pt x="37" y="180"/>
                  </a:lnTo>
                  <a:lnTo>
                    <a:pt x="41" y="179"/>
                  </a:lnTo>
                  <a:lnTo>
                    <a:pt x="60" y="169"/>
                  </a:lnTo>
                  <a:lnTo>
                    <a:pt x="77" y="158"/>
                  </a:lnTo>
                  <a:lnTo>
                    <a:pt x="94" y="145"/>
                  </a:lnTo>
                  <a:lnTo>
                    <a:pt x="109" y="130"/>
                  </a:lnTo>
                  <a:lnTo>
                    <a:pt x="120" y="114"/>
                  </a:lnTo>
                  <a:lnTo>
                    <a:pt x="127" y="95"/>
                  </a:lnTo>
                  <a:lnTo>
                    <a:pt x="128" y="76"/>
                  </a:lnTo>
                  <a:lnTo>
                    <a:pt x="123" y="55"/>
                  </a:lnTo>
                  <a:lnTo>
                    <a:pt x="113" y="39"/>
                  </a:lnTo>
                  <a:lnTo>
                    <a:pt x="97" y="25"/>
                  </a:lnTo>
                  <a:lnTo>
                    <a:pt x="79" y="15"/>
                  </a:lnTo>
                  <a:lnTo>
                    <a:pt x="57" y="7"/>
                  </a:lnTo>
                  <a:lnTo>
                    <a:pt x="36" y="2"/>
                  </a:lnTo>
                  <a:lnTo>
                    <a:pt x="19" y="0"/>
                  </a:lnTo>
                  <a:lnTo>
                    <a:pt x="6" y="0"/>
                  </a:lnTo>
                  <a:lnTo>
                    <a:pt x="0" y="4"/>
                  </a:lnTo>
                  <a:lnTo>
                    <a:pt x="14" y="9"/>
                  </a:lnTo>
                  <a:lnTo>
                    <a:pt x="29" y="14"/>
                  </a:lnTo>
                  <a:lnTo>
                    <a:pt x="46" y="19"/>
                  </a:lnTo>
                  <a:lnTo>
                    <a:pt x="61" y="23"/>
                  </a:lnTo>
                  <a:lnTo>
                    <a:pt x="76" y="29"/>
                  </a:lnTo>
                  <a:lnTo>
                    <a:pt x="89" y="37"/>
                  </a:lnTo>
                  <a:lnTo>
                    <a:pt x="100" y="46"/>
                  </a:lnTo>
                  <a:lnTo>
                    <a:pt x="108" y="59"/>
                  </a:lnTo>
                  <a:close/>
                </a:path>
              </a:pathLst>
            </a:custGeom>
            <a:solidFill>
              <a:srgbClr val="C9E8FF"/>
            </a:solidFill>
            <a:ln w="9525">
              <a:noFill/>
              <a:round/>
              <a:headEnd/>
              <a:tailEnd/>
            </a:ln>
          </p:spPr>
          <p:txBody>
            <a:bodyPr/>
            <a:lstStyle/>
            <a:p>
              <a:endParaRPr lang="en-US"/>
            </a:p>
          </p:txBody>
        </p:sp>
        <p:sp>
          <p:nvSpPr>
            <p:cNvPr id="186357" name="Freeform 1013"/>
            <p:cNvSpPr>
              <a:spLocks/>
            </p:cNvSpPr>
            <p:nvPr/>
          </p:nvSpPr>
          <p:spPr bwMode="auto">
            <a:xfrm>
              <a:off x="4318" y="3135"/>
              <a:ext cx="54" cy="63"/>
            </a:xfrm>
            <a:custGeom>
              <a:avLst/>
              <a:gdLst/>
              <a:ahLst/>
              <a:cxnLst>
                <a:cxn ang="0">
                  <a:pos x="100" y="70"/>
                </a:cxn>
                <a:cxn ang="0">
                  <a:pos x="53" y="115"/>
                </a:cxn>
                <a:cxn ang="0">
                  <a:pos x="17" y="166"/>
                </a:cxn>
                <a:cxn ang="0">
                  <a:pos x="0" y="226"/>
                </a:cxn>
                <a:cxn ang="0">
                  <a:pos x="3" y="266"/>
                </a:cxn>
                <a:cxn ang="0">
                  <a:pos x="9" y="282"/>
                </a:cxn>
                <a:cxn ang="0">
                  <a:pos x="19" y="297"/>
                </a:cxn>
                <a:cxn ang="0">
                  <a:pos x="32" y="310"/>
                </a:cxn>
                <a:cxn ang="0">
                  <a:pos x="56" y="324"/>
                </a:cxn>
                <a:cxn ang="0">
                  <a:pos x="86" y="338"/>
                </a:cxn>
                <a:cxn ang="0">
                  <a:pos x="119" y="350"/>
                </a:cxn>
                <a:cxn ang="0">
                  <a:pos x="152" y="359"/>
                </a:cxn>
                <a:cxn ang="0">
                  <a:pos x="186" y="366"/>
                </a:cxn>
                <a:cxn ang="0">
                  <a:pos x="220" y="371"/>
                </a:cxn>
                <a:cxn ang="0">
                  <a:pos x="254" y="374"/>
                </a:cxn>
                <a:cxn ang="0">
                  <a:pos x="289" y="376"/>
                </a:cxn>
                <a:cxn ang="0">
                  <a:pos x="311" y="378"/>
                </a:cxn>
                <a:cxn ang="0">
                  <a:pos x="320" y="371"/>
                </a:cxn>
                <a:cxn ang="0">
                  <a:pos x="322" y="360"/>
                </a:cxn>
                <a:cxn ang="0">
                  <a:pos x="315" y="352"/>
                </a:cxn>
                <a:cxn ang="0">
                  <a:pos x="294" y="347"/>
                </a:cxn>
                <a:cxn ang="0">
                  <a:pos x="263" y="341"/>
                </a:cxn>
                <a:cxn ang="0">
                  <a:pos x="232" y="336"/>
                </a:cxn>
                <a:cxn ang="0">
                  <a:pos x="200" y="332"/>
                </a:cxn>
                <a:cxn ang="0">
                  <a:pos x="170" y="326"/>
                </a:cxn>
                <a:cxn ang="0">
                  <a:pos x="139" y="318"/>
                </a:cxn>
                <a:cxn ang="0">
                  <a:pos x="110" y="309"/>
                </a:cxn>
                <a:cxn ang="0">
                  <a:pos x="80" y="297"/>
                </a:cxn>
                <a:cxn ang="0">
                  <a:pos x="55" y="281"/>
                </a:cxn>
                <a:cxn ang="0">
                  <a:pos x="38" y="259"/>
                </a:cxn>
                <a:cxn ang="0">
                  <a:pos x="34" y="232"/>
                </a:cxn>
                <a:cxn ang="0">
                  <a:pos x="38" y="200"/>
                </a:cxn>
                <a:cxn ang="0">
                  <a:pos x="51" y="170"/>
                </a:cxn>
                <a:cxn ang="0">
                  <a:pos x="71" y="137"/>
                </a:cxn>
                <a:cxn ang="0">
                  <a:pos x="94" y="110"/>
                </a:cxn>
                <a:cxn ang="0">
                  <a:pos x="123" y="82"/>
                </a:cxn>
                <a:cxn ang="0">
                  <a:pos x="153" y="57"/>
                </a:cxn>
                <a:cxn ang="0">
                  <a:pos x="195" y="38"/>
                </a:cxn>
                <a:cxn ang="0">
                  <a:pos x="238" y="20"/>
                </a:cxn>
                <a:cxn ang="0">
                  <a:pos x="264" y="7"/>
                </a:cxn>
                <a:cxn ang="0">
                  <a:pos x="256" y="0"/>
                </a:cxn>
                <a:cxn ang="0">
                  <a:pos x="221" y="4"/>
                </a:cxn>
                <a:cxn ang="0">
                  <a:pos x="180" y="18"/>
                </a:cxn>
                <a:cxn ang="0">
                  <a:pos x="141" y="38"/>
                </a:cxn>
              </a:cxnLst>
              <a:rect l="0" t="0" r="r" b="b"/>
              <a:pathLst>
                <a:path w="322" h="378">
                  <a:moveTo>
                    <a:pt x="125" y="49"/>
                  </a:moveTo>
                  <a:lnTo>
                    <a:pt x="100" y="70"/>
                  </a:lnTo>
                  <a:lnTo>
                    <a:pt x="76" y="90"/>
                  </a:lnTo>
                  <a:lnTo>
                    <a:pt x="53" y="115"/>
                  </a:lnTo>
                  <a:lnTo>
                    <a:pt x="34" y="140"/>
                  </a:lnTo>
                  <a:lnTo>
                    <a:pt x="17" y="166"/>
                  </a:lnTo>
                  <a:lnTo>
                    <a:pt x="5" y="195"/>
                  </a:lnTo>
                  <a:lnTo>
                    <a:pt x="0" y="226"/>
                  </a:lnTo>
                  <a:lnTo>
                    <a:pt x="1" y="258"/>
                  </a:lnTo>
                  <a:lnTo>
                    <a:pt x="3" y="266"/>
                  </a:lnTo>
                  <a:lnTo>
                    <a:pt x="5" y="275"/>
                  </a:lnTo>
                  <a:lnTo>
                    <a:pt x="9" y="282"/>
                  </a:lnTo>
                  <a:lnTo>
                    <a:pt x="14" y="290"/>
                  </a:lnTo>
                  <a:lnTo>
                    <a:pt x="19" y="297"/>
                  </a:lnTo>
                  <a:lnTo>
                    <a:pt x="26" y="304"/>
                  </a:lnTo>
                  <a:lnTo>
                    <a:pt x="32" y="310"/>
                  </a:lnTo>
                  <a:lnTo>
                    <a:pt x="41" y="314"/>
                  </a:lnTo>
                  <a:lnTo>
                    <a:pt x="56" y="324"/>
                  </a:lnTo>
                  <a:lnTo>
                    <a:pt x="71" y="332"/>
                  </a:lnTo>
                  <a:lnTo>
                    <a:pt x="86" y="338"/>
                  </a:lnTo>
                  <a:lnTo>
                    <a:pt x="103" y="344"/>
                  </a:lnTo>
                  <a:lnTo>
                    <a:pt x="119" y="350"/>
                  </a:lnTo>
                  <a:lnTo>
                    <a:pt x="136" y="355"/>
                  </a:lnTo>
                  <a:lnTo>
                    <a:pt x="152" y="359"/>
                  </a:lnTo>
                  <a:lnTo>
                    <a:pt x="168" y="363"/>
                  </a:lnTo>
                  <a:lnTo>
                    <a:pt x="186" y="366"/>
                  </a:lnTo>
                  <a:lnTo>
                    <a:pt x="202" y="368"/>
                  </a:lnTo>
                  <a:lnTo>
                    <a:pt x="220" y="371"/>
                  </a:lnTo>
                  <a:lnTo>
                    <a:pt x="238" y="373"/>
                  </a:lnTo>
                  <a:lnTo>
                    <a:pt x="254" y="374"/>
                  </a:lnTo>
                  <a:lnTo>
                    <a:pt x="272" y="375"/>
                  </a:lnTo>
                  <a:lnTo>
                    <a:pt x="289" y="376"/>
                  </a:lnTo>
                  <a:lnTo>
                    <a:pt x="306" y="378"/>
                  </a:lnTo>
                  <a:lnTo>
                    <a:pt x="311" y="378"/>
                  </a:lnTo>
                  <a:lnTo>
                    <a:pt x="316" y="375"/>
                  </a:lnTo>
                  <a:lnTo>
                    <a:pt x="320" y="371"/>
                  </a:lnTo>
                  <a:lnTo>
                    <a:pt x="322" y="366"/>
                  </a:lnTo>
                  <a:lnTo>
                    <a:pt x="322" y="360"/>
                  </a:lnTo>
                  <a:lnTo>
                    <a:pt x="320" y="356"/>
                  </a:lnTo>
                  <a:lnTo>
                    <a:pt x="315" y="352"/>
                  </a:lnTo>
                  <a:lnTo>
                    <a:pt x="309" y="350"/>
                  </a:lnTo>
                  <a:lnTo>
                    <a:pt x="294" y="347"/>
                  </a:lnTo>
                  <a:lnTo>
                    <a:pt x="279" y="344"/>
                  </a:lnTo>
                  <a:lnTo>
                    <a:pt x="263" y="341"/>
                  </a:lnTo>
                  <a:lnTo>
                    <a:pt x="247" y="338"/>
                  </a:lnTo>
                  <a:lnTo>
                    <a:pt x="232" y="336"/>
                  </a:lnTo>
                  <a:lnTo>
                    <a:pt x="216" y="334"/>
                  </a:lnTo>
                  <a:lnTo>
                    <a:pt x="200" y="332"/>
                  </a:lnTo>
                  <a:lnTo>
                    <a:pt x="185" y="328"/>
                  </a:lnTo>
                  <a:lnTo>
                    <a:pt x="170" y="326"/>
                  </a:lnTo>
                  <a:lnTo>
                    <a:pt x="154" y="322"/>
                  </a:lnTo>
                  <a:lnTo>
                    <a:pt x="139" y="318"/>
                  </a:lnTo>
                  <a:lnTo>
                    <a:pt x="124" y="314"/>
                  </a:lnTo>
                  <a:lnTo>
                    <a:pt x="110" y="309"/>
                  </a:lnTo>
                  <a:lnTo>
                    <a:pt x="94" y="303"/>
                  </a:lnTo>
                  <a:lnTo>
                    <a:pt x="80" y="297"/>
                  </a:lnTo>
                  <a:lnTo>
                    <a:pt x="66" y="289"/>
                  </a:lnTo>
                  <a:lnTo>
                    <a:pt x="55" y="281"/>
                  </a:lnTo>
                  <a:lnTo>
                    <a:pt x="45" y="271"/>
                  </a:lnTo>
                  <a:lnTo>
                    <a:pt x="38" y="259"/>
                  </a:lnTo>
                  <a:lnTo>
                    <a:pt x="35" y="245"/>
                  </a:lnTo>
                  <a:lnTo>
                    <a:pt x="34" y="232"/>
                  </a:lnTo>
                  <a:lnTo>
                    <a:pt x="35" y="216"/>
                  </a:lnTo>
                  <a:lnTo>
                    <a:pt x="38" y="200"/>
                  </a:lnTo>
                  <a:lnTo>
                    <a:pt x="43" y="187"/>
                  </a:lnTo>
                  <a:lnTo>
                    <a:pt x="51" y="170"/>
                  </a:lnTo>
                  <a:lnTo>
                    <a:pt x="60" y="152"/>
                  </a:lnTo>
                  <a:lnTo>
                    <a:pt x="71" y="137"/>
                  </a:lnTo>
                  <a:lnTo>
                    <a:pt x="83" y="124"/>
                  </a:lnTo>
                  <a:lnTo>
                    <a:pt x="94" y="110"/>
                  </a:lnTo>
                  <a:lnTo>
                    <a:pt x="107" y="96"/>
                  </a:lnTo>
                  <a:lnTo>
                    <a:pt x="123" y="82"/>
                  </a:lnTo>
                  <a:lnTo>
                    <a:pt x="138" y="69"/>
                  </a:lnTo>
                  <a:lnTo>
                    <a:pt x="153" y="57"/>
                  </a:lnTo>
                  <a:lnTo>
                    <a:pt x="173" y="47"/>
                  </a:lnTo>
                  <a:lnTo>
                    <a:pt x="195" y="38"/>
                  </a:lnTo>
                  <a:lnTo>
                    <a:pt x="218" y="28"/>
                  </a:lnTo>
                  <a:lnTo>
                    <a:pt x="238" y="20"/>
                  </a:lnTo>
                  <a:lnTo>
                    <a:pt x="254" y="13"/>
                  </a:lnTo>
                  <a:lnTo>
                    <a:pt x="264" y="7"/>
                  </a:lnTo>
                  <a:lnTo>
                    <a:pt x="268" y="2"/>
                  </a:lnTo>
                  <a:lnTo>
                    <a:pt x="256" y="0"/>
                  </a:lnTo>
                  <a:lnTo>
                    <a:pt x="240" y="1"/>
                  </a:lnTo>
                  <a:lnTo>
                    <a:pt x="221" y="4"/>
                  </a:lnTo>
                  <a:lnTo>
                    <a:pt x="201" y="10"/>
                  </a:lnTo>
                  <a:lnTo>
                    <a:pt x="180" y="18"/>
                  </a:lnTo>
                  <a:lnTo>
                    <a:pt x="160" y="27"/>
                  </a:lnTo>
                  <a:lnTo>
                    <a:pt x="141" y="38"/>
                  </a:lnTo>
                  <a:lnTo>
                    <a:pt x="125" y="49"/>
                  </a:lnTo>
                  <a:close/>
                </a:path>
              </a:pathLst>
            </a:custGeom>
            <a:solidFill>
              <a:srgbClr val="C9E8FF"/>
            </a:solidFill>
            <a:ln w="9525">
              <a:noFill/>
              <a:round/>
              <a:headEnd/>
              <a:tailEnd/>
            </a:ln>
          </p:spPr>
          <p:txBody>
            <a:bodyPr/>
            <a:lstStyle/>
            <a:p>
              <a:endParaRPr lang="en-US"/>
            </a:p>
          </p:txBody>
        </p:sp>
        <p:sp>
          <p:nvSpPr>
            <p:cNvPr id="186358" name="Freeform 1014"/>
            <p:cNvSpPr>
              <a:spLocks/>
            </p:cNvSpPr>
            <p:nvPr/>
          </p:nvSpPr>
          <p:spPr bwMode="auto">
            <a:xfrm>
              <a:off x="4394" y="3133"/>
              <a:ext cx="47" cy="42"/>
            </a:xfrm>
            <a:custGeom>
              <a:avLst/>
              <a:gdLst/>
              <a:ahLst/>
              <a:cxnLst>
                <a:cxn ang="0">
                  <a:pos x="235" y="77"/>
                </a:cxn>
                <a:cxn ang="0">
                  <a:pos x="248" y="91"/>
                </a:cxn>
                <a:cxn ang="0">
                  <a:pos x="256" y="107"/>
                </a:cxn>
                <a:cxn ang="0">
                  <a:pos x="259" y="124"/>
                </a:cxn>
                <a:cxn ang="0">
                  <a:pos x="259" y="142"/>
                </a:cxn>
                <a:cxn ang="0">
                  <a:pos x="257" y="157"/>
                </a:cxn>
                <a:cxn ang="0">
                  <a:pos x="252" y="170"/>
                </a:cxn>
                <a:cxn ang="0">
                  <a:pos x="244" y="183"/>
                </a:cxn>
                <a:cxn ang="0">
                  <a:pos x="236" y="193"/>
                </a:cxn>
                <a:cxn ang="0">
                  <a:pos x="225" y="204"/>
                </a:cxn>
                <a:cxn ang="0">
                  <a:pos x="215" y="214"/>
                </a:cxn>
                <a:cxn ang="0">
                  <a:pos x="204" y="224"/>
                </a:cxn>
                <a:cxn ang="0">
                  <a:pos x="194" y="234"/>
                </a:cxn>
                <a:cxn ang="0">
                  <a:pos x="191" y="238"/>
                </a:cxn>
                <a:cxn ang="0">
                  <a:pos x="191" y="241"/>
                </a:cxn>
                <a:cxn ang="0">
                  <a:pos x="191" y="245"/>
                </a:cxn>
                <a:cxn ang="0">
                  <a:pos x="194" y="248"/>
                </a:cxn>
                <a:cxn ang="0">
                  <a:pos x="197" y="250"/>
                </a:cxn>
                <a:cxn ang="0">
                  <a:pos x="202" y="252"/>
                </a:cxn>
                <a:cxn ang="0">
                  <a:pos x="205" y="250"/>
                </a:cxn>
                <a:cxn ang="0">
                  <a:pos x="209" y="248"/>
                </a:cxn>
                <a:cxn ang="0">
                  <a:pos x="232" y="233"/>
                </a:cxn>
                <a:cxn ang="0">
                  <a:pos x="252" y="214"/>
                </a:cxn>
                <a:cxn ang="0">
                  <a:pos x="268" y="192"/>
                </a:cxn>
                <a:cxn ang="0">
                  <a:pos x="278" y="167"/>
                </a:cxn>
                <a:cxn ang="0">
                  <a:pos x="283" y="141"/>
                </a:cxn>
                <a:cxn ang="0">
                  <a:pos x="280" y="115"/>
                </a:cxn>
                <a:cxn ang="0">
                  <a:pos x="271" y="91"/>
                </a:cxn>
                <a:cxn ang="0">
                  <a:pos x="252" y="69"/>
                </a:cxn>
                <a:cxn ang="0">
                  <a:pos x="238" y="57"/>
                </a:cxn>
                <a:cxn ang="0">
                  <a:pos x="222" y="48"/>
                </a:cxn>
                <a:cxn ang="0">
                  <a:pos x="204" y="39"/>
                </a:cxn>
                <a:cxn ang="0">
                  <a:pos x="184" y="31"/>
                </a:cxn>
                <a:cxn ang="0">
                  <a:pos x="164" y="23"/>
                </a:cxn>
                <a:cxn ang="0">
                  <a:pos x="144" y="17"/>
                </a:cxn>
                <a:cxn ang="0">
                  <a:pos x="123" y="13"/>
                </a:cxn>
                <a:cxn ang="0">
                  <a:pos x="103" y="8"/>
                </a:cxn>
                <a:cxn ang="0">
                  <a:pos x="83" y="5"/>
                </a:cxn>
                <a:cxn ang="0">
                  <a:pos x="66" y="2"/>
                </a:cxn>
                <a:cxn ang="0">
                  <a:pos x="48" y="0"/>
                </a:cxn>
                <a:cxn ang="0">
                  <a:pos x="34" y="0"/>
                </a:cxn>
                <a:cxn ang="0">
                  <a:pos x="21" y="0"/>
                </a:cxn>
                <a:cxn ang="0">
                  <a:pos x="11" y="0"/>
                </a:cxn>
                <a:cxn ang="0">
                  <a:pos x="4" y="2"/>
                </a:cxn>
                <a:cxn ang="0">
                  <a:pos x="0" y="5"/>
                </a:cxn>
                <a:cxn ang="0">
                  <a:pos x="12" y="7"/>
                </a:cxn>
                <a:cxn ang="0">
                  <a:pos x="24" y="8"/>
                </a:cxn>
                <a:cxn ang="0">
                  <a:pos x="38" y="10"/>
                </a:cxn>
                <a:cxn ang="0">
                  <a:pos x="52" y="13"/>
                </a:cxn>
                <a:cxn ang="0">
                  <a:pos x="66" y="16"/>
                </a:cxn>
                <a:cxn ang="0">
                  <a:pos x="82" y="18"/>
                </a:cxn>
                <a:cxn ang="0">
                  <a:pos x="98" y="22"/>
                </a:cxn>
                <a:cxn ang="0">
                  <a:pos x="114" y="25"/>
                </a:cxn>
                <a:cxn ang="0">
                  <a:pos x="129" y="30"/>
                </a:cxn>
                <a:cxn ang="0">
                  <a:pos x="146" y="34"/>
                </a:cxn>
                <a:cxn ang="0">
                  <a:pos x="162" y="39"/>
                </a:cxn>
                <a:cxn ang="0">
                  <a:pos x="177" y="45"/>
                </a:cxn>
                <a:cxn ang="0">
                  <a:pos x="193" y="52"/>
                </a:cxn>
                <a:cxn ang="0">
                  <a:pos x="208" y="60"/>
                </a:cxn>
                <a:cxn ang="0">
                  <a:pos x="222" y="68"/>
                </a:cxn>
                <a:cxn ang="0">
                  <a:pos x="235" y="77"/>
                </a:cxn>
              </a:cxnLst>
              <a:rect l="0" t="0" r="r" b="b"/>
              <a:pathLst>
                <a:path w="283" h="252">
                  <a:moveTo>
                    <a:pt x="235" y="77"/>
                  </a:moveTo>
                  <a:lnTo>
                    <a:pt x="248" y="91"/>
                  </a:lnTo>
                  <a:lnTo>
                    <a:pt x="256" y="107"/>
                  </a:lnTo>
                  <a:lnTo>
                    <a:pt x="259" y="124"/>
                  </a:lnTo>
                  <a:lnTo>
                    <a:pt x="259" y="142"/>
                  </a:lnTo>
                  <a:lnTo>
                    <a:pt x="257" y="157"/>
                  </a:lnTo>
                  <a:lnTo>
                    <a:pt x="252" y="170"/>
                  </a:lnTo>
                  <a:lnTo>
                    <a:pt x="244" y="183"/>
                  </a:lnTo>
                  <a:lnTo>
                    <a:pt x="236" y="193"/>
                  </a:lnTo>
                  <a:lnTo>
                    <a:pt x="225" y="204"/>
                  </a:lnTo>
                  <a:lnTo>
                    <a:pt x="215" y="214"/>
                  </a:lnTo>
                  <a:lnTo>
                    <a:pt x="204" y="224"/>
                  </a:lnTo>
                  <a:lnTo>
                    <a:pt x="194" y="234"/>
                  </a:lnTo>
                  <a:lnTo>
                    <a:pt x="191" y="238"/>
                  </a:lnTo>
                  <a:lnTo>
                    <a:pt x="191" y="241"/>
                  </a:lnTo>
                  <a:lnTo>
                    <a:pt x="191" y="245"/>
                  </a:lnTo>
                  <a:lnTo>
                    <a:pt x="194" y="248"/>
                  </a:lnTo>
                  <a:lnTo>
                    <a:pt x="197" y="250"/>
                  </a:lnTo>
                  <a:lnTo>
                    <a:pt x="202" y="252"/>
                  </a:lnTo>
                  <a:lnTo>
                    <a:pt x="205" y="250"/>
                  </a:lnTo>
                  <a:lnTo>
                    <a:pt x="209" y="248"/>
                  </a:lnTo>
                  <a:lnTo>
                    <a:pt x="232" y="233"/>
                  </a:lnTo>
                  <a:lnTo>
                    <a:pt x="252" y="214"/>
                  </a:lnTo>
                  <a:lnTo>
                    <a:pt x="268" y="192"/>
                  </a:lnTo>
                  <a:lnTo>
                    <a:pt x="278" y="167"/>
                  </a:lnTo>
                  <a:lnTo>
                    <a:pt x="283" y="141"/>
                  </a:lnTo>
                  <a:lnTo>
                    <a:pt x="280" y="115"/>
                  </a:lnTo>
                  <a:lnTo>
                    <a:pt x="271" y="91"/>
                  </a:lnTo>
                  <a:lnTo>
                    <a:pt x="252" y="69"/>
                  </a:lnTo>
                  <a:lnTo>
                    <a:pt x="238" y="57"/>
                  </a:lnTo>
                  <a:lnTo>
                    <a:pt x="222" y="48"/>
                  </a:lnTo>
                  <a:lnTo>
                    <a:pt x="204" y="39"/>
                  </a:lnTo>
                  <a:lnTo>
                    <a:pt x="184" y="31"/>
                  </a:lnTo>
                  <a:lnTo>
                    <a:pt x="164" y="23"/>
                  </a:lnTo>
                  <a:lnTo>
                    <a:pt x="144" y="17"/>
                  </a:lnTo>
                  <a:lnTo>
                    <a:pt x="123" y="13"/>
                  </a:lnTo>
                  <a:lnTo>
                    <a:pt x="103" y="8"/>
                  </a:lnTo>
                  <a:lnTo>
                    <a:pt x="83" y="5"/>
                  </a:lnTo>
                  <a:lnTo>
                    <a:pt x="66" y="2"/>
                  </a:lnTo>
                  <a:lnTo>
                    <a:pt x="48" y="0"/>
                  </a:lnTo>
                  <a:lnTo>
                    <a:pt x="34" y="0"/>
                  </a:lnTo>
                  <a:lnTo>
                    <a:pt x="21" y="0"/>
                  </a:lnTo>
                  <a:lnTo>
                    <a:pt x="11" y="0"/>
                  </a:lnTo>
                  <a:lnTo>
                    <a:pt x="4" y="2"/>
                  </a:lnTo>
                  <a:lnTo>
                    <a:pt x="0" y="5"/>
                  </a:lnTo>
                  <a:lnTo>
                    <a:pt x="12" y="7"/>
                  </a:lnTo>
                  <a:lnTo>
                    <a:pt x="24" y="8"/>
                  </a:lnTo>
                  <a:lnTo>
                    <a:pt x="38" y="10"/>
                  </a:lnTo>
                  <a:lnTo>
                    <a:pt x="52" y="13"/>
                  </a:lnTo>
                  <a:lnTo>
                    <a:pt x="66" y="16"/>
                  </a:lnTo>
                  <a:lnTo>
                    <a:pt x="82" y="18"/>
                  </a:lnTo>
                  <a:lnTo>
                    <a:pt x="98" y="22"/>
                  </a:lnTo>
                  <a:lnTo>
                    <a:pt x="114" y="25"/>
                  </a:lnTo>
                  <a:lnTo>
                    <a:pt x="129" y="30"/>
                  </a:lnTo>
                  <a:lnTo>
                    <a:pt x="146" y="34"/>
                  </a:lnTo>
                  <a:lnTo>
                    <a:pt x="162" y="39"/>
                  </a:lnTo>
                  <a:lnTo>
                    <a:pt x="177" y="45"/>
                  </a:lnTo>
                  <a:lnTo>
                    <a:pt x="193" y="52"/>
                  </a:lnTo>
                  <a:lnTo>
                    <a:pt x="208" y="60"/>
                  </a:lnTo>
                  <a:lnTo>
                    <a:pt x="222" y="68"/>
                  </a:lnTo>
                  <a:lnTo>
                    <a:pt x="235" y="77"/>
                  </a:lnTo>
                  <a:close/>
                </a:path>
              </a:pathLst>
            </a:custGeom>
            <a:solidFill>
              <a:srgbClr val="C9E8FF"/>
            </a:solidFill>
            <a:ln w="9525">
              <a:noFill/>
              <a:round/>
              <a:headEnd/>
              <a:tailEnd/>
            </a:ln>
          </p:spPr>
          <p:txBody>
            <a:bodyPr/>
            <a:lstStyle/>
            <a:p>
              <a:endParaRPr lang="en-US"/>
            </a:p>
          </p:txBody>
        </p:sp>
        <p:sp>
          <p:nvSpPr>
            <p:cNvPr id="186359" name="Freeform 1015"/>
            <p:cNvSpPr>
              <a:spLocks/>
            </p:cNvSpPr>
            <p:nvPr/>
          </p:nvSpPr>
          <p:spPr bwMode="auto">
            <a:xfrm>
              <a:off x="4298" y="3153"/>
              <a:ext cx="19" cy="39"/>
            </a:xfrm>
            <a:custGeom>
              <a:avLst/>
              <a:gdLst/>
              <a:ahLst/>
              <a:cxnLst>
                <a:cxn ang="0">
                  <a:pos x="0" y="130"/>
                </a:cxn>
                <a:cxn ang="0">
                  <a:pos x="0" y="149"/>
                </a:cxn>
                <a:cxn ang="0">
                  <a:pos x="4" y="168"/>
                </a:cxn>
                <a:cxn ang="0">
                  <a:pos x="12" y="185"/>
                </a:cxn>
                <a:cxn ang="0">
                  <a:pos x="24" y="200"/>
                </a:cxn>
                <a:cxn ang="0">
                  <a:pos x="38" y="213"/>
                </a:cxn>
                <a:cxn ang="0">
                  <a:pos x="55" y="224"/>
                </a:cxn>
                <a:cxn ang="0">
                  <a:pos x="73" y="232"/>
                </a:cxn>
                <a:cxn ang="0">
                  <a:pos x="92" y="237"/>
                </a:cxn>
                <a:cxn ang="0">
                  <a:pos x="98" y="238"/>
                </a:cxn>
                <a:cxn ang="0">
                  <a:pos x="104" y="235"/>
                </a:cxn>
                <a:cxn ang="0">
                  <a:pos x="109" y="232"/>
                </a:cxn>
                <a:cxn ang="0">
                  <a:pos x="111" y="227"/>
                </a:cxn>
                <a:cxn ang="0">
                  <a:pos x="111" y="222"/>
                </a:cxn>
                <a:cxn ang="0">
                  <a:pos x="110" y="216"/>
                </a:cxn>
                <a:cxn ang="0">
                  <a:pos x="106" y="211"/>
                </a:cxn>
                <a:cxn ang="0">
                  <a:pos x="100" y="209"/>
                </a:cxn>
                <a:cxn ang="0">
                  <a:pos x="82" y="202"/>
                </a:cxn>
                <a:cxn ang="0">
                  <a:pos x="64" y="193"/>
                </a:cxn>
                <a:cxn ang="0">
                  <a:pos x="50" y="180"/>
                </a:cxn>
                <a:cxn ang="0">
                  <a:pos x="39" y="167"/>
                </a:cxn>
                <a:cxn ang="0">
                  <a:pos x="32" y="149"/>
                </a:cxn>
                <a:cxn ang="0">
                  <a:pos x="29" y="131"/>
                </a:cxn>
                <a:cxn ang="0">
                  <a:pos x="29" y="111"/>
                </a:cxn>
                <a:cxn ang="0">
                  <a:pos x="35" y="91"/>
                </a:cxn>
                <a:cxn ang="0">
                  <a:pos x="42" y="76"/>
                </a:cxn>
                <a:cxn ang="0">
                  <a:pos x="51" y="62"/>
                </a:cxn>
                <a:cxn ang="0">
                  <a:pos x="62" y="49"/>
                </a:cxn>
                <a:cxn ang="0">
                  <a:pos x="73" y="38"/>
                </a:cxn>
                <a:cxn ang="0">
                  <a:pos x="84" y="28"/>
                </a:cxn>
                <a:cxn ang="0">
                  <a:pos x="96" y="18"/>
                </a:cxn>
                <a:cxn ang="0">
                  <a:pos x="106" y="9"/>
                </a:cxn>
                <a:cxn ang="0">
                  <a:pos x="114" y="1"/>
                </a:cxn>
                <a:cxn ang="0">
                  <a:pos x="106" y="0"/>
                </a:cxn>
                <a:cxn ang="0">
                  <a:pos x="93" y="6"/>
                </a:cxn>
                <a:cxn ang="0">
                  <a:pos x="76" y="18"/>
                </a:cxn>
                <a:cxn ang="0">
                  <a:pos x="56" y="36"/>
                </a:cxn>
                <a:cxn ang="0">
                  <a:pos x="37" y="57"/>
                </a:cxn>
                <a:cxn ang="0">
                  <a:pos x="20" y="80"/>
                </a:cxn>
                <a:cxn ang="0">
                  <a:pos x="7" y="106"/>
                </a:cxn>
                <a:cxn ang="0">
                  <a:pos x="0" y="130"/>
                </a:cxn>
              </a:cxnLst>
              <a:rect l="0" t="0" r="r" b="b"/>
              <a:pathLst>
                <a:path w="114" h="238">
                  <a:moveTo>
                    <a:pt x="0" y="130"/>
                  </a:moveTo>
                  <a:lnTo>
                    <a:pt x="0" y="149"/>
                  </a:lnTo>
                  <a:lnTo>
                    <a:pt x="4" y="168"/>
                  </a:lnTo>
                  <a:lnTo>
                    <a:pt x="12" y="185"/>
                  </a:lnTo>
                  <a:lnTo>
                    <a:pt x="24" y="200"/>
                  </a:lnTo>
                  <a:lnTo>
                    <a:pt x="38" y="213"/>
                  </a:lnTo>
                  <a:lnTo>
                    <a:pt x="55" y="224"/>
                  </a:lnTo>
                  <a:lnTo>
                    <a:pt x="73" y="232"/>
                  </a:lnTo>
                  <a:lnTo>
                    <a:pt x="92" y="237"/>
                  </a:lnTo>
                  <a:lnTo>
                    <a:pt x="98" y="238"/>
                  </a:lnTo>
                  <a:lnTo>
                    <a:pt x="104" y="235"/>
                  </a:lnTo>
                  <a:lnTo>
                    <a:pt x="109" y="232"/>
                  </a:lnTo>
                  <a:lnTo>
                    <a:pt x="111" y="227"/>
                  </a:lnTo>
                  <a:lnTo>
                    <a:pt x="111" y="222"/>
                  </a:lnTo>
                  <a:lnTo>
                    <a:pt x="110" y="216"/>
                  </a:lnTo>
                  <a:lnTo>
                    <a:pt x="106" y="211"/>
                  </a:lnTo>
                  <a:lnTo>
                    <a:pt x="100" y="209"/>
                  </a:lnTo>
                  <a:lnTo>
                    <a:pt x="82" y="202"/>
                  </a:lnTo>
                  <a:lnTo>
                    <a:pt x="64" y="193"/>
                  </a:lnTo>
                  <a:lnTo>
                    <a:pt x="50" y="180"/>
                  </a:lnTo>
                  <a:lnTo>
                    <a:pt x="39" y="167"/>
                  </a:lnTo>
                  <a:lnTo>
                    <a:pt x="32" y="149"/>
                  </a:lnTo>
                  <a:lnTo>
                    <a:pt x="29" y="131"/>
                  </a:lnTo>
                  <a:lnTo>
                    <a:pt x="29" y="111"/>
                  </a:lnTo>
                  <a:lnTo>
                    <a:pt x="35" y="91"/>
                  </a:lnTo>
                  <a:lnTo>
                    <a:pt x="42" y="76"/>
                  </a:lnTo>
                  <a:lnTo>
                    <a:pt x="51" y="62"/>
                  </a:lnTo>
                  <a:lnTo>
                    <a:pt x="62" y="49"/>
                  </a:lnTo>
                  <a:lnTo>
                    <a:pt x="73" y="38"/>
                  </a:lnTo>
                  <a:lnTo>
                    <a:pt x="84" y="28"/>
                  </a:lnTo>
                  <a:lnTo>
                    <a:pt x="96" y="18"/>
                  </a:lnTo>
                  <a:lnTo>
                    <a:pt x="106" y="9"/>
                  </a:lnTo>
                  <a:lnTo>
                    <a:pt x="114" y="1"/>
                  </a:lnTo>
                  <a:lnTo>
                    <a:pt x="106" y="0"/>
                  </a:lnTo>
                  <a:lnTo>
                    <a:pt x="93" y="6"/>
                  </a:lnTo>
                  <a:lnTo>
                    <a:pt x="76" y="18"/>
                  </a:lnTo>
                  <a:lnTo>
                    <a:pt x="56" y="36"/>
                  </a:lnTo>
                  <a:lnTo>
                    <a:pt x="37" y="57"/>
                  </a:lnTo>
                  <a:lnTo>
                    <a:pt x="20" y="80"/>
                  </a:lnTo>
                  <a:lnTo>
                    <a:pt x="7" y="106"/>
                  </a:lnTo>
                  <a:lnTo>
                    <a:pt x="0" y="130"/>
                  </a:lnTo>
                  <a:close/>
                </a:path>
              </a:pathLst>
            </a:custGeom>
            <a:solidFill>
              <a:srgbClr val="C9E8FF"/>
            </a:solidFill>
            <a:ln w="9525">
              <a:noFill/>
              <a:round/>
              <a:headEnd/>
              <a:tailEnd/>
            </a:ln>
          </p:spPr>
          <p:txBody>
            <a:bodyPr/>
            <a:lstStyle/>
            <a:p>
              <a:endParaRPr lang="en-US"/>
            </a:p>
          </p:txBody>
        </p:sp>
        <p:sp>
          <p:nvSpPr>
            <p:cNvPr id="186360" name="Freeform 1016"/>
            <p:cNvSpPr>
              <a:spLocks/>
            </p:cNvSpPr>
            <p:nvPr/>
          </p:nvSpPr>
          <p:spPr bwMode="auto">
            <a:xfrm>
              <a:off x="4432" y="3130"/>
              <a:ext cx="41" cy="52"/>
            </a:xfrm>
            <a:custGeom>
              <a:avLst/>
              <a:gdLst/>
              <a:ahLst/>
              <a:cxnLst>
                <a:cxn ang="0">
                  <a:pos x="207" y="124"/>
                </a:cxn>
                <a:cxn ang="0">
                  <a:pos x="219" y="143"/>
                </a:cxn>
                <a:cxn ang="0">
                  <a:pos x="225" y="164"/>
                </a:cxn>
                <a:cxn ang="0">
                  <a:pos x="221" y="187"/>
                </a:cxn>
                <a:cxn ang="0">
                  <a:pos x="208" y="209"/>
                </a:cxn>
                <a:cxn ang="0">
                  <a:pos x="188" y="228"/>
                </a:cxn>
                <a:cxn ang="0">
                  <a:pos x="166" y="246"/>
                </a:cxn>
                <a:cxn ang="0">
                  <a:pos x="143" y="264"/>
                </a:cxn>
                <a:cxn ang="0">
                  <a:pos x="129" y="278"/>
                </a:cxn>
                <a:cxn ang="0">
                  <a:pos x="124" y="287"/>
                </a:cxn>
                <a:cxn ang="0">
                  <a:pos x="120" y="296"/>
                </a:cxn>
                <a:cxn ang="0">
                  <a:pos x="121" y="305"/>
                </a:cxn>
                <a:cxn ang="0">
                  <a:pos x="130" y="310"/>
                </a:cxn>
                <a:cxn ang="0">
                  <a:pos x="139" y="309"/>
                </a:cxn>
                <a:cxn ang="0">
                  <a:pos x="154" y="293"/>
                </a:cxn>
                <a:cxn ang="0">
                  <a:pos x="180" y="269"/>
                </a:cxn>
                <a:cxn ang="0">
                  <a:pos x="207" y="246"/>
                </a:cxn>
                <a:cxn ang="0">
                  <a:pos x="231" y="219"/>
                </a:cxn>
                <a:cxn ang="0">
                  <a:pos x="245" y="187"/>
                </a:cxn>
                <a:cxn ang="0">
                  <a:pos x="242" y="153"/>
                </a:cxn>
                <a:cxn ang="0">
                  <a:pos x="227" y="120"/>
                </a:cxn>
                <a:cxn ang="0">
                  <a:pos x="201" y="94"/>
                </a:cxn>
                <a:cxn ang="0">
                  <a:pos x="177" y="74"/>
                </a:cxn>
                <a:cxn ang="0">
                  <a:pos x="152" y="60"/>
                </a:cxn>
                <a:cxn ang="0">
                  <a:pos x="126" y="43"/>
                </a:cxn>
                <a:cxn ang="0">
                  <a:pos x="98" y="28"/>
                </a:cxn>
                <a:cxn ang="0">
                  <a:pos x="72" y="16"/>
                </a:cxn>
                <a:cxn ang="0">
                  <a:pos x="46" y="7"/>
                </a:cxn>
                <a:cxn ang="0">
                  <a:pos x="24" y="1"/>
                </a:cxn>
                <a:cxn ang="0">
                  <a:pos x="7" y="1"/>
                </a:cxn>
                <a:cxn ang="0">
                  <a:pos x="8" y="6"/>
                </a:cxn>
                <a:cxn ang="0">
                  <a:pos x="28" y="14"/>
                </a:cxn>
                <a:cxn ang="0">
                  <a:pos x="51" y="24"/>
                </a:cxn>
                <a:cxn ang="0">
                  <a:pos x="78" y="37"/>
                </a:cxn>
                <a:cxn ang="0">
                  <a:pos x="106" y="51"/>
                </a:cxn>
                <a:cxn ang="0">
                  <a:pos x="134" y="69"/>
                </a:cxn>
                <a:cxn ang="0">
                  <a:pos x="163" y="87"/>
                </a:cxn>
                <a:cxn ang="0">
                  <a:pos x="187" y="105"/>
                </a:cxn>
              </a:cxnLst>
              <a:rect l="0" t="0" r="r" b="b"/>
              <a:pathLst>
                <a:path w="246" h="310">
                  <a:moveTo>
                    <a:pt x="199" y="116"/>
                  </a:moveTo>
                  <a:lnTo>
                    <a:pt x="207" y="124"/>
                  </a:lnTo>
                  <a:lnTo>
                    <a:pt x="214" y="133"/>
                  </a:lnTo>
                  <a:lnTo>
                    <a:pt x="219" y="143"/>
                  </a:lnTo>
                  <a:lnTo>
                    <a:pt x="223" y="154"/>
                  </a:lnTo>
                  <a:lnTo>
                    <a:pt x="225" y="164"/>
                  </a:lnTo>
                  <a:lnTo>
                    <a:pt x="225" y="176"/>
                  </a:lnTo>
                  <a:lnTo>
                    <a:pt x="221" y="187"/>
                  </a:lnTo>
                  <a:lnTo>
                    <a:pt x="216" y="197"/>
                  </a:lnTo>
                  <a:lnTo>
                    <a:pt x="208" y="209"/>
                  </a:lnTo>
                  <a:lnTo>
                    <a:pt x="199" y="219"/>
                  </a:lnTo>
                  <a:lnTo>
                    <a:pt x="188" y="228"/>
                  </a:lnTo>
                  <a:lnTo>
                    <a:pt x="177" y="238"/>
                  </a:lnTo>
                  <a:lnTo>
                    <a:pt x="166" y="246"/>
                  </a:lnTo>
                  <a:lnTo>
                    <a:pt x="154" y="255"/>
                  </a:lnTo>
                  <a:lnTo>
                    <a:pt x="143" y="264"/>
                  </a:lnTo>
                  <a:lnTo>
                    <a:pt x="132" y="274"/>
                  </a:lnTo>
                  <a:lnTo>
                    <a:pt x="129" y="278"/>
                  </a:lnTo>
                  <a:lnTo>
                    <a:pt x="126" y="282"/>
                  </a:lnTo>
                  <a:lnTo>
                    <a:pt x="124" y="287"/>
                  </a:lnTo>
                  <a:lnTo>
                    <a:pt x="121" y="292"/>
                  </a:lnTo>
                  <a:lnTo>
                    <a:pt x="120" y="296"/>
                  </a:lnTo>
                  <a:lnTo>
                    <a:pt x="120" y="301"/>
                  </a:lnTo>
                  <a:lnTo>
                    <a:pt x="121" y="305"/>
                  </a:lnTo>
                  <a:lnTo>
                    <a:pt x="125" y="309"/>
                  </a:lnTo>
                  <a:lnTo>
                    <a:pt x="130" y="310"/>
                  </a:lnTo>
                  <a:lnTo>
                    <a:pt x="134" y="310"/>
                  </a:lnTo>
                  <a:lnTo>
                    <a:pt x="139" y="309"/>
                  </a:lnTo>
                  <a:lnTo>
                    <a:pt x="143" y="305"/>
                  </a:lnTo>
                  <a:lnTo>
                    <a:pt x="154" y="293"/>
                  </a:lnTo>
                  <a:lnTo>
                    <a:pt x="167" y="280"/>
                  </a:lnTo>
                  <a:lnTo>
                    <a:pt x="180" y="269"/>
                  </a:lnTo>
                  <a:lnTo>
                    <a:pt x="194" y="257"/>
                  </a:lnTo>
                  <a:lnTo>
                    <a:pt x="207" y="246"/>
                  </a:lnTo>
                  <a:lnTo>
                    <a:pt x="219" y="233"/>
                  </a:lnTo>
                  <a:lnTo>
                    <a:pt x="231" y="219"/>
                  </a:lnTo>
                  <a:lnTo>
                    <a:pt x="239" y="204"/>
                  </a:lnTo>
                  <a:lnTo>
                    <a:pt x="245" y="187"/>
                  </a:lnTo>
                  <a:lnTo>
                    <a:pt x="246" y="170"/>
                  </a:lnTo>
                  <a:lnTo>
                    <a:pt x="242" y="153"/>
                  </a:lnTo>
                  <a:lnTo>
                    <a:pt x="236" y="136"/>
                  </a:lnTo>
                  <a:lnTo>
                    <a:pt x="227" y="120"/>
                  </a:lnTo>
                  <a:lnTo>
                    <a:pt x="215" y="107"/>
                  </a:lnTo>
                  <a:lnTo>
                    <a:pt x="201" y="94"/>
                  </a:lnTo>
                  <a:lnTo>
                    <a:pt x="187" y="82"/>
                  </a:lnTo>
                  <a:lnTo>
                    <a:pt x="177" y="74"/>
                  </a:lnTo>
                  <a:lnTo>
                    <a:pt x="165" y="68"/>
                  </a:lnTo>
                  <a:lnTo>
                    <a:pt x="152" y="60"/>
                  </a:lnTo>
                  <a:lnTo>
                    <a:pt x="139" y="51"/>
                  </a:lnTo>
                  <a:lnTo>
                    <a:pt x="126" y="43"/>
                  </a:lnTo>
                  <a:lnTo>
                    <a:pt x="112" y="35"/>
                  </a:lnTo>
                  <a:lnTo>
                    <a:pt x="98" y="28"/>
                  </a:lnTo>
                  <a:lnTo>
                    <a:pt x="85" y="22"/>
                  </a:lnTo>
                  <a:lnTo>
                    <a:pt x="72" y="16"/>
                  </a:lnTo>
                  <a:lnTo>
                    <a:pt x="59" y="10"/>
                  </a:lnTo>
                  <a:lnTo>
                    <a:pt x="46" y="7"/>
                  </a:lnTo>
                  <a:lnTo>
                    <a:pt x="35" y="3"/>
                  </a:lnTo>
                  <a:lnTo>
                    <a:pt x="24" y="1"/>
                  </a:lnTo>
                  <a:lnTo>
                    <a:pt x="15" y="0"/>
                  </a:lnTo>
                  <a:lnTo>
                    <a:pt x="7" y="1"/>
                  </a:lnTo>
                  <a:lnTo>
                    <a:pt x="0" y="3"/>
                  </a:lnTo>
                  <a:lnTo>
                    <a:pt x="8" y="6"/>
                  </a:lnTo>
                  <a:lnTo>
                    <a:pt x="17" y="9"/>
                  </a:lnTo>
                  <a:lnTo>
                    <a:pt x="28" y="14"/>
                  </a:lnTo>
                  <a:lnTo>
                    <a:pt x="38" y="18"/>
                  </a:lnTo>
                  <a:lnTo>
                    <a:pt x="51" y="24"/>
                  </a:lnTo>
                  <a:lnTo>
                    <a:pt x="64" y="30"/>
                  </a:lnTo>
                  <a:lnTo>
                    <a:pt x="78" y="37"/>
                  </a:lnTo>
                  <a:lnTo>
                    <a:pt x="92" y="43"/>
                  </a:lnTo>
                  <a:lnTo>
                    <a:pt x="106" y="51"/>
                  </a:lnTo>
                  <a:lnTo>
                    <a:pt x="120" y="60"/>
                  </a:lnTo>
                  <a:lnTo>
                    <a:pt x="134" y="69"/>
                  </a:lnTo>
                  <a:lnTo>
                    <a:pt x="148" y="78"/>
                  </a:lnTo>
                  <a:lnTo>
                    <a:pt x="163" y="87"/>
                  </a:lnTo>
                  <a:lnTo>
                    <a:pt x="175" y="96"/>
                  </a:lnTo>
                  <a:lnTo>
                    <a:pt x="187" y="105"/>
                  </a:lnTo>
                  <a:lnTo>
                    <a:pt x="199" y="116"/>
                  </a:lnTo>
                  <a:close/>
                </a:path>
              </a:pathLst>
            </a:custGeom>
            <a:solidFill>
              <a:srgbClr val="C9E8FF"/>
            </a:solidFill>
            <a:ln w="9525">
              <a:noFill/>
              <a:round/>
              <a:headEnd/>
              <a:tailEnd/>
            </a:ln>
          </p:spPr>
          <p:txBody>
            <a:bodyPr/>
            <a:lstStyle/>
            <a:p>
              <a:endParaRPr lang="en-US"/>
            </a:p>
          </p:txBody>
        </p:sp>
        <p:sp>
          <p:nvSpPr>
            <p:cNvPr id="186361" name="Freeform 1017"/>
            <p:cNvSpPr>
              <a:spLocks/>
            </p:cNvSpPr>
            <p:nvPr/>
          </p:nvSpPr>
          <p:spPr bwMode="auto">
            <a:xfrm>
              <a:off x="4387" y="3191"/>
              <a:ext cx="14" cy="31"/>
            </a:xfrm>
            <a:custGeom>
              <a:avLst/>
              <a:gdLst/>
              <a:ahLst/>
              <a:cxnLst>
                <a:cxn ang="0">
                  <a:pos x="31" y="14"/>
                </a:cxn>
                <a:cxn ang="0">
                  <a:pos x="29" y="8"/>
                </a:cxn>
                <a:cxn ang="0">
                  <a:pos x="25" y="3"/>
                </a:cxn>
                <a:cxn ang="0">
                  <a:pos x="19" y="1"/>
                </a:cxn>
                <a:cxn ang="0">
                  <a:pos x="14" y="0"/>
                </a:cxn>
                <a:cxn ang="0">
                  <a:pos x="8" y="2"/>
                </a:cxn>
                <a:cxn ang="0">
                  <a:pos x="3" y="5"/>
                </a:cxn>
                <a:cxn ang="0">
                  <a:pos x="0" y="11"/>
                </a:cxn>
                <a:cxn ang="0">
                  <a:pos x="0" y="17"/>
                </a:cxn>
                <a:cxn ang="0">
                  <a:pos x="5" y="42"/>
                </a:cxn>
                <a:cxn ang="0">
                  <a:pos x="15" y="71"/>
                </a:cxn>
                <a:cxn ang="0">
                  <a:pos x="27" y="100"/>
                </a:cxn>
                <a:cxn ang="0">
                  <a:pos x="41" y="127"/>
                </a:cxn>
                <a:cxn ang="0">
                  <a:pos x="55" y="151"/>
                </a:cxn>
                <a:cxn ang="0">
                  <a:pos x="68" y="171"/>
                </a:cxn>
                <a:cxn ang="0">
                  <a:pos x="77" y="184"/>
                </a:cxn>
                <a:cxn ang="0">
                  <a:pos x="83" y="187"/>
                </a:cxn>
                <a:cxn ang="0">
                  <a:pos x="80" y="174"/>
                </a:cxn>
                <a:cxn ang="0">
                  <a:pos x="75" y="158"/>
                </a:cxn>
                <a:cxn ang="0">
                  <a:pos x="68" y="138"/>
                </a:cxn>
                <a:cxn ang="0">
                  <a:pos x="59" y="113"/>
                </a:cxn>
                <a:cxn ang="0">
                  <a:pos x="51" y="88"/>
                </a:cxn>
                <a:cxn ang="0">
                  <a:pos x="43" y="63"/>
                </a:cxn>
                <a:cxn ang="0">
                  <a:pos x="36" y="38"/>
                </a:cxn>
                <a:cxn ang="0">
                  <a:pos x="31" y="14"/>
                </a:cxn>
              </a:cxnLst>
              <a:rect l="0" t="0" r="r" b="b"/>
              <a:pathLst>
                <a:path w="83" h="187">
                  <a:moveTo>
                    <a:pt x="31" y="14"/>
                  </a:moveTo>
                  <a:lnTo>
                    <a:pt x="29" y="8"/>
                  </a:lnTo>
                  <a:lnTo>
                    <a:pt x="25" y="3"/>
                  </a:lnTo>
                  <a:lnTo>
                    <a:pt x="19" y="1"/>
                  </a:lnTo>
                  <a:lnTo>
                    <a:pt x="14" y="0"/>
                  </a:lnTo>
                  <a:lnTo>
                    <a:pt x="8" y="2"/>
                  </a:lnTo>
                  <a:lnTo>
                    <a:pt x="3" y="5"/>
                  </a:lnTo>
                  <a:lnTo>
                    <a:pt x="0" y="11"/>
                  </a:lnTo>
                  <a:lnTo>
                    <a:pt x="0" y="17"/>
                  </a:lnTo>
                  <a:lnTo>
                    <a:pt x="5" y="42"/>
                  </a:lnTo>
                  <a:lnTo>
                    <a:pt x="15" y="71"/>
                  </a:lnTo>
                  <a:lnTo>
                    <a:pt x="27" y="100"/>
                  </a:lnTo>
                  <a:lnTo>
                    <a:pt x="41" y="127"/>
                  </a:lnTo>
                  <a:lnTo>
                    <a:pt x="55" y="151"/>
                  </a:lnTo>
                  <a:lnTo>
                    <a:pt x="68" y="171"/>
                  </a:lnTo>
                  <a:lnTo>
                    <a:pt x="77" y="184"/>
                  </a:lnTo>
                  <a:lnTo>
                    <a:pt x="83" y="187"/>
                  </a:lnTo>
                  <a:lnTo>
                    <a:pt x="80" y="174"/>
                  </a:lnTo>
                  <a:lnTo>
                    <a:pt x="75" y="158"/>
                  </a:lnTo>
                  <a:lnTo>
                    <a:pt x="68" y="138"/>
                  </a:lnTo>
                  <a:lnTo>
                    <a:pt x="59" y="113"/>
                  </a:lnTo>
                  <a:lnTo>
                    <a:pt x="51" y="88"/>
                  </a:lnTo>
                  <a:lnTo>
                    <a:pt x="43" y="63"/>
                  </a:lnTo>
                  <a:lnTo>
                    <a:pt x="36" y="38"/>
                  </a:lnTo>
                  <a:lnTo>
                    <a:pt x="31" y="14"/>
                  </a:lnTo>
                  <a:close/>
                </a:path>
              </a:pathLst>
            </a:custGeom>
            <a:solidFill>
              <a:srgbClr val="000000"/>
            </a:solidFill>
            <a:ln w="9525">
              <a:noFill/>
              <a:round/>
              <a:headEnd/>
              <a:tailEnd/>
            </a:ln>
          </p:spPr>
          <p:txBody>
            <a:bodyPr/>
            <a:lstStyle/>
            <a:p>
              <a:endParaRPr lang="en-US"/>
            </a:p>
          </p:txBody>
        </p:sp>
        <p:sp>
          <p:nvSpPr>
            <p:cNvPr id="186362" name="Freeform 1018"/>
            <p:cNvSpPr>
              <a:spLocks/>
            </p:cNvSpPr>
            <p:nvPr/>
          </p:nvSpPr>
          <p:spPr bwMode="auto">
            <a:xfrm>
              <a:off x="4381" y="3174"/>
              <a:ext cx="7" cy="16"/>
            </a:xfrm>
            <a:custGeom>
              <a:avLst/>
              <a:gdLst/>
              <a:ahLst/>
              <a:cxnLst>
                <a:cxn ang="0">
                  <a:pos x="22" y="10"/>
                </a:cxn>
                <a:cxn ang="0">
                  <a:pos x="21" y="6"/>
                </a:cxn>
                <a:cxn ang="0">
                  <a:pos x="18" y="2"/>
                </a:cxn>
                <a:cxn ang="0">
                  <a:pos x="14" y="0"/>
                </a:cxn>
                <a:cxn ang="0">
                  <a:pos x="10" y="0"/>
                </a:cxn>
                <a:cxn ang="0">
                  <a:pos x="6" y="1"/>
                </a:cxn>
                <a:cxn ang="0">
                  <a:pos x="3" y="3"/>
                </a:cxn>
                <a:cxn ang="0">
                  <a:pos x="0" y="7"/>
                </a:cxn>
                <a:cxn ang="0">
                  <a:pos x="0" y="11"/>
                </a:cxn>
                <a:cxn ang="0">
                  <a:pos x="0" y="24"/>
                </a:cxn>
                <a:cxn ang="0">
                  <a:pos x="4" y="38"/>
                </a:cxn>
                <a:cxn ang="0">
                  <a:pos x="8" y="52"/>
                </a:cxn>
                <a:cxn ang="0">
                  <a:pos x="14" y="65"/>
                </a:cxn>
                <a:cxn ang="0">
                  <a:pos x="21" y="78"/>
                </a:cxn>
                <a:cxn ang="0">
                  <a:pos x="28" y="87"/>
                </a:cxn>
                <a:cxn ang="0">
                  <a:pos x="37" y="93"/>
                </a:cxn>
                <a:cxn ang="0">
                  <a:pos x="42" y="94"/>
                </a:cxn>
                <a:cxn ang="0">
                  <a:pos x="44" y="76"/>
                </a:cxn>
                <a:cxn ang="0">
                  <a:pos x="38" y="54"/>
                </a:cxn>
                <a:cxn ang="0">
                  <a:pos x="31" y="32"/>
                </a:cxn>
                <a:cxn ang="0">
                  <a:pos x="22" y="10"/>
                </a:cxn>
              </a:cxnLst>
              <a:rect l="0" t="0" r="r" b="b"/>
              <a:pathLst>
                <a:path w="44" h="94">
                  <a:moveTo>
                    <a:pt x="22" y="10"/>
                  </a:moveTo>
                  <a:lnTo>
                    <a:pt x="21" y="6"/>
                  </a:lnTo>
                  <a:lnTo>
                    <a:pt x="18" y="2"/>
                  </a:lnTo>
                  <a:lnTo>
                    <a:pt x="14" y="0"/>
                  </a:lnTo>
                  <a:lnTo>
                    <a:pt x="10" y="0"/>
                  </a:lnTo>
                  <a:lnTo>
                    <a:pt x="6" y="1"/>
                  </a:lnTo>
                  <a:lnTo>
                    <a:pt x="3" y="3"/>
                  </a:lnTo>
                  <a:lnTo>
                    <a:pt x="0" y="7"/>
                  </a:lnTo>
                  <a:lnTo>
                    <a:pt x="0" y="11"/>
                  </a:lnTo>
                  <a:lnTo>
                    <a:pt x="0" y="24"/>
                  </a:lnTo>
                  <a:lnTo>
                    <a:pt x="4" y="38"/>
                  </a:lnTo>
                  <a:lnTo>
                    <a:pt x="8" y="52"/>
                  </a:lnTo>
                  <a:lnTo>
                    <a:pt x="14" y="65"/>
                  </a:lnTo>
                  <a:lnTo>
                    <a:pt x="21" y="78"/>
                  </a:lnTo>
                  <a:lnTo>
                    <a:pt x="28" y="87"/>
                  </a:lnTo>
                  <a:lnTo>
                    <a:pt x="37" y="93"/>
                  </a:lnTo>
                  <a:lnTo>
                    <a:pt x="42" y="94"/>
                  </a:lnTo>
                  <a:lnTo>
                    <a:pt x="44" y="76"/>
                  </a:lnTo>
                  <a:lnTo>
                    <a:pt x="38" y="54"/>
                  </a:lnTo>
                  <a:lnTo>
                    <a:pt x="31" y="32"/>
                  </a:lnTo>
                  <a:lnTo>
                    <a:pt x="22" y="10"/>
                  </a:lnTo>
                  <a:close/>
                </a:path>
              </a:pathLst>
            </a:custGeom>
            <a:solidFill>
              <a:srgbClr val="000000"/>
            </a:solidFill>
            <a:ln w="9525">
              <a:noFill/>
              <a:round/>
              <a:headEnd/>
              <a:tailEnd/>
            </a:ln>
          </p:spPr>
          <p:txBody>
            <a:bodyPr/>
            <a:lstStyle/>
            <a:p>
              <a:endParaRPr lang="en-US"/>
            </a:p>
          </p:txBody>
        </p:sp>
        <p:sp>
          <p:nvSpPr>
            <p:cNvPr id="186363" name="Freeform 1019"/>
            <p:cNvSpPr>
              <a:spLocks/>
            </p:cNvSpPr>
            <p:nvPr/>
          </p:nvSpPr>
          <p:spPr bwMode="auto">
            <a:xfrm>
              <a:off x="4375" y="3163"/>
              <a:ext cx="6" cy="9"/>
            </a:xfrm>
            <a:custGeom>
              <a:avLst/>
              <a:gdLst/>
              <a:ahLst/>
              <a:cxnLst>
                <a:cxn ang="0">
                  <a:pos x="20" y="7"/>
                </a:cxn>
                <a:cxn ang="0">
                  <a:pos x="20" y="8"/>
                </a:cxn>
                <a:cxn ang="0">
                  <a:pos x="20" y="8"/>
                </a:cxn>
                <a:cxn ang="0">
                  <a:pos x="20" y="8"/>
                </a:cxn>
                <a:cxn ang="0">
                  <a:pos x="20" y="8"/>
                </a:cxn>
                <a:cxn ang="0">
                  <a:pos x="19" y="4"/>
                </a:cxn>
                <a:cxn ang="0">
                  <a:pos x="15" y="1"/>
                </a:cxn>
                <a:cxn ang="0">
                  <a:pos x="12" y="0"/>
                </a:cxn>
                <a:cxn ang="0">
                  <a:pos x="7" y="0"/>
                </a:cxn>
                <a:cxn ang="0">
                  <a:pos x="4" y="1"/>
                </a:cxn>
                <a:cxn ang="0">
                  <a:pos x="1" y="4"/>
                </a:cxn>
                <a:cxn ang="0">
                  <a:pos x="0" y="8"/>
                </a:cxn>
                <a:cxn ang="0">
                  <a:pos x="0" y="11"/>
                </a:cxn>
                <a:cxn ang="0">
                  <a:pos x="1" y="17"/>
                </a:cxn>
                <a:cxn ang="0">
                  <a:pos x="4" y="24"/>
                </a:cxn>
                <a:cxn ang="0">
                  <a:pos x="8" y="32"/>
                </a:cxn>
                <a:cxn ang="0">
                  <a:pos x="14" y="39"/>
                </a:cxn>
                <a:cxn ang="0">
                  <a:pos x="20" y="46"/>
                </a:cxn>
                <a:cxn ang="0">
                  <a:pos x="27" y="50"/>
                </a:cxn>
                <a:cxn ang="0">
                  <a:pos x="33" y="54"/>
                </a:cxn>
                <a:cxn ang="0">
                  <a:pos x="38" y="54"/>
                </a:cxn>
                <a:cxn ang="0">
                  <a:pos x="36" y="42"/>
                </a:cxn>
                <a:cxn ang="0">
                  <a:pos x="32" y="29"/>
                </a:cxn>
                <a:cxn ang="0">
                  <a:pos x="25" y="16"/>
                </a:cxn>
                <a:cxn ang="0">
                  <a:pos x="20" y="7"/>
                </a:cxn>
              </a:cxnLst>
              <a:rect l="0" t="0" r="r" b="b"/>
              <a:pathLst>
                <a:path w="38" h="54">
                  <a:moveTo>
                    <a:pt x="20" y="7"/>
                  </a:moveTo>
                  <a:lnTo>
                    <a:pt x="20" y="8"/>
                  </a:lnTo>
                  <a:lnTo>
                    <a:pt x="20" y="8"/>
                  </a:lnTo>
                  <a:lnTo>
                    <a:pt x="20" y="8"/>
                  </a:lnTo>
                  <a:lnTo>
                    <a:pt x="20" y="8"/>
                  </a:lnTo>
                  <a:lnTo>
                    <a:pt x="19" y="4"/>
                  </a:lnTo>
                  <a:lnTo>
                    <a:pt x="15" y="1"/>
                  </a:lnTo>
                  <a:lnTo>
                    <a:pt x="12" y="0"/>
                  </a:lnTo>
                  <a:lnTo>
                    <a:pt x="7" y="0"/>
                  </a:lnTo>
                  <a:lnTo>
                    <a:pt x="4" y="1"/>
                  </a:lnTo>
                  <a:lnTo>
                    <a:pt x="1" y="4"/>
                  </a:lnTo>
                  <a:lnTo>
                    <a:pt x="0" y="8"/>
                  </a:lnTo>
                  <a:lnTo>
                    <a:pt x="0" y="11"/>
                  </a:lnTo>
                  <a:lnTo>
                    <a:pt x="1" y="17"/>
                  </a:lnTo>
                  <a:lnTo>
                    <a:pt x="4" y="24"/>
                  </a:lnTo>
                  <a:lnTo>
                    <a:pt x="8" y="32"/>
                  </a:lnTo>
                  <a:lnTo>
                    <a:pt x="14" y="39"/>
                  </a:lnTo>
                  <a:lnTo>
                    <a:pt x="20" y="46"/>
                  </a:lnTo>
                  <a:lnTo>
                    <a:pt x="27" y="50"/>
                  </a:lnTo>
                  <a:lnTo>
                    <a:pt x="33" y="54"/>
                  </a:lnTo>
                  <a:lnTo>
                    <a:pt x="38" y="54"/>
                  </a:lnTo>
                  <a:lnTo>
                    <a:pt x="36" y="42"/>
                  </a:lnTo>
                  <a:lnTo>
                    <a:pt x="32" y="29"/>
                  </a:lnTo>
                  <a:lnTo>
                    <a:pt x="25" y="16"/>
                  </a:lnTo>
                  <a:lnTo>
                    <a:pt x="20" y="7"/>
                  </a:lnTo>
                  <a:close/>
                </a:path>
              </a:pathLst>
            </a:custGeom>
            <a:solidFill>
              <a:srgbClr val="000000"/>
            </a:solidFill>
            <a:ln w="9525">
              <a:noFill/>
              <a:round/>
              <a:headEnd/>
              <a:tailEnd/>
            </a:ln>
          </p:spPr>
          <p:txBody>
            <a:bodyPr/>
            <a:lstStyle/>
            <a:p>
              <a:endParaRPr lang="en-US"/>
            </a:p>
          </p:txBody>
        </p:sp>
        <p:sp>
          <p:nvSpPr>
            <p:cNvPr id="186364" name="Freeform 1020"/>
            <p:cNvSpPr>
              <a:spLocks/>
            </p:cNvSpPr>
            <p:nvPr/>
          </p:nvSpPr>
          <p:spPr bwMode="auto">
            <a:xfrm>
              <a:off x="4370" y="3155"/>
              <a:ext cx="8" cy="6"/>
            </a:xfrm>
            <a:custGeom>
              <a:avLst/>
              <a:gdLst/>
              <a:ahLst/>
              <a:cxnLst>
                <a:cxn ang="0">
                  <a:pos x="41" y="27"/>
                </a:cxn>
                <a:cxn ang="0">
                  <a:pos x="46" y="24"/>
                </a:cxn>
                <a:cxn ang="0">
                  <a:pos x="51" y="21"/>
                </a:cxn>
                <a:cxn ang="0">
                  <a:pos x="52" y="16"/>
                </a:cxn>
                <a:cxn ang="0">
                  <a:pos x="52" y="12"/>
                </a:cxn>
                <a:cxn ang="0">
                  <a:pos x="50" y="6"/>
                </a:cxn>
                <a:cxn ang="0">
                  <a:pos x="46" y="2"/>
                </a:cxn>
                <a:cxn ang="0">
                  <a:pos x="41" y="0"/>
                </a:cxn>
                <a:cxn ang="0">
                  <a:pos x="36" y="0"/>
                </a:cxn>
                <a:cxn ang="0">
                  <a:pos x="33" y="0"/>
                </a:cxn>
                <a:cxn ang="0">
                  <a:pos x="29" y="1"/>
                </a:cxn>
                <a:cxn ang="0">
                  <a:pos x="21" y="4"/>
                </a:cxn>
                <a:cxn ang="0">
                  <a:pos x="13" y="8"/>
                </a:cxn>
                <a:cxn ang="0">
                  <a:pos x="6" y="15"/>
                </a:cxn>
                <a:cxn ang="0">
                  <a:pos x="3" y="22"/>
                </a:cxn>
                <a:cxn ang="0">
                  <a:pos x="0" y="29"/>
                </a:cxn>
                <a:cxn ang="0">
                  <a:pos x="0" y="31"/>
                </a:cxn>
                <a:cxn ang="0">
                  <a:pos x="4" y="33"/>
                </a:cxn>
                <a:cxn ang="0">
                  <a:pos x="9" y="36"/>
                </a:cxn>
                <a:cxn ang="0">
                  <a:pos x="13" y="36"/>
                </a:cxn>
                <a:cxn ang="0">
                  <a:pos x="18" y="36"/>
                </a:cxn>
                <a:cxn ang="0">
                  <a:pos x="24" y="33"/>
                </a:cxn>
                <a:cxn ang="0">
                  <a:pos x="30" y="32"/>
                </a:cxn>
                <a:cxn ang="0">
                  <a:pos x="36" y="30"/>
                </a:cxn>
                <a:cxn ang="0">
                  <a:pos x="41" y="27"/>
                </a:cxn>
              </a:cxnLst>
              <a:rect l="0" t="0" r="r" b="b"/>
              <a:pathLst>
                <a:path w="52" h="36">
                  <a:moveTo>
                    <a:pt x="41" y="27"/>
                  </a:moveTo>
                  <a:lnTo>
                    <a:pt x="46" y="24"/>
                  </a:lnTo>
                  <a:lnTo>
                    <a:pt x="51" y="21"/>
                  </a:lnTo>
                  <a:lnTo>
                    <a:pt x="52" y="16"/>
                  </a:lnTo>
                  <a:lnTo>
                    <a:pt x="52" y="12"/>
                  </a:lnTo>
                  <a:lnTo>
                    <a:pt x="50" y="6"/>
                  </a:lnTo>
                  <a:lnTo>
                    <a:pt x="46" y="2"/>
                  </a:lnTo>
                  <a:lnTo>
                    <a:pt x="41" y="0"/>
                  </a:lnTo>
                  <a:lnTo>
                    <a:pt x="36" y="0"/>
                  </a:lnTo>
                  <a:lnTo>
                    <a:pt x="33" y="0"/>
                  </a:lnTo>
                  <a:lnTo>
                    <a:pt x="29" y="1"/>
                  </a:lnTo>
                  <a:lnTo>
                    <a:pt x="21" y="4"/>
                  </a:lnTo>
                  <a:lnTo>
                    <a:pt x="13" y="8"/>
                  </a:lnTo>
                  <a:lnTo>
                    <a:pt x="6" y="15"/>
                  </a:lnTo>
                  <a:lnTo>
                    <a:pt x="3" y="22"/>
                  </a:lnTo>
                  <a:lnTo>
                    <a:pt x="0" y="29"/>
                  </a:lnTo>
                  <a:lnTo>
                    <a:pt x="0" y="31"/>
                  </a:lnTo>
                  <a:lnTo>
                    <a:pt x="4" y="33"/>
                  </a:lnTo>
                  <a:lnTo>
                    <a:pt x="9" y="36"/>
                  </a:lnTo>
                  <a:lnTo>
                    <a:pt x="13" y="36"/>
                  </a:lnTo>
                  <a:lnTo>
                    <a:pt x="18" y="36"/>
                  </a:lnTo>
                  <a:lnTo>
                    <a:pt x="24" y="33"/>
                  </a:lnTo>
                  <a:lnTo>
                    <a:pt x="30" y="32"/>
                  </a:lnTo>
                  <a:lnTo>
                    <a:pt x="36" y="30"/>
                  </a:lnTo>
                  <a:lnTo>
                    <a:pt x="41" y="27"/>
                  </a:lnTo>
                  <a:close/>
                </a:path>
              </a:pathLst>
            </a:custGeom>
            <a:solidFill>
              <a:srgbClr val="000000"/>
            </a:solidFill>
            <a:ln w="9525">
              <a:noFill/>
              <a:round/>
              <a:headEnd/>
              <a:tailEnd/>
            </a:ln>
          </p:spPr>
          <p:txBody>
            <a:bodyPr/>
            <a:lstStyle/>
            <a:p>
              <a:endParaRPr lang="en-US"/>
            </a:p>
          </p:txBody>
        </p:sp>
        <p:sp>
          <p:nvSpPr>
            <p:cNvPr id="186365" name="Freeform 1021"/>
            <p:cNvSpPr>
              <a:spLocks/>
            </p:cNvSpPr>
            <p:nvPr/>
          </p:nvSpPr>
          <p:spPr bwMode="auto">
            <a:xfrm>
              <a:off x="4330" y="3145"/>
              <a:ext cx="33" cy="39"/>
            </a:xfrm>
            <a:custGeom>
              <a:avLst/>
              <a:gdLst/>
              <a:ahLst/>
              <a:cxnLst>
                <a:cxn ang="0">
                  <a:pos x="73" y="36"/>
                </a:cxn>
                <a:cxn ang="0">
                  <a:pos x="58" y="46"/>
                </a:cxn>
                <a:cxn ang="0">
                  <a:pos x="46" y="58"/>
                </a:cxn>
                <a:cxn ang="0">
                  <a:pos x="33" y="72"/>
                </a:cxn>
                <a:cxn ang="0">
                  <a:pos x="22" y="85"/>
                </a:cxn>
                <a:cxn ang="0">
                  <a:pos x="14" y="100"/>
                </a:cxn>
                <a:cxn ang="0">
                  <a:pos x="7" y="115"/>
                </a:cxn>
                <a:cxn ang="0">
                  <a:pos x="2" y="130"/>
                </a:cxn>
                <a:cxn ang="0">
                  <a:pos x="0" y="146"/>
                </a:cxn>
                <a:cxn ang="0">
                  <a:pos x="2" y="170"/>
                </a:cxn>
                <a:cxn ang="0">
                  <a:pos x="12" y="190"/>
                </a:cxn>
                <a:cxn ang="0">
                  <a:pos x="26" y="207"/>
                </a:cxn>
                <a:cxn ang="0">
                  <a:pos x="43" y="220"/>
                </a:cxn>
                <a:cxn ang="0">
                  <a:pos x="64" y="229"/>
                </a:cxn>
                <a:cxn ang="0">
                  <a:pos x="88" y="235"/>
                </a:cxn>
                <a:cxn ang="0">
                  <a:pos x="110" y="236"/>
                </a:cxn>
                <a:cxn ang="0">
                  <a:pos x="132" y="232"/>
                </a:cxn>
                <a:cxn ang="0">
                  <a:pos x="137" y="232"/>
                </a:cxn>
                <a:cxn ang="0">
                  <a:pos x="142" y="230"/>
                </a:cxn>
                <a:cxn ang="0">
                  <a:pos x="145" y="226"/>
                </a:cxn>
                <a:cxn ang="0">
                  <a:pos x="146" y="221"/>
                </a:cxn>
                <a:cxn ang="0">
                  <a:pos x="145" y="219"/>
                </a:cxn>
                <a:cxn ang="0">
                  <a:pos x="142" y="219"/>
                </a:cxn>
                <a:cxn ang="0">
                  <a:pos x="137" y="217"/>
                </a:cxn>
                <a:cxn ang="0">
                  <a:pos x="131" y="217"/>
                </a:cxn>
                <a:cxn ang="0">
                  <a:pos x="124" y="217"/>
                </a:cxn>
                <a:cxn ang="0">
                  <a:pos x="118" y="217"/>
                </a:cxn>
                <a:cxn ang="0">
                  <a:pos x="112" y="217"/>
                </a:cxn>
                <a:cxn ang="0">
                  <a:pos x="109" y="217"/>
                </a:cxn>
                <a:cxn ang="0">
                  <a:pos x="97" y="216"/>
                </a:cxn>
                <a:cxn ang="0">
                  <a:pos x="87" y="215"/>
                </a:cxn>
                <a:cxn ang="0">
                  <a:pos x="75" y="214"/>
                </a:cxn>
                <a:cxn ang="0">
                  <a:pos x="63" y="211"/>
                </a:cxn>
                <a:cxn ang="0">
                  <a:pos x="51" y="207"/>
                </a:cxn>
                <a:cxn ang="0">
                  <a:pos x="40" y="199"/>
                </a:cxn>
                <a:cxn ang="0">
                  <a:pos x="29" y="189"/>
                </a:cxn>
                <a:cxn ang="0">
                  <a:pos x="17" y="174"/>
                </a:cxn>
                <a:cxn ang="0">
                  <a:pos x="15" y="157"/>
                </a:cxn>
                <a:cxn ang="0">
                  <a:pos x="16" y="141"/>
                </a:cxn>
                <a:cxn ang="0">
                  <a:pos x="21" y="124"/>
                </a:cxn>
                <a:cxn ang="0">
                  <a:pos x="28" y="109"/>
                </a:cxn>
                <a:cxn ang="0">
                  <a:pos x="39" y="96"/>
                </a:cxn>
                <a:cxn ang="0">
                  <a:pos x="50" y="82"/>
                </a:cxn>
                <a:cxn ang="0">
                  <a:pos x="63" y="70"/>
                </a:cxn>
                <a:cxn ang="0">
                  <a:pos x="78" y="59"/>
                </a:cxn>
                <a:cxn ang="0">
                  <a:pos x="94" y="49"/>
                </a:cxn>
                <a:cxn ang="0">
                  <a:pos x="110" y="39"/>
                </a:cxn>
                <a:cxn ang="0">
                  <a:pos x="126" y="31"/>
                </a:cxn>
                <a:cxn ang="0">
                  <a:pos x="142" y="24"/>
                </a:cxn>
                <a:cxn ang="0">
                  <a:pos x="158" y="19"/>
                </a:cxn>
                <a:cxn ang="0">
                  <a:pos x="172" y="13"/>
                </a:cxn>
                <a:cxn ang="0">
                  <a:pos x="186" y="10"/>
                </a:cxn>
                <a:cxn ang="0">
                  <a:pos x="198" y="7"/>
                </a:cxn>
                <a:cxn ang="0">
                  <a:pos x="190" y="3"/>
                </a:cxn>
                <a:cxn ang="0">
                  <a:pos x="177" y="0"/>
                </a:cxn>
                <a:cxn ang="0">
                  <a:pos x="162" y="3"/>
                </a:cxn>
                <a:cxn ang="0">
                  <a:pos x="144" y="6"/>
                </a:cxn>
                <a:cxn ang="0">
                  <a:pos x="124" y="12"/>
                </a:cxn>
                <a:cxn ang="0">
                  <a:pos x="105" y="19"/>
                </a:cxn>
                <a:cxn ang="0">
                  <a:pos x="88" y="28"/>
                </a:cxn>
                <a:cxn ang="0">
                  <a:pos x="73" y="36"/>
                </a:cxn>
              </a:cxnLst>
              <a:rect l="0" t="0" r="r" b="b"/>
              <a:pathLst>
                <a:path w="198" h="236">
                  <a:moveTo>
                    <a:pt x="73" y="36"/>
                  </a:moveTo>
                  <a:lnTo>
                    <a:pt x="58" y="46"/>
                  </a:lnTo>
                  <a:lnTo>
                    <a:pt x="46" y="58"/>
                  </a:lnTo>
                  <a:lnTo>
                    <a:pt x="33" y="72"/>
                  </a:lnTo>
                  <a:lnTo>
                    <a:pt x="22" y="85"/>
                  </a:lnTo>
                  <a:lnTo>
                    <a:pt x="14" y="100"/>
                  </a:lnTo>
                  <a:lnTo>
                    <a:pt x="7" y="115"/>
                  </a:lnTo>
                  <a:lnTo>
                    <a:pt x="2" y="130"/>
                  </a:lnTo>
                  <a:lnTo>
                    <a:pt x="0" y="146"/>
                  </a:lnTo>
                  <a:lnTo>
                    <a:pt x="2" y="170"/>
                  </a:lnTo>
                  <a:lnTo>
                    <a:pt x="12" y="190"/>
                  </a:lnTo>
                  <a:lnTo>
                    <a:pt x="26" y="207"/>
                  </a:lnTo>
                  <a:lnTo>
                    <a:pt x="43" y="220"/>
                  </a:lnTo>
                  <a:lnTo>
                    <a:pt x="64" y="229"/>
                  </a:lnTo>
                  <a:lnTo>
                    <a:pt x="88" y="235"/>
                  </a:lnTo>
                  <a:lnTo>
                    <a:pt x="110" y="236"/>
                  </a:lnTo>
                  <a:lnTo>
                    <a:pt x="132" y="232"/>
                  </a:lnTo>
                  <a:lnTo>
                    <a:pt x="137" y="232"/>
                  </a:lnTo>
                  <a:lnTo>
                    <a:pt x="142" y="230"/>
                  </a:lnTo>
                  <a:lnTo>
                    <a:pt x="145" y="226"/>
                  </a:lnTo>
                  <a:lnTo>
                    <a:pt x="146" y="221"/>
                  </a:lnTo>
                  <a:lnTo>
                    <a:pt x="145" y="219"/>
                  </a:lnTo>
                  <a:lnTo>
                    <a:pt x="142" y="219"/>
                  </a:lnTo>
                  <a:lnTo>
                    <a:pt x="137" y="217"/>
                  </a:lnTo>
                  <a:lnTo>
                    <a:pt x="131" y="217"/>
                  </a:lnTo>
                  <a:lnTo>
                    <a:pt x="124" y="217"/>
                  </a:lnTo>
                  <a:lnTo>
                    <a:pt x="118" y="217"/>
                  </a:lnTo>
                  <a:lnTo>
                    <a:pt x="112" y="217"/>
                  </a:lnTo>
                  <a:lnTo>
                    <a:pt x="109" y="217"/>
                  </a:lnTo>
                  <a:lnTo>
                    <a:pt x="97" y="216"/>
                  </a:lnTo>
                  <a:lnTo>
                    <a:pt x="87" y="215"/>
                  </a:lnTo>
                  <a:lnTo>
                    <a:pt x="75" y="214"/>
                  </a:lnTo>
                  <a:lnTo>
                    <a:pt x="63" y="211"/>
                  </a:lnTo>
                  <a:lnTo>
                    <a:pt x="51" y="207"/>
                  </a:lnTo>
                  <a:lnTo>
                    <a:pt x="40" y="199"/>
                  </a:lnTo>
                  <a:lnTo>
                    <a:pt x="29" y="189"/>
                  </a:lnTo>
                  <a:lnTo>
                    <a:pt x="17" y="174"/>
                  </a:lnTo>
                  <a:lnTo>
                    <a:pt x="15" y="157"/>
                  </a:lnTo>
                  <a:lnTo>
                    <a:pt x="16" y="141"/>
                  </a:lnTo>
                  <a:lnTo>
                    <a:pt x="21" y="124"/>
                  </a:lnTo>
                  <a:lnTo>
                    <a:pt x="28" y="109"/>
                  </a:lnTo>
                  <a:lnTo>
                    <a:pt x="39" y="96"/>
                  </a:lnTo>
                  <a:lnTo>
                    <a:pt x="50" y="82"/>
                  </a:lnTo>
                  <a:lnTo>
                    <a:pt x="63" y="70"/>
                  </a:lnTo>
                  <a:lnTo>
                    <a:pt x="78" y="59"/>
                  </a:lnTo>
                  <a:lnTo>
                    <a:pt x="94" y="49"/>
                  </a:lnTo>
                  <a:lnTo>
                    <a:pt x="110" y="39"/>
                  </a:lnTo>
                  <a:lnTo>
                    <a:pt x="126" y="31"/>
                  </a:lnTo>
                  <a:lnTo>
                    <a:pt x="142" y="24"/>
                  </a:lnTo>
                  <a:lnTo>
                    <a:pt x="158" y="19"/>
                  </a:lnTo>
                  <a:lnTo>
                    <a:pt x="172" y="13"/>
                  </a:lnTo>
                  <a:lnTo>
                    <a:pt x="186" y="10"/>
                  </a:lnTo>
                  <a:lnTo>
                    <a:pt x="198" y="7"/>
                  </a:lnTo>
                  <a:lnTo>
                    <a:pt x="190" y="3"/>
                  </a:lnTo>
                  <a:lnTo>
                    <a:pt x="177" y="0"/>
                  </a:lnTo>
                  <a:lnTo>
                    <a:pt x="162" y="3"/>
                  </a:lnTo>
                  <a:lnTo>
                    <a:pt x="144" y="6"/>
                  </a:lnTo>
                  <a:lnTo>
                    <a:pt x="124" y="12"/>
                  </a:lnTo>
                  <a:lnTo>
                    <a:pt x="105" y="19"/>
                  </a:lnTo>
                  <a:lnTo>
                    <a:pt x="88" y="28"/>
                  </a:lnTo>
                  <a:lnTo>
                    <a:pt x="73" y="36"/>
                  </a:lnTo>
                  <a:close/>
                </a:path>
              </a:pathLst>
            </a:custGeom>
            <a:solidFill>
              <a:srgbClr val="000000"/>
            </a:solidFill>
            <a:ln w="9525">
              <a:solidFill>
                <a:schemeClr val="bg2"/>
              </a:solidFill>
              <a:round/>
              <a:headEnd/>
              <a:tailEnd/>
            </a:ln>
          </p:spPr>
          <p:txBody>
            <a:bodyPr/>
            <a:lstStyle/>
            <a:p>
              <a:endParaRPr lang="en-US"/>
            </a:p>
          </p:txBody>
        </p:sp>
        <p:sp>
          <p:nvSpPr>
            <p:cNvPr id="186366" name="Freeform 1022"/>
            <p:cNvSpPr>
              <a:spLocks/>
            </p:cNvSpPr>
            <p:nvPr/>
          </p:nvSpPr>
          <p:spPr bwMode="auto">
            <a:xfrm>
              <a:off x="4386" y="3145"/>
              <a:ext cx="22" cy="30"/>
            </a:xfrm>
            <a:custGeom>
              <a:avLst/>
              <a:gdLst/>
              <a:ahLst/>
              <a:cxnLst>
                <a:cxn ang="0">
                  <a:pos x="108" y="61"/>
                </a:cxn>
                <a:cxn ang="0">
                  <a:pos x="111" y="80"/>
                </a:cxn>
                <a:cxn ang="0">
                  <a:pos x="109" y="97"/>
                </a:cxn>
                <a:cxn ang="0">
                  <a:pos x="101" y="110"/>
                </a:cxn>
                <a:cxn ang="0">
                  <a:pos x="89" y="123"/>
                </a:cxn>
                <a:cxn ang="0">
                  <a:pos x="75" y="134"/>
                </a:cxn>
                <a:cxn ang="0">
                  <a:pos x="60" y="145"/>
                </a:cxn>
                <a:cxn ang="0">
                  <a:pos x="43" y="156"/>
                </a:cxn>
                <a:cxn ang="0">
                  <a:pos x="29" y="167"/>
                </a:cxn>
                <a:cxn ang="0">
                  <a:pos x="27" y="170"/>
                </a:cxn>
                <a:cxn ang="0">
                  <a:pos x="26" y="172"/>
                </a:cxn>
                <a:cxn ang="0">
                  <a:pos x="26" y="176"/>
                </a:cxn>
                <a:cxn ang="0">
                  <a:pos x="28" y="179"/>
                </a:cxn>
                <a:cxn ang="0">
                  <a:pos x="30" y="182"/>
                </a:cxn>
                <a:cxn ang="0">
                  <a:pos x="34" y="183"/>
                </a:cxn>
                <a:cxn ang="0">
                  <a:pos x="37" y="183"/>
                </a:cxn>
                <a:cxn ang="0">
                  <a:pos x="41" y="182"/>
                </a:cxn>
                <a:cxn ang="0">
                  <a:pos x="58" y="171"/>
                </a:cxn>
                <a:cxn ang="0">
                  <a:pos x="76" y="160"/>
                </a:cxn>
                <a:cxn ang="0">
                  <a:pos x="92" y="147"/>
                </a:cxn>
                <a:cxn ang="0">
                  <a:pos x="108" y="132"/>
                </a:cxn>
                <a:cxn ang="0">
                  <a:pos x="118" y="116"/>
                </a:cxn>
                <a:cxn ang="0">
                  <a:pos x="125" y="98"/>
                </a:cxn>
                <a:cxn ang="0">
                  <a:pos x="128" y="78"/>
                </a:cxn>
                <a:cxn ang="0">
                  <a:pos x="123" y="58"/>
                </a:cxn>
                <a:cxn ang="0">
                  <a:pos x="112" y="41"/>
                </a:cxn>
                <a:cxn ang="0">
                  <a:pos x="98" y="28"/>
                </a:cxn>
                <a:cxn ang="0">
                  <a:pos x="80" y="16"/>
                </a:cxn>
                <a:cxn ang="0">
                  <a:pos x="61" y="8"/>
                </a:cxn>
                <a:cxn ang="0">
                  <a:pos x="41" y="2"/>
                </a:cxn>
                <a:cxn ang="0">
                  <a:pos x="23" y="0"/>
                </a:cxn>
                <a:cxn ang="0">
                  <a:pos x="9" y="1"/>
                </a:cxn>
                <a:cxn ang="0">
                  <a:pos x="0" y="6"/>
                </a:cxn>
                <a:cxn ang="0">
                  <a:pos x="16" y="10"/>
                </a:cxn>
                <a:cxn ang="0">
                  <a:pos x="33" y="14"/>
                </a:cxn>
                <a:cxn ang="0">
                  <a:pos x="48" y="17"/>
                </a:cxn>
                <a:cxn ang="0">
                  <a:pos x="63" y="22"/>
                </a:cxn>
                <a:cxn ang="0">
                  <a:pos x="77" y="28"/>
                </a:cxn>
                <a:cxn ang="0">
                  <a:pos x="90" y="36"/>
                </a:cxn>
                <a:cxn ang="0">
                  <a:pos x="101" y="46"/>
                </a:cxn>
                <a:cxn ang="0">
                  <a:pos x="108" y="61"/>
                </a:cxn>
              </a:cxnLst>
              <a:rect l="0" t="0" r="r" b="b"/>
              <a:pathLst>
                <a:path w="128" h="183">
                  <a:moveTo>
                    <a:pt x="108" y="61"/>
                  </a:moveTo>
                  <a:lnTo>
                    <a:pt x="111" y="80"/>
                  </a:lnTo>
                  <a:lnTo>
                    <a:pt x="109" y="97"/>
                  </a:lnTo>
                  <a:lnTo>
                    <a:pt x="101" y="110"/>
                  </a:lnTo>
                  <a:lnTo>
                    <a:pt x="89" y="123"/>
                  </a:lnTo>
                  <a:lnTo>
                    <a:pt x="75" y="134"/>
                  </a:lnTo>
                  <a:lnTo>
                    <a:pt x="60" y="145"/>
                  </a:lnTo>
                  <a:lnTo>
                    <a:pt x="43" y="156"/>
                  </a:lnTo>
                  <a:lnTo>
                    <a:pt x="29" y="167"/>
                  </a:lnTo>
                  <a:lnTo>
                    <a:pt x="27" y="170"/>
                  </a:lnTo>
                  <a:lnTo>
                    <a:pt x="26" y="172"/>
                  </a:lnTo>
                  <a:lnTo>
                    <a:pt x="26" y="176"/>
                  </a:lnTo>
                  <a:lnTo>
                    <a:pt x="28" y="179"/>
                  </a:lnTo>
                  <a:lnTo>
                    <a:pt x="30" y="182"/>
                  </a:lnTo>
                  <a:lnTo>
                    <a:pt x="34" y="183"/>
                  </a:lnTo>
                  <a:lnTo>
                    <a:pt x="37" y="183"/>
                  </a:lnTo>
                  <a:lnTo>
                    <a:pt x="41" y="182"/>
                  </a:lnTo>
                  <a:lnTo>
                    <a:pt x="58" y="171"/>
                  </a:lnTo>
                  <a:lnTo>
                    <a:pt x="76" y="160"/>
                  </a:lnTo>
                  <a:lnTo>
                    <a:pt x="92" y="147"/>
                  </a:lnTo>
                  <a:lnTo>
                    <a:pt x="108" y="132"/>
                  </a:lnTo>
                  <a:lnTo>
                    <a:pt x="118" y="116"/>
                  </a:lnTo>
                  <a:lnTo>
                    <a:pt x="125" y="98"/>
                  </a:lnTo>
                  <a:lnTo>
                    <a:pt x="128" y="78"/>
                  </a:lnTo>
                  <a:lnTo>
                    <a:pt x="123" y="58"/>
                  </a:lnTo>
                  <a:lnTo>
                    <a:pt x="112" y="41"/>
                  </a:lnTo>
                  <a:lnTo>
                    <a:pt x="98" y="28"/>
                  </a:lnTo>
                  <a:lnTo>
                    <a:pt x="80" y="16"/>
                  </a:lnTo>
                  <a:lnTo>
                    <a:pt x="61" y="8"/>
                  </a:lnTo>
                  <a:lnTo>
                    <a:pt x="41" y="2"/>
                  </a:lnTo>
                  <a:lnTo>
                    <a:pt x="23" y="0"/>
                  </a:lnTo>
                  <a:lnTo>
                    <a:pt x="9" y="1"/>
                  </a:lnTo>
                  <a:lnTo>
                    <a:pt x="0" y="6"/>
                  </a:lnTo>
                  <a:lnTo>
                    <a:pt x="16" y="10"/>
                  </a:lnTo>
                  <a:lnTo>
                    <a:pt x="33" y="14"/>
                  </a:lnTo>
                  <a:lnTo>
                    <a:pt x="48" y="17"/>
                  </a:lnTo>
                  <a:lnTo>
                    <a:pt x="63" y="22"/>
                  </a:lnTo>
                  <a:lnTo>
                    <a:pt x="77" y="28"/>
                  </a:lnTo>
                  <a:lnTo>
                    <a:pt x="90" y="36"/>
                  </a:lnTo>
                  <a:lnTo>
                    <a:pt x="101" y="46"/>
                  </a:lnTo>
                  <a:lnTo>
                    <a:pt x="108" y="61"/>
                  </a:lnTo>
                  <a:close/>
                </a:path>
              </a:pathLst>
            </a:custGeom>
            <a:solidFill>
              <a:srgbClr val="000000"/>
            </a:solidFill>
            <a:ln w="9525">
              <a:solidFill>
                <a:schemeClr val="bg2"/>
              </a:solidFill>
              <a:round/>
              <a:headEnd/>
              <a:tailEnd/>
            </a:ln>
          </p:spPr>
          <p:txBody>
            <a:bodyPr/>
            <a:lstStyle/>
            <a:p>
              <a:endParaRPr lang="en-US"/>
            </a:p>
          </p:txBody>
        </p:sp>
        <p:sp>
          <p:nvSpPr>
            <p:cNvPr id="186367" name="Freeform 1023"/>
            <p:cNvSpPr>
              <a:spLocks/>
            </p:cNvSpPr>
            <p:nvPr/>
          </p:nvSpPr>
          <p:spPr bwMode="auto">
            <a:xfrm>
              <a:off x="4309" y="3138"/>
              <a:ext cx="53" cy="63"/>
            </a:xfrm>
            <a:custGeom>
              <a:avLst/>
              <a:gdLst/>
              <a:ahLst/>
              <a:cxnLst>
                <a:cxn ang="0">
                  <a:pos x="101" y="70"/>
                </a:cxn>
                <a:cxn ang="0">
                  <a:pos x="54" y="115"/>
                </a:cxn>
                <a:cxn ang="0">
                  <a:pos x="18" y="167"/>
                </a:cxn>
                <a:cxn ang="0">
                  <a:pos x="0" y="227"/>
                </a:cxn>
                <a:cxn ang="0">
                  <a:pos x="4" y="267"/>
                </a:cxn>
                <a:cxn ang="0">
                  <a:pos x="11" y="283"/>
                </a:cxn>
                <a:cxn ang="0">
                  <a:pos x="21" y="298"/>
                </a:cxn>
                <a:cxn ang="0">
                  <a:pos x="34" y="311"/>
                </a:cxn>
                <a:cxn ang="0">
                  <a:pos x="57" y="325"/>
                </a:cxn>
                <a:cxn ang="0">
                  <a:pos x="87" y="340"/>
                </a:cxn>
                <a:cxn ang="0">
                  <a:pos x="120" y="351"/>
                </a:cxn>
                <a:cxn ang="0">
                  <a:pos x="153" y="360"/>
                </a:cxn>
                <a:cxn ang="0">
                  <a:pos x="187" y="367"/>
                </a:cxn>
                <a:cxn ang="0">
                  <a:pos x="221" y="372"/>
                </a:cxn>
                <a:cxn ang="0">
                  <a:pos x="256" y="375"/>
                </a:cxn>
                <a:cxn ang="0">
                  <a:pos x="290" y="378"/>
                </a:cxn>
                <a:cxn ang="0">
                  <a:pos x="312" y="379"/>
                </a:cxn>
                <a:cxn ang="0">
                  <a:pos x="320" y="372"/>
                </a:cxn>
                <a:cxn ang="0">
                  <a:pos x="323" y="360"/>
                </a:cxn>
                <a:cxn ang="0">
                  <a:pos x="316" y="352"/>
                </a:cxn>
                <a:cxn ang="0">
                  <a:pos x="295" y="351"/>
                </a:cxn>
                <a:cxn ang="0">
                  <a:pos x="263" y="350"/>
                </a:cxn>
                <a:cxn ang="0">
                  <a:pos x="231" y="348"/>
                </a:cxn>
                <a:cxn ang="0">
                  <a:pos x="200" y="343"/>
                </a:cxn>
                <a:cxn ang="0">
                  <a:pos x="168" y="337"/>
                </a:cxn>
                <a:cxn ang="0">
                  <a:pos x="136" y="329"/>
                </a:cxn>
                <a:cxn ang="0">
                  <a:pos x="106" y="320"/>
                </a:cxn>
                <a:cxn ang="0">
                  <a:pos x="76" y="306"/>
                </a:cxn>
                <a:cxn ang="0">
                  <a:pos x="51" y="291"/>
                </a:cxn>
                <a:cxn ang="0">
                  <a:pos x="35" y="269"/>
                </a:cxn>
                <a:cxn ang="0">
                  <a:pos x="31" y="239"/>
                </a:cxn>
                <a:cxn ang="0">
                  <a:pos x="38" y="197"/>
                </a:cxn>
                <a:cxn ang="0">
                  <a:pos x="51" y="165"/>
                </a:cxn>
                <a:cxn ang="0">
                  <a:pos x="68" y="136"/>
                </a:cxn>
                <a:cxn ang="0">
                  <a:pos x="89" y="111"/>
                </a:cxn>
                <a:cxn ang="0">
                  <a:pos x="114" y="88"/>
                </a:cxn>
                <a:cxn ang="0">
                  <a:pos x="144" y="64"/>
                </a:cxn>
                <a:cxn ang="0">
                  <a:pos x="181" y="41"/>
                </a:cxn>
                <a:cxn ang="0">
                  <a:pos x="219" y="22"/>
                </a:cxn>
                <a:cxn ang="0">
                  <a:pos x="253" y="7"/>
                </a:cxn>
                <a:cxn ang="0">
                  <a:pos x="255" y="0"/>
                </a:cxn>
                <a:cxn ang="0">
                  <a:pos x="221" y="5"/>
                </a:cxn>
                <a:cxn ang="0">
                  <a:pos x="181" y="19"/>
                </a:cxn>
                <a:cxn ang="0">
                  <a:pos x="142" y="39"/>
                </a:cxn>
              </a:cxnLst>
              <a:rect l="0" t="0" r="r" b="b"/>
              <a:pathLst>
                <a:path w="323" h="379">
                  <a:moveTo>
                    <a:pt x="126" y="50"/>
                  </a:moveTo>
                  <a:lnTo>
                    <a:pt x="101" y="70"/>
                  </a:lnTo>
                  <a:lnTo>
                    <a:pt x="76" y="92"/>
                  </a:lnTo>
                  <a:lnTo>
                    <a:pt x="54" y="115"/>
                  </a:lnTo>
                  <a:lnTo>
                    <a:pt x="34" y="140"/>
                  </a:lnTo>
                  <a:lnTo>
                    <a:pt x="18" y="167"/>
                  </a:lnTo>
                  <a:lnTo>
                    <a:pt x="6" y="196"/>
                  </a:lnTo>
                  <a:lnTo>
                    <a:pt x="0" y="227"/>
                  </a:lnTo>
                  <a:lnTo>
                    <a:pt x="1" y="259"/>
                  </a:lnTo>
                  <a:lnTo>
                    <a:pt x="4" y="267"/>
                  </a:lnTo>
                  <a:lnTo>
                    <a:pt x="7" y="277"/>
                  </a:lnTo>
                  <a:lnTo>
                    <a:pt x="11" y="283"/>
                  </a:lnTo>
                  <a:lnTo>
                    <a:pt x="15" y="291"/>
                  </a:lnTo>
                  <a:lnTo>
                    <a:pt x="21" y="298"/>
                  </a:lnTo>
                  <a:lnTo>
                    <a:pt x="27" y="305"/>
                  </a:lnTo>
                  <a:lnTo>
                    <a:pt x="34" y="311"/>
                  </a:lnTo>
                  <a:lnTo>
                    <a:pt x="41" y="316"/>
                  </a:lnTo>
                  <a:lnTo>
                    <a:pt x="57" y="325"/>
                  </a:lnTo>
                  <a:lnTo>
                    <a:pt x="72" y="333"/>
                  </a:lnTo>
                  <a:lnTo>
                    <a:pt x="87" y="340"/>
                  </a:lnTo>
                  <a:lnTo>
                    <a:pt x="103" y="345"/>
                  </a:lnTo>
                  <a:lnTo>
                    <a:pt x="120" y="351"/>
                  </a:lnTo>
                  <a:lnTo>
                    <a:pt x="136" y="356"/>
                  </a:lnTo>
                  <a:lnTo>
                    <a:pt x="153" y="360"/>
                  </a:lnTo>
                  <a:lnTo>
                    <a:pt x="169" y="364"/>
                  </a:lnTo>
                  <a:lnTo>
                    <a:pt x="187" y="367"/>
                  </a:lnTo>
                  <a:lnTo>
                    <a:pt x="204" y="370"/>
                  </a:lnTo>
                  <a:lnTo>
                    <a:pt x="221" y="372"/>
                  </a:lnTo>
                  <a:lnTo>
                    <a:pt x="238" y="374"/>
                  </a:lnTo>
                  <a:lnTo>
                    <a:pt x="256" y="375"/>
                  </a:lnTo>
                  <a:lnTo>
                    <a:pt x="273" y="376"/>
                  </a:lnTo>
                  <a:lnTo>
                    <a:pt x="290" y="378"/>
                  </a:lnTo>
                  <a:lnTo>
                    <a:pt x="307" y="379"/>
                  </a:lnTo>
                  <a:lnTo>
                    <a:pt x="312" y="379"/>
                  </a:lnTo>
                  <a:lnTo>
                    <a:pt x="317" y="375"/>
                  </a:lnTo>
                  <a:lnTo>
                    <a:pt x="320" y="372"/>
                  </a:lnTo>
                  <a:lnTo>
                    <a:pt x="323" y="366"/>
                  </a:lnTo>
                  <a:lnTo>
                    <a:pt x="323" y="360"/>
                  </a:lnTo>
                  <a:lnTo>
                    <a:pt x="320" y="356"/>
                  </a:lnTo>
                  <a:lnTo>
                    <a:pt x="316" y="352"/>
                  </a:lnTo>
                  <a:lnTo>
                    <a:pt x="311" y="351"/>
                  </a:lnTo>
                  <a:lnTo>
                    <a:pt x="295" y="351"/>
                  </a:lnTo>
                  <a:lnTo>
                    <a:pt x="279" y="351"/>
                  </a:lnTo>
                  <a:lnTo>
                    <a:pt x="263" y="350"/>
                  </a:lnTo>
                  <a:lnTo>
                    <a:pt x="248" y="349"/>
                  </a:lnTo>
                  <a:lnTo>
                    <a:pt x="231" y="348"/>
                  </a:lnTo>
                  <a:lnTo>
                    <a:pt x="215" y="345"/>
                  </a:lnTo>
                  <a:lnTo>
                    <a:pt x="200" y="343"/>
                  </a:lnTo>
                  <a:lnTo>
                    <a:pt x="183" y="341"/>
                  </a:lnTo>
                  <a:lnTo>
                    <a:pt x="168" y="337"/>
                  </a:lnTo>
                  <a:lnTo>
                    <a:pt x="151" y="334"/>
                  </a:lnTo>
                  <a:lnTo>
                    <a:pt x="136" y="329"/>
                  </a:lnTo>
                  <a:lnTo>
                    <a:pt x="121" y="325"/>
                  </a:lnTo>
                  <a:lnTo>
                    <a:pt x="106" y="320"/>
                  </a:lnTo>
                  <a:lnTo>
                    <a:pt x="92" y="313"/>
                  </a:lnTo>
                  <a:lnTo>
                    <a:pt x="76" y="306"/>
                  </a:lnTo>
                  <a:lnTo>
                    <a:pt x="62" y="300"/>
                  </a:lnTo>
                  <a:lnTo>
                    <a:pt x="51" y="291"/>
                  </a:lnTo>
                  <a:lnTo>
                    <a:pt x="41" y="280"/>
                  </a:lnTo>
                  <a:lnTo>
                    <a:pt x="35" y="269"/>
                  </a:lnTo>
                  <a:lnTo>
                    <a:pt x="31" y="255"/>
                  </a:lnTo>
                  <a:lnTo>
                    <a:pt x="31" y="239"/>
                  </a:lnTo>
                  <a:lnTo>
                    <a:pt x="33" y="218"/>
                  </a:lnTo>
                  <a:lnTo>
                    <a:pt x="38" y="197"/>
                  </a:lnTo>
                  <a:lnTo>
                    <a:pt x="42" y="182"/>
                  </a:lnTo>
                  <a:lnTo>
                    <a:pt x="51" y="165"/>
                  </a:lnTo>
                  <a:lnTo>
                    <a:pt x="60" y="150"/>
                  </a:lnTo>
                  <a:lnTo>
                    <a:pt x="68" y="136"/>
                  </a:lnTo>
                  <a:lnTo>
                    <a:pt x="79" y="124"/>
                  </a:lnTo>
                  <a:lnTo>
                    <a:pt x="89" y="111"/>
                  </a:lnTo>
                  <a:lnTo>
                    <a:pt x="101" y="100"/>
                  </a:lnTo>
                  <a:lnTo>
                    <a:pt x="114" y="88"/>
                  </a:lnTo>
                  <a:lnTo>
                    <a:pt x="129" y="76"/>
                  </a:lnTo>
                  <a:lnTo>
                    <a:pt x="144" y="64"/>
                  </a:lnTo>
                  <a:lnTo>
                    <a:pt x="162" y="53"/>
                  </a:lnTo>
                  <a:lnTo>
                    <a:pt x="181" y="41"/>
                  </a:lnTo>
                  <a:lnTo>
                    <a:pt x="201" y="31"/>
                  </a:lnTo>
                  <a:lnTo>
                    <a:pt x="219" y="22"/>
                  </a:lnTo>
                  <a:lnTo>
                    <a:pt x="237" y="14"/>
                  </a:lnTo>
                  <a:lnTo>
                    <a:pt x="253" y="7"/>
                  </a:lnTo>
                  <a:lnTo>
                    <a:pt x="268" y="1"/>
                  </a:lnTo>
                  <a:lnTo>
                    <a:pt x="255" y="0"/>
                  </a:lnTo>
                  <a:lnTo>
                    <a:pt x="238" y="1"/>
                  </a:lnTo>
                  <a:lnTo>
                    <a:pt x="221" y="5"/>
                  </a:lnTo>
                  <a:lnTo>
                    <a:pt x="201" y="11"/>
                  </a:lnTo>
                  <a:lnTo>
                    <a:pt x="181" y="19"/>
                  </a:lnTo>
                  <a:lnTo>
                    <a:pt x="161" y="28"/>
                  </a:lnTo>
                  <a:lnTo>
                    <a:pt x="142" y="39"/>
                  </a:lnTo>
                  <a:lnTo>
                    <a:pt x="126" y="50"/>
                  </a:lnTo>
                  <a:close/>
                </a:path>
              </a:pathLst>
            </a:custGeom>
            <a:solidFill>
              <a:srgbClr val="000000"/>
            </a:solidFill>
            <a:ln w="9525">
              <a:solidFill>
                <a:schemeClr val="bg2"/>
              </a:solidFill>
              <a:round/>
              <a:headEnd/>
              <a:tailEnd/>
            </a:ln>
          </p:spPr>
          <p:txBody>
            <a:bodyPr/>
            <a:lstStyle/>
            <a:p>
              <a:endParaRPr lang="en-US"/>
            </a:p>
          </p:txBody>
        </p:sp>
        <p:sp>
          <p:nvSpPr>
            <p:cNvPr id="237568" name="Freeform 0"/>
            <p:cNvSpPr>
              <a:spLocks/>
            </p:cNvSpPr>
            <p:nvPr/>
          </p:nvSpPr>
          <p:spPr bwMode="auto">
            <a:xfrm>
              <a:off x="4384" y="3136"/>
              <a:ext cx="47" cy="42"/>
            </a:xfrm>
            <a:custGeom>
              <a:avLst/>
              <a:gdLst/>
              <a:ahLst/>
              <a:cxnLst>
                <a:cxn ang="0">
                  <a:pos x="235" y="78"/>
                </a:cxn>
                <a:cxn ang="0">
                  <a:pos x="248" y="92"/>
                </a:cxn>
                <a:cxn ang="0">
                  <a:pos x="255" y="108"/>
                </a:cxn>
                <a:cxn ang="0">
                  <a:pos x="259" y="125"/>
                </a:cxn>
                <a:cxn ang="0">
                  <a:pos x="259" y="144"/>
                </a:cxn>
                <a:cxn ang="0">
                  <a:pos x="257" y="159"/>
                </a:cxn>
                <a:cxn ang="0">
                  <a:pos x="252" y="171"/>
                </a:cxn>
                <a:cxn ang="0">
                  <a:pos x="244" y="184"/>
                </a:cxn>
                <a:cxn ang="0">
                  <a:pos x="236" y="194"/>
                </a:cxn>
                <a:cxn ang="0">
                  <a:pos x="225" y="206"/>
                </a:cxn>
                <a:cxn ang="0">
                  <a:pos x="215" y="215"/>
                </a:cxn>
                <a:cxn ang="0">
                  <a:pos x="204" y="225"/>
                </a:cxn>
                <a:cxn ang="0">
                  <a:pos x="194" y="236"/>
                </a:cxn>
                <a:cxn ang="0">
                  <a:pos x="191" y="239"/>
                </a:cxn>
                <a:cxn ang="0">
                  <a:pos x="190" y="242"/>
                </a:cxn>
                <a:cxn ang="0">
                  <a:pos x="191" y="246"/>
                </a:cxn>
                <a:cxn ang="0">
                  <a:pos x="194" y="249"/>
                </a:cxn>
                <a:cxn ang="0">
                  <a:pos x="197" y="252"/>
                </a:cxn>
                <a:cxn ang="0">
                  <a:pos x="201" y="253"/>
                </a:cxn>
                <a:cxn ang="0">
                  <a:pos x="205" y="252"/>
                </a:cxn>
                <a:cxn ang="0">
                  <a:pos x="209" y="249"/>
                </a:cxn>
                <a:cxn ang="0">
                  <a:pos x="232" y="234"/>
                </a:cxn>
                <a:cxn ang="0">
                  <a:pos x="251" y="215"/>
                </a:cxn>
                <a:cxn ang="0">
                  <a:pos x="267" y="192"/>
                </a:cxn>
                <a:cxn ang="0">
                  <a:pos x="278" y="168"/>
                </a:cxn>
                <a:cxn ang="0">
                  <a:pos x="282" y="141"/>
                </a:cxn>
                <a:cxn ang="0">
                  <a:pos x="279" y="116"/>
                </a:cxn>
                <a:cxn ang="0">
                  <a:pos x="270" y="92"/>
                </a:cxn>
                <a:cxn ang="0">
                  <a:pos x="251" y="70"/>
                </a:cxn>
                <a:cxn ang="0">
                  <a:pos x="237" y="59"/>
                </a:cxn>
                <a:cxn ang="0">
                  <a:pos x="221" y="48"/>
                </a:cxn>
                <a:cxn ang="0">
                  <a:pos x="202" y="39"/>
                </a:cxn>
                <a:cxn ang="0">
                  <a:pos x="183" y="31"/>
                </a:cxn>
                <a:cxn ang="0">
                  <a:pos x="163" y="24"/>
                </a:cxn>
                <a:cxn ang="0">
                  <a:pos x="142" y="18"/>
                </a:cxn>
                <a:cxn ang="0">
                  <a:pos x="122" y="13"/>
                </a:cxn>
                <a:cxn ang="0">
                  <a:pos x="101" y="8"/>
                </a:cxn>
                <a:cxn ang="0">
                  <a:pos x="82" y="5"/>
                </a:cxn>
                <a:cxn ang="0">
                  <a:pos x="63" y="2"/>
                </a:cxn>
                <a:cxn ang="0">
                  <a:pos x="47" y="0"/>
                </a:cxn>
                <a:cxn ang="0">
                  <a:pos x="32" y="0"/>
                </a:cxn>
                <a:cxn ang="0">
                  <a:pos x="19" y="0"/>
                </a:cxn>
                <a:cxn ang="0">
                  <a:pos x="10" y="1"/>
                </a:cxn>
                <a:cxn ang="0">
                  <a:pos x="4" y="4"/>
                </a:cxn>
                <a:cxn ang="0">
                  <a:pos x="0" y="6"/>
                </a:cxn>
                <a:cxn ang="0">
                  <a:pos x="12" y="8"/>
                </a:cxn>
                <a:cxn ang="0">
                  <a:pos x="25" y="9"/>
                </a:cxn>
                <a:cxn ang="0">
                  <a:pos x="38" y="12"/>
                </a:cxn>
                <a:cxn ang="0">
                  <a:pos x="52" y="14"/>
                </a:cxn>
                <a:cxn ang="0">
                  <a:pos x="67" y="16"/>
                </a:cxn>
                <a:cxn ang="0">
                  <a:pos x="82" y="18"/>
                </a:cxn>
                <a:cxn ang="0">
                  <a:pos x="97" y="22"/>
                </a:cxn>
                <a:cxn ang="0">
                  <a:pos x="114" y="25"/>
                </a:cxn>
                <a:cxn ang="0">
                  <a:pos x="129" y="30"/>
                </a:cxn>
                <a:cxn ang="0">
                  <a:pos x="146" y="35"/>
                </a:cxn>
                <a:cxn ang="0">
                  <a:pos x="162" y="40"/>
                </a:cxn>
                <a:cxn ang="0">
                  <a:pos x="177" y="46"/>
                </a:cxn>
                <a:cxn ang="0">
                  <a:pos x="192" y="53"/>
                </a:cxn>
                <a:cxn ang="0">
                  <a:pos x="208" y="60"/>
                </a:cxn>
                <a:cxn ang="0">
                  <a:pos x="222" y="69"/>
                </a:cxn>
                <a:cxn ang="0">
                  <a:pos x="235" y="78"/>
                </a:cxn>
              </a:cxnLst>
              <a:rect l="0" t="0" r="r" b="b"/>
              <a:pathLst>
                <a:path w="282" h="253">
                  <a:moveTo>
                    <a:pt x="235" y="78"/>
                  </a:moveTo>
                  <a:lnTo>
                    <a:pt x="248" y="92"/>
                  </a:lnTo>
                  <a:lnTo>
                    <a:pt x="255" y="108"/>
                  </a:lnTo>
                  <a:lnTo>
                    <a:pt x="259" y="125"/>
                  </a:lnTo>
                  <a:lnTo>
                    <a:pt x="259" y="144"/>
                  </a:lnTo>
                  <a:lnTo>
                    <a:pt x="257" y="159"/>
                  </a:lnTo>
                  <a:lnTo>
                    <a:pt x="252" y="171"/>
                  </a:lnTo>
                  <a:lnTo>
                    <a:pt x="244" y="184"/>
                  </a:lnTo>
                  <a:lnTo>
                    <a:pt x="236" y="194"/>
                  </a:lnTo>
                  <a:lnTo>
                    <a:pt x="225" y="206"/>
                  </a:lnTo>
                  <a:lnTo>
                    <a:pt x="215" y="215"/>
                  </a:lnTo>
                  <a:lnTo>
                    <a:pt x="204" y="225"/>
                  </a:lnTo>
                  <a:lnTo>
                    <a:pt x="194" y="236"/>
                  </a:lnTo>
                  <a:lnTo>
                    <a:pt x="191" y="239"/>
                  </a:lnTo>
                  <a:lnTo>
                    <a:pt x="190" y="242"/>
                  </a:lnTo>
                  <a:lnTo>
                    <a:pt x="191" y="246"/>
                  </a:lnTo>
                  <a:lnTo>
                    <a:pt x="194" y="249"/>
                  </a:lnTo>
                  <a:lnTo>
                    <a:pt x="197" y="252"/>
                  </a:lnTo>
                  <a:lnTo>
                    <a:pt x="201" y="253"/>
                  </a:lnTo>
                  <a:lnTo>
                    <a:pt x="205" y="252"/>
                  </a:lnTo>
                  <a:lnTo>
                    <a:pt x="209" y="249"/>
                  </a:lnTo>
                  <a:lnTo>
                    <a:pt x="232" y="234"/>
                  </a:lnTo>
                  <a:lnTo>
                    <a:pt x="251" y="215"/>
                  </a:lnTo>
                  <a:lnTo>
                    <a:pt x="267" y="192"/>
                  </a:lnTo>
                  <a:lnTo>
                    <a:pt x="278" y="168"/>
                  </a:lnTo>
                  <a:lnTo>
                    <a:pt x="282" y="141"/>
                  </a:lnTo>
                  <a:lnTo>
                    <a:pt x="279" y="116"/>
                  </a:lnTo>
                  <a:lnTo>
                    <a:pt x="270" y="92"/>
                  </a:lnTo>
                  <a:lnTo>
                    <a:pt x="251" y="70"/>
                  </a:lnTo>
                  <a:lnTo>
                    <a:pt x="237" y="59"/>
                  </a:lnTo>
                  <a:lnTo>
                    <a:pt x="221" y="48"/>
                  </a:lnTo>
                  <a:lnTo>
                    <a:pt x="202" y="39"/>
                  </a:lnTo>
                  <a:lnTo>
                    <a:pt x="183" y="31"/>
                  </a:lnTo>
                  <a:lnTo>
                    <a:pt x="163" y="24"/>
                  </a:lnTo>
                  <a:lnTo>
                    <a:pt x="142" y="18"/>
                  </a:lnTo>
                  <a:lnTo>
                    <a:pt x="122" y="13"/>
                  </a:lnTo>
                  <a:lnTo>
                    <a:pt x="101" y="8"/>
                  </a:lnTo>
                  <a:lnTo>
                    <a:pt x="82" y="5"/>
                  </a:lnTo>
                  <a:lnTo>
                    <a:pt x="63" y="2"/>
                  </a:lnTo>
                  <a:lnTo>
                    <a:pt x="47" y="0"/>
                  </a:lnTo>
                  <a:lnTo>
                    <a:pt x="32" y="0"/>
                  </a:lnTo>
                  <a:lnTo>
                    <a:pt x="19" y="0"/>
                  </a:lnTo>
                  <a:lnTo>
                    <a:pt x="10" y="1"/>
                  </a:lnTo>
                  <a:lnTo>
                    <a:pt x="4" y="4"/>
                  </a:lnTo>
                  <a:lnTo>
                    <a:pt x="0" y="6"/>
                  </a:lnTo>
                  <a:lnTo>
                    <a:pt x="12" y="8"/>
                  </a:lnTo>
                  <a:lnTo>
                    <a:pt x="25" y="9"/>
                  </a:lnTo>
                  <a:lnTo>
                    <a:pt x="38" y="12"/>
                  </a:lnTo>
                  <a:lnTo>
                    <a:pt x="52" y="14"/>
                  </a:lnTo>
                  <a:lnTo>
                    <a:pt x="67" y="16"/>
                  </a:lnTo>
                  <a:lnTo>
                    <a:pt x="82" y="18"/>
                  </a:lnTo>
                  <a:lnTo>
                    <a:pt x="97" y="22"/>
                  </a:lnTo>
                  <a:lnTo>
                    <a:pt x="114" y="25"/>
                  </a:lnTo>
                  <a:lnTo>
                    <a:pt x="129" y="30"/>
                  </a:lnTo>
                  <a:lnTo>
                    <a:pt x="146" y="35"/>
                  </a:lnTo>
                  <a:lnTo>
                    <a:pt x="162" y="40"/>
                  </a:lnTo>
                  <a:lnTo>
                    <a:pt x="177" y="46"/>
                  </a:lnTo>
                  <a:lnTo>
                    <a:pt x="192" y="53"/>
                  </a:lnTo>
                  <a:lnTo>
                    <a:pt x="208" y="60"/>
                  </a:lnTo>
                  <a:lnTo>
                    <a:pt x="222" y="69"/>
                  </a:lnTo>
                  <a:lnTo>
                    <a:pt x="235" y="78"/>
                  </a:lnTo>
                  <a:close/>
                </a:path>
              </a:pathLst>
            </a:custGeom>
            <a:solidFill>
              <a:srgbClr val="000000"/>
            </a:solidFill>
            <a:ln w="9525">
              <a:solidFill>
                <a:schemeClr val="bg2"/>
              </a:solidFill>
              <a:round/>
              <a:headEnd/>
              <a:tailEnd/>
            </a:ln>
          </p:spPr>
          <p:txBody>
            <a:bodyPr/>
            <a:lstStyle/>
            <a:p>
              <a:endParaRPr lang="en-US"/>
            </a:p>
          </p:txBody>
        </p:sp>
        <p:sp>
          <p:nvSpPr>
            <p:cNvPr id="237569" name="Freeform 1"/>
            <p:cNvSpPr>
              <a:spLocks/>
            </p:cNvSpPr>
            <p:nvPr/>
          </p:nvSpPr>
          <p:spPr bwMode="auto">
            <a:xfrm>
              <a:off x="4290" y="3159"/>
              <a:ext cx="19" cy="39"/>
            </a:xfrm>
            <a:custGeom>
              <a:avLst/>
              <a:gdLst/>
              <a:ahLst/>
              <a:cxnLst>
                <a:cxn ang="0">
                  <a:pos x="0" y="128"/>
                </a:cxn>
                <a:cxn ang="0">
                  <a:pos x="0" y="148"/>
                </a:cxn>
                <a:cxn ang="0">
                  <a:pos x="5" y="166"/>
                </a:cxn>
                <a:cxn ang="0">
                  <a:pos x="13" y="184"/>
                </a:cxn>
                <a:cxn ang="0">
                  <a:pos x="24" y="198"/>
                </a:cxn>
                <a:cxn ang="0">
                  <a:pos x="39" y="211"/>
                </a:cxn>
                <a:cxn ang="0">
                  <a:pos x="55" y="223"/>
                </a:cxn>
                <a:cxn ang="0">
                  <a:pos x="74" y="231"/>
                </a:cxn>
                <a:cxn ang="0">
                  <a:pos x="92" y="235"/>
                </a:cxn>
                <a:cxn ang="0">
                  <a:pos x="98" y="236"/>
                </a:cxn>
                <a:cxn ang="0">
                  <a:pos x="104" y="234"/>
                </a:cxn>
                <a:cxn ang="0">
                  <a:pos x="109" y="231"/>
                </a:cxn>
                <a:cxn ang="0">
                  <a:pos x="111" y="226"/>
                </a:cxn>
                <a:cxn ang="0">
                  <a:pos x="111" y="220"/>
                </a:cxn>
                <a:cxn ang="0">
                  <a:pos x="110" y="215"/>
                </a:cxn>
                <a:cxn ang="0">
                  <a:pos x="107" y="210"/>
                </a:cxn>
                <a:cxn ang="0">
                  <a:pos x="101" y="208"/>
                </a:cxn>
                <a:cxn ang="0">
                  <a:pos x="82" y="201"/>
                </a:cxn>
                <a:cxn ang="0">
                  <a:pos x="64" y="192"/>
                </a:cxn>
                <a:cxn ang="0">
                  <a:pos x="50" y="179"/>
                </a:cxn>
                <a:cxn ang="0">
                  <a:pos x="40" y="165"/>
                </a:cxn>
                <a:cxn ang="0">
                  <a:pos x="33" y="148"/>
                </a:cxn>
                <a:cxn ang="0">
                  <a:pos x="29" y="130"/>
                </a:cxn>
                <a:cxn ang="0">
                  <a:pos x="29" y="110"/>
                </a:cxn>
                <a:cxn ang="0">
                  <a:pos x="35" y="89"/>
                </a:cxn>
                <a:cxn ang="0">
                  <a:pos x="43" y="74"/>
                </a:cxn>
                <a:cxn ang="0">
                  <a:pos x="56" y="60"/>
                </a:cxn>
                <a:cxn ang="0">
                  <a:pos x="70" y="46"/>
                </a:cxn>
                <a:cxn ang="0">
                  <a:pos x="85" y="33"/>
                </a:cxn>
                <a:cxn ang="0">
                  <a:pos x="98" y="23"/>
                </a:cxn>
                <a:cxn ang="0">
                  <a:pos x="109" y="12"/>
                </a:cxn>
                <a:cxn ang="0">
                  <a:pos x="115" y="6"/>
                </a:cxn>
                <a:cxn ang="0">
                  <a:pos x="115" y="0"/>
                </a:cxn>
                <a:cxn ang="0">
                  <a:pos x="102" y="4"/>
                </a:cxn>
                <a:cxn ang="0">
                  <a:pos x="85" y="12"/>
                </a:cxn>
                <a:cxn ang="0">
                  <a:pos x="68" y="26"/>
                </a:cxn>
                <a:cxn ang="0">
                  <a:pos x="49" y="42"/>
                </a:cxn>
                <a:cxn ang="0">
                  <a:pos x="32" y="61"/>
                </a:cxn>
                <a:cxn ang="0">
                  <a:pos x="17" y="82"/>
                </a:cxn>
                <a:cxn ang="0">
                  <a:pos x="6" y="105"/>
                </a:cxn>
                <a:cxn ang="0">
                  <a:pos x="0" y="128"/>
                </a:cxn>
              </a:cxnLst>
              <a:rect l="0" t="0" r="r" b="b"/>
              <a:pathLst>
                <a:path w="115" h="236">
                  <a:moveTo>
                    <a:pt x="0" y="128"/>
                  </a:moveTo>
                  <a:lnTo>
                    <a:pt x="0" y="148"/>
                  </a:lnTo>
                  <a:lnTo>
                    <a:pt x="5" y="166"/>
                  </a:lnTo>
                  <a:lnTo>
                    <a:pt x="13" y="184"/>
                  </a:lnTo>
                  <a:lnTo>
                    <a:pt x="24" y="198"/>
                  </a:lnTo>
                  <a:lnTo>
                    <a:pt x="39" y="211"/>
                  </a:lnTo>
                  <a:lnTo>
                    <a:pt x="55" y="223"/>
                  </a:lnTo>
                  <a:lnTo>
                    <a:pt x="74" y="231"/>
                  </a:lnTo>
                  <a:lnTo>
                    <a:pt x="92" y="235"/>
                  </a:lnTo>
                  <a:lnTo>
                    <a:pt x="98" y="236"/>
                  </a:lnTo>
                  <a:lnTo>
                    <a:pt x="104" y="234"/>
                  </a:lnTo>
                  <a:lnTo>
                    <a:pt x="109" y="231"/>
                  </a:lnTo>
                  <a:lnTo>
                    <a:pt x="111" y="226"/>
                  </a:lnTo>
                  <a:lnTo>
                    <a:pt x="111" y="220"/>
                  </a:lnTo>
                  <a:lnTo>
                    <a:pt x="110" y="215"/>
                  </a:lnTo>
                  <a:lnTo>
                    <a:pt x="107" y="210"/>
                  </a:lnTo>
                  <a:lnTo>
                    <a:pt x="101" y="208"/>
                  </a:lnTo>
                  <a:lnTo>
                    <a:pt x="82" y="201"/>
                  </a:lnTo>
                  <a:lnTo>
                    <a:pt x="64" y="192"/>
                  </a:lnTo>
                  <a:lnTo>
                    <a:pt x="50" y="179"/>
                  </a:lnTo>
                  <a:lnTo>
                    <a:pt x="40" y="165"/>
                  </a:lnTo>
                  <a:lnTo>
                    <a:pt x="33" y="148"/>
                  </a:lnTo>
                  <a:lnTo>
                    <a:pt x="29" y="130"/>
                  </a:lnTo>
                  <a:lnTo>
                    <a:pt x="29" y="110"/>
                  </a:lnTo>
                  <a:lnTo>
                    <a:pt x="35" y="89"/>
                  </a:lnTo>
                  <a:lnTo>
                    <a:pt x="43" y="74"/>
                  </a:lnTo>
                  <a:lnTo>
                    <a:pt x="56" y="60"/>
                  </a:lnTo>
                  <a:lnTo>
                    <a:pt x="70" y="46"/>
                  </a:lnTo>
                  <a:lnTo>
                    <a:pt x="85" y="33"/>
                  </a:lnTo>
                  <a:lnTo>
                    <a:pt x="98" y="23"/>
                  </a:lnTo>
                  <a:lnTo>
                    <a:pt x="109" y="12"/>
                  </a:lnTo>
                  <a:lnTo>
                    <a:pt x="115" y="6"/>
                  </a:lnTo>
                  <a:lnTo>
                    <a:pt x="115" y="0"/>
                  </a:lnTo>
                  <a:lnTo>
                    <a:pt x="102" y="4"/>
                  </a:lnTo>
                  <a:lnTo>
                    <a:pt x="85" y="12"/>
                  </a:lnTo>
                  <a:lnTo>
                    <a:pt x="68" y="26"/>
                  </a:lnTo>
                  <a:lnTo>
                    <a:pt x="49" y="42"/>
                  </a:lnTo>
                  <a:lnTo>
                    <a:pt x="32" y="61"/>
                  </a:lnTo>
                  <a:lnTo>
                    <a:pt x="17" y="82"/>
                  </a:lnTo>
                  <a:lnTo>
                    <a:pt x="6" y="105"/>
                  </a:lnTo>
                  <a:lnTo>
                    <a:pt x="0" y="128"/>
                  </a:lnTo>
                  <a:close/>
                </a:path>
              </a:pathLst>
            </a:custGeom>
            <a:solidFill>
              <a:srgbClr val="000000"/>
            </a:solidFill>
            <a:ln w="9525">
              <a:solidFill>
                <a:schemeClr val="bg2"/>
              </a:solidFill>
              <a:round/>
              <a:headEnd/>
              <a:tailEnd/>
            </a:ln>
          </p:spPr>
          <p:txBody>
            <a:bodyPr/>
            <a:lstStyle/>
            <a:p>
              <a:endParaRPr lang="en-US"/>
            </a:p>
          </p:txBody>
        </p:sp>
        <p:sp>
          <p:nvSpPr>
            <p:cNvPr id="237570" name="Freeform 2"/>
            <p:cNvSpPr>
              <a:spLocks/>
            </p:cNvSpPr>
            <p:nvPr/>
          </p:nvSpPr>
          <p:spPr bwMode="auto">
            <a:xfrm>
              <a:off x="4423" y="3133"/>
              <a:ext cx="41" cy="52"/>
            </a:xfrm>
            <a:custGeom>
              <a:avLst/>
              <a:gdLst/>
              <a:ahLst/>
              <a:cxnLst>
                <a:cxn ang="0">
                  <a:pos x="208" y="124"/>
                </a:cxn>
                <a:cxn ang="0">
                  <a:pos x="220" y="144"/>
                </a:cxn>
                <a:cxn ang="0">
                  <a:pos x="226" y="164"/>
                </a:cxn>
                <a:cxn ang="0">
                  <a:pos x="222" y="187"/>
                </a:cxn>
                <a:cxn ang="0">
                  <a:pos x="208" y="209"/>
                </a:cxn>
                <a:cxn ang="0">
                  <a:pos x="188" y="229"/>
                </a:cxn>
                <a:cxn ang="0">
                  <a:pos x="166" y="246"/>
                </a:cxn>
                <a:cxn ang="0">
                  <a:pos x="142" y="264"/>
                </a:cxn>
                <a:cxn ang="0">
                  <a:pos x="128" y="278"/>
                </a:cxn>
                <a:cxn ang="0">
                  <a:pos x="124" y="287"/>
                </a:cxn>
                <a:cxn ang="0">
                  <a:pos x="120" y="296"/>
                </a:cxn>
                <a:cxn ang="0">
                  <a:pos x="122" y="306"/>
                </a:cxn>
                <a:cxn ang="0">
                  <a:pos x="131" y="310"/>
                </a:cxn>
                <a:cxn ang="0">
                  <a:pos x="139" y="309"/>
                </a:cxn>
                <a:cxn ang="0">
                  <a:pos x="154" y="292"/>
                </a:cxn>
                <a:cxn ang="0">
                  <a:pos x="180" y="269"/>
                </a:cxn>
                <a:cxn ang="0">
                  <a:pos x="207" y="246"/>
                </a:cxn>
                <a:cxn ang="0">
                  <a:pos x="230" y="219"/>
                </a:cxn>
                <a:cxn ang="0">
                  <a:pos x="244" y="186"/>
                </a:cxn>
                <a:cxn ang="0">
                  <a:pos x="243" y="152"/>
                </a:cxn>
                <a:cxn ang="0">
                  <a:pos x="228" y="119"/>
                </a:cxn>
                <a:cxn ang="0">
                  <a:pos x="203" y="93"/>
                </a:cxn>
                <a:cxn ang="0">
                  <a:pos x="176" y="76"/>
                </a:cxn>
                <a:cxn ang="0">
                  <a:pos x="151" y="61"/>
                </a:cxn>
                <a:cxn ang="0">
                  <a:pos x="122" y="46"/>
                </a:cxn>
                <a:cxn ang="0">
                  <a:pos x="93" y="31"/>
                </a:cxn>
                <a:cxn ang="0">
                  <a:pos x="66" y="18"/>
                </a:cxn>
                <a:cxn ang="0">
                  <a:pos x="40" y="8"/>
                </a:cxn>
                <a:cxn ang="0">
                  <a:pos x="20" y="1"/>
                </a:cxn>
                <a:cxn ang="0">
                  <a:pos x="5" y="0"/>
                </a:cxn>
                <a:cxn ang="0">
                  <a:pos x="11" y="8"/>
                </a:cxn>
                <a:cxn ang="0">
                  <a:pos x="36" y="20"/>
                </a:cxn>
                <a:cxn ang="0">
                  <a:pos x="60" y="31"/>
                </a:cxn>
                <a:cxn ang="0">
                  <a:pos x="86" y="44"/>
                </a:cxn>
                <a:cxn ang="0">
                  <a:pos x="113" y="57"/>
                </a:cxn>
                <a:cxn ang="0">
                  <a:pos x="139" y="71"/>
                </a:cxn>
                <a:cxn ang="0">
                  <a:pos x="165" y="88"/>
                </a:cxn>
                <a:cxn ang="0">
                  <a:pos x="188" y="106"/>
                </a:cxn>
              </a:cxnLst>
              <a:rect l="0" t="0" r="r" b="b"/>
              <a:pathLst>
                <a:path w="245" h="310">
                  <a:moveTo>
                    <a:pt x="200" y="116"/>
                  </a:moveTo>
                  <a:lnTo>
                    <a:pt x="208" y="124"/>
                  </a:lnTo>
                  <a:lnTo>
                    <a:pt x="214" y="133"/>
                  </a:lnTo>
                  <a:lnTo>
                    <a:pt x="220" y="144"/>
                  </a:lnTo>
                  <a:lnTo>
                    <a:pt x="223" y="154"/>
                  </a:lnTo>
                  <a:lnTo>
                    <a:pt x="226" y="164"/>
                  </a:lnTo>
                  <a:lnTo>
                    <a:pt x="224" y="176"/>
                  </a:lnTo>
                  <a:lnTo>
                    <a:pt x="222" y="187"/>
                  </a:lnTo>
                  <a:lnTo>
                    <a:pt x="216" y="198"/>
                  </a:lnTo>
                  <a:lnTo>
                    <a:pt x="208" y="209"/>
                  </a:lnTo>
                  <a:lnTo>
                    <a:pt x="199" y="219"/>
                  </a:lnTo>
                  <a:lnTo>
                    <a:pt x="188" y="229"/>
                  </a:lnTo>
                  <a:lnTo>
                    <a:pt x="177" y="238"/>
                  </a:lnTo>
                  <a:lnTo>
                    <a:pt x="166" y="246"/>
                  </a:lnTo>
                  <a:lnTo>
                    <a:pt x="154" y="255"/>
                  </a:lnTo>
                  <a:lnTo>
                    <a:pt x="142" y="264"/>
                  </a:lnTo>
                  <a:lnTo>
                    <a:pt x="132" y="275"/>
                  </a:lnTo>
                  <a:lnTo>
                    <a:pt x="128" y="278"/>
                  </a:lnTo>
                  <a:lnTo>
                    <a:pt x="126" y="283"/>
                  </a:lnTo>
                  <a:lnTo>
                    <a:pt x="124" y="287"/>
                  </a:lnTo>
                  <a:lnTo>
                    <a:pt x="121" y="292"/>
                  </a:lnTo>
                  <a:lnTo>
                    <a:pt x="120" y="296"/>
                  </a:lnTo>
                  <a:lnTo>
                    <a:pt x="120" y="301"/>
                  </a:lnTo>
                  <a:lnTo>
                    <a:pt x="122" y="306"/>
                  </a:lnTo>
                  <a:lnTo>
                    <a:pt x="126" y="309"/>
                  </a:lnTo>
                  <a:lnTo>
                    <a:pt x="131" y="310"/>
                  </a:lnTo>
                  <a:lnTo>
                    <a:pt x="135" y="310"/>
                  </a:lnTo>
                  <a:lnTo>
                    <a:pt x="139" y="309"/>
                  </a:lnTo>
                  <a:lnTo>
                    <a:pt x="142" y="306"/>
                  </a:lnTo>
                  <a:lnTo>
                    <a:pt x="154" y="292"/>
                  </a:lnTo>
                  <a:lnTo>
                    <a:pt x="167" y="280"/>
                  </a:lnTo>
                  <a:lnTo>
                    <a:pt x="180" y="269"/>
                  </a:lnTo>
                  <a:lnTo>
                    <a:pt x="194" y="257"/>
                  </a:lnTo>
                  <a:lnTo>
                    <a:pt x="207" y="246"/>
                  </a:lnTo>
                  <a:lnTo>
                    <a:pt x="220" y="233"/>
                  </a:lnTo>
                  <a:lnTo>
                    <a:pt x="230" y="219"/>
                  </a:lnTo>
                  <a:lnTo>
                    <a:pt x="238" y="204"/>
                  </a:lnTo>
                  <a:lnTo>
                    <a:pt x="244" y="186"/>
                  </a:lnTo>
                  <a:lnTo>
                    <a:pt x="245" y="169"/>
                  </a:lnTo>
                  <a:lnTo>
                    <a:pt x="243" y="152"/>
                  </a:lnTo>
                  <a:lnTo>
                    <a:pt x="237" y="134"/>
                  </a:lnTo>
                  <a:lnTo>
                    <a:pt x="228" y="119"/>
                  </a:lnTo>
                  <a:lnTo>
                    <a:pt x="217" y="105"/>
                  </a:lnTo>
                  <a:lnTo>
                    <a:pt x="203" y="93"/>
                  </a:lnTo>
                  <a:lnTo>
                    <a:pt x="188" y="83"/>
                  </a:lnTo>
                  <a:lnTo>
                    <a:pt x="176" y="76"/>
                  </a:lnTo>
                  <a:lnTo>
                    <a:pt x="163" y="69"/>
                  </a:lnTo>
                  <a:lnTo>
                    <a:pt x="151" y="61"/>
                  </a:lnTo>
                  <a:lnTo>
                    <a:pt x="136" y="54"/>
                  </a:lnTo>
                  <a:lnTo>
                    <a:pt x="122" y="46"/>
                  </a:lnTo>
                  <a:lnTo>
                    <a:pt x="107" y="39"/>
                  </a:lnTo>
                  <a:lnTo>
                    <a:pt x="93" y="31"/>
                  </a:lnTo>
                  <a:lnTo>
                    <a:pt x="79" y="24"/>
                  </a:lnTo>
                  <a:lnTo>
                    <a:pt x="66" y="18"/>
                  </a:lnTo>
                  <a:lnTo>
                    <a:pt x="53" y="13"/>
                  </a:lnTo>
                  <a:lnTo>
                    <a:pt x="40" y="8"/>
                  </a:lnTo>
                  <a:lnTo>
                    <a:pt x="30" y="5"/>
                  </a:lnTo>
                  <a:lnTo>
                    <a:pt x="20" y="1"/>
                  </a:lnTo>
                  <a:lnTo>
                    <a:pt x="12" y="0"/>
                  </a:lnTo>
                  <a:lnTo>
                    <a:pt x="5" y="0"/>
                  </a:lnTo>
                  <a:lnTo>
                    <a:pt x="0" y="2"/>
                  </a:lnTo>
                  <a:lnTo>
                    <a:pt x="11" y="8"/>
                  </a:lnTo>
                  <a:lnTo>
                    <a:pt x="23" y="14"/>
                  </a:lnTo>
                  <a:lnTo>
                    <a:pt x="36" y="20"/>
                  </a:lnTo>
                  <a:lnTo>
                    <a:pt x="47" y="25"/>
                  </a:lnTo>
                  <a:lnTo>
                    <a:pt x="60" y="31"/>
                  </a:lnTo>
                  <a:lnTo>
                    <a:pt x="73" y="37"/>
                  </a:lnTo>
                  <a:lnTo>
                    <a:pt x="86" y="44"/>
                  </a:lnTo>
                  <a:lnTo>
                    <a:pt x="99" y="51"/>
                  </a:lnTo>
                  <a:lnTo>
                    <a:pt x="113" y="57"/>
                  </a:lnTo>
                  <a:lnTo>
                    <a:pt x="126" y="64"/>
                  </a:lnTo>
                  <a:lnTo>
                    <a:pt x="139" y="71"/>
                  </a:lnTo>
                  <a:lnTo>
                    <a:pt x="152" y="79"/>
                  </a:lnTo>
                  <a:lnTo>
                    <a:pt x="165" y="88"/>
                  </a:lnTo>
                  <a:lnTo>
                    <a:pt x="176" y="96"/>
                  </a:lnTo>
                  <a:lnTo>
                    <a:pt x="188" y="106"/>
                  </a:lnTo>
                  <a:lnTo>
                    <a:pt x="200" y="116"/>
                  </a:lnTo>
                  <a:close/>
                </a:path>
              </a:pathLst>
            </a:custGeom>
            <a:solidFill>
              <a:srgbClr val="000000"/>
            </a:solidFill>
            <a:ln w="9525">
              <a:solidFill>
                <a:schemeClr val="bg2"/>
              </a:solidFill>
              <a:round/>
              <a:headEnd/>
              <a:tailEnd/>
            </a:ln>
          </p:spPr>
          <p:txBody>
            <a:bodyPr/>
            <a:lstStyle/>
            <a:p>
              <a:endParaRPr lang="en-US"/>
            </a:p>
          </p:txBody>
        </p:sp>
        <p:sp>
          <p:nvSpPr>
            <p:cNvPr id="237571" name="Freeform 3"/>
            <p:cNvSpPr>
              <a:spLocks/>
            </p:cNvSpPr>
            <p:nvPr/>
          </p:nvSpPr>
          <p:spPr bwMode="auto">
            <a:xfrm>
              <a:off x="4338" y="3209"/>
              <a:ext cx="125" cy="175"/>
            </a:xfrm>
            <a:custGeom>
              <a:avLst/>
              <a:gdLst/>
              <a:ahLst/>
              <a:cxnLst>
                <a:cxn ang="0">
                  <a:pos x="0" y="175"/>
                </a:cxn>
                <a:cxn ang="0">
                  <a:pos x="0" y="144"/>
                </a:cxn>
                <a:cxn ang="0">
                  <a:pos x="11" y="144"/>
                </a:cxn>
                <a:cxn ang="0">
                  <a:pos x="11" y="118"/>
                </a:cxn>
                <a:cxn ang="0">
                  <a:pos x="23" y="114"/>
                </a:cxn>
                <a:cxn ang="0">
                  <a:pos x="20" y="88"/>
                </a:cxn>
                <a:cxn ang="0">
                  <a:pos x="30" y="84"/>
                </a:cxn>
                <a:cxn ang="0">
                  <a:pos x="30" y="58"/>
                </a:cxn>
                <a:cxn ang="0">
                  <a:pos x="39" y="54"/>
                </a:cxn>
                <a:cxn ang="0">
                  <a:pos x="39" y="28"/>
                </a:cxn>
                <a:cxn ang="0">
                  <a:pos x="48" y="28"/>
                </a:cxn>
                <a:cxn ang="0">
                  <a:pos x="56" y="0"/>
                </a:cxn>
                <a:cxn ang="0">
                  <a:pos x="80" y="0"/>
                </a:cxn>
                <a:cxn ang="0">
                  <a:pos x="81" y="25"/>
                </a:cxn>
                <a:cxn ang="0">
                  <a:pos x="92" y="24"/>
                </a:cxn>
                <a:cxn ang="0">
                  <a:pos x="93" y="49"/>
                </a:cxn>
                <a:cxn ang="0">
                  <a:pos x="102" y="54"/>
                </a:cxn>
                <a:cxn ang="0">
                  <a:pos x="99" y="81"/>
                </a:cxn>
                <a:cxn ang="0">
                  <a:pos x="114" y="82"/>
                </a:cxn>
                <a:cxn ang="0">
                  <a:pos x="107" y="81"/>
                </a:cxn>
                <a:cxn ang="0">
                  <a:pos x="108" y="114"/>
                </a:cxn>
                <a:cxn ang="0">
                  <a:pos x="117" y="117"/>
                </a:cxn>
                <a:cxn ang="0">
                  <a:pos x="122" y="142"/>
                </a:cxn>
                <a:cxn ang="0">
                  <a:pos x="125" y="175"/>
                </a:cxn>
                <a:cxn ang="0">
                  <a:pos x="0" y="175"/>
                </a:cxn>
              </a:cxnLst>
              <a:rect l="0" t="0" r="r" b="b"/>
              <a:pathLst>
                <a:path w="125" h="175">
                  <a:moveTo>
                    <a:pt x="0" y="175"/>
                  </a:moveTo>
                  <a:lnTo>
                    <a:pt x="0" y="144"/>
                  </a:lnTo>
                  <a:lnTo>
                    <a:pt x="11" y="144"/>
                  </a:lnTo>
                  <a:lnTo>
                    <a:pt x="11" y="118"/>
                  </a:lnTo>
                  <a:lnTo>
                    <a:pt x="23" y="114"/>
                  </a:lnTo>
                  <a:lnTo>
                    <a:pt x="20" y="88"/>
                  </a:lnTo>
                  <a:lnTo>
                    <a:pt x="30" y="84"/>
                  </a:lnTo>
                  <a:lnTo>
                    <a:pt x="30" y="58"/>
                  </a:lnTo>
                  <a:lnTo>
                    <a:pt x="39" y="54"/>
                  </a:lnTo>
                  <a:lnTo>
                    <a:pt x="39" y="28"/>
                  </a:lnTo>
                  <a:lnTo>
                    <a:pt x="48" y="28"/>
                  </a:lnTo>
                  <a:lnTo>
                    <a:pt x="56" y="0"/>
                  </a:lnTo>
                  <a:lnTo>
                    <a:pt x="80" y="0"/>
                  </a:lnTo>
                  <a:lnTo>
                    <a:pt x="81" y="25"/>
                  </a:lnTo>
                  <a:lnTo>
                    <a:pt x="92" y="24"/>
                  </a:lnTo>
                  <a:lnTo>
                    <a:pt x="93" y="49"/>
                  </a:lnTo>
                  <a:lnTo>
                    <a:pt x="102" y="54"/>
                  </a:lnTo>
                  <a:lnTo>
                    <a:pt x="99" y="81"/>
                  </a:lnTo>
                  <a:lnTo>
                    <a:pt x="114" y="82"/>
                  </a:lnTo>
                  <a:lnTo>
                    <a:pt x="107" y="81"/>
                  </a:lnTo>
                  <a:lnTo>
                    <a:pt x="108" y="114"/>
                  </a:lnTo>
                  <a:lnTo>
                    <a:pt x="117" y="117"/>
                  </a:lnTo>
                  <a:lnTo>
                    <a:pt x="122" y="142"/>
                  </a:lnTo>
                  <a:lnTo>
                    <a:pt x="125" y="175"/>
                  </a:lnTo>
                  <a:lnTo>
                    <a:pt x="0" y="175"/>
                  </a:lnTo>
                  <a:close/>
                </a:path>
              </a:pathLst>
            </a:custGeom>
            <a:solidFill>
              <a:srgbClr val="DDDDDD"/>
            </a:solidFill>
            <a:ln w="9525">
              <a:solidFill>
                <a:schemeClr val="bg2"/>
              </a:solidFill>
              <a:round/>
              <a:headEnd/>
              <a:tailEnd/>
            </a:ln>
            <a:effectLst/>
          </p:spPr>
          <p:txBody>
            <a:bodyPr/>
            <a:lstStyle/>
            <a:p>
              <a:endParaRPr lang="en-US"/>
            </a:p>
          </p:txBody>
        </p:sp>
      </p:grpSp>
      <p:grpSp>
        <p:nvGrpSpPr>
          <p:cNvPr id="237572" name="Group 4"/>
          <p:cNvGrpSpPr>
            <a:grpSpLocks/>
          </p:cNvGrpSpPr>
          <p:nvPr/>
        </p:nvGrpSpPr>
        <p:grpSpPr bwMode="auto">
          <a:xfrm>
            <a:off x="4178300" y="2076450"/>
            <a:ext cx="3013075" cy="3355975"/>
            <a:chOff x="2650" y="1308"/>
            <a:chExt cx="1898" cy="2114"/>
          </a:xfrm>
        </p:grpSpPr>
        <p:sp>
          <p:nvSpPr>
            <p:cNvPr id="237573" name="Line 5"/>
            <p:cNvSpPr>
              <a:spLocks noChangeShapeType="1"/>
            </p:cNvSpPr>
            <p:nvPr/>
          </p:nvSpPr>
          <p:spPr bwMode="auto">
            <a:xfrm flipH="1">
              <a:off x="3800" y="1315"/>
              <a:ext cx="188" cy="671"/>
            </a:xfrm>
            <a:prstGeom prst="line">
              <a:avLst/>
            </a:prstGeom>
            <a:noFill/>
            <a:ln w="76200">
              <a:solidFill>
                <a:srgbClr val="FF3300"/>
              </a:solidFill>
              <a:round/>
              <a:headEnd type="triangle" w="med" len="med"/>
              <a:tailEnd type="triangle" w="med" len="med"/>
            </a:ln>
            <a:effectLst/>
          </p:spPr>
          <p:txBody>
            <a:bodyPr/>
            <a:lstStyle/>
            <a:p>
              <a:endParaRPr lang="en-US"/>
            </a:p>
          </p:txBody>
        </p:sp>
        <p:sp>
          <p:nvSpPr>
            <p:cNvPr id="237574" name="Line 6"/>
            <p:cNvSpPr>
              <a:spLocks noChangeShapeType="1"/>
            </p:cNvSpPr>
            <p:nvPr/>
          </p:nvSpPr>
          <p:spPr bwMode="auto">
            <a:xfrm flipH="1">
              <a:off x="3501" y="1308"/>
              <a:ext cx="15" cy="1831"/>
            </a:xfrm>
            <a:prstGeom prst="line">
              <a:avLst/>
            </a:prstGeom>
            <a:noFill/>
            <a:ln w="76200">
              <a:solidFill>
                <a:srgbClr val="FF3300"/>
              </a:solidFill>
              <a:round/>
              <a:headEnd type="triangle" w="med" len="med"/>
              <a:tailEnd type="triangle" w="med" len="med"/>
            </a:ln>
            <a:effectLst/>
          </p:spPr>
          <p:txBody>
            <a:bodyPr/>
            <a:lstStyle/>
            <a:p>
              <a:endParaRPr lang="en-US"/>
            </a:p>
          </p:txBody>
        </p:sp>
        <p:sp>
          <p:nvSpPr>
            <p:cNvPr id="237575" name="Line 7"/>
            <p:cNvSpPr>
              <a:spLocks noChangeShapeType="1"/>
            </p:cNvSpPr>
            <p:nvPr/>
          </p:nvSpPr>
          <p:spPr bwMode="auto">
            <a:xfrm>
              <a:off x="3740" y="2940"/>
              <a:ext cx="808" cy="482"/>
            </a:xfrm>
            <a:prstGeom prst="line">
              <a:avLst/>
            </a:prstGeom>
            <a:noFill/>
            <a:ln w="76200">
              <a:solidFill>
                <a:srgbClr val="FF3300"/>
              </a:solidFill>
              <a:round/>
              <a:headEnd type="triangle" w="med" len="med"/>
              <a:tailEnd type="triangle" w="med" len="med"/>
            </a:ln>
            <a:effectLst/>
          </p:spPr>
          <p:txBody>
            <a:bodyPr/>
            <a:lstStyle/>
            <a:p>
              <a:endParaRPr lang="en-US"/>
            </a:p>
          </p:txBody>
        </p:sp>
        <p:sp>
          <p:nvSpPr>
            <p:cNvPr id="237576" name="Text Box 8"/>
            <p:cNvSpPr txBox="1">
              <a:spLocks noChangeArrowheads="1"/>
            </p:cNvSpPr>
            <p:nvPr/>
          </p:nvSpPr>
          <p:spPr bwMode="auto">
            <a:xfrm>
              <a:off x="2650" y="1598"/>
              <a:ext cx="954" cy="259"/>
            </a:xfrm>
            <a:prstGeom prst="rect">
              <a:avLst/>
            </a:prstGeom>
            <a:noFill/>
            <a:ln w="9525">
              <a:noFill/>
              <a:miter lim="800000"/>
              <a:headEnd/>
              <a:tailEnd/>
            </a:ln>
            <a:effectLst/>
          </p:spPr>
          <p:txBody>
            <a:bodyPr wrap="none">
              <a:spAutoFit/>
            </a:bodyPr>
            <a:lstStyle/>
            <a:p>
              <a:pPr>
                <a:spcBef>
                  <a:spcPct val="0"/>
                </a:spcBef>
                <a:buClrTx/>
                <a:buSzTx/>
                <a:buFontTx/>
                <a:buNone/>
              </a:pPr>
              <a:r>
                <a:rPr lang="en-US" altLang="it-IT" sz="1800">
                  <a:solidFill>
                    <a:srgbClr val="FF3300"/>
                  </a:solidFill>
                </a:rPr>
                <a:t>peer to peer</a:t>
              </a:r>
              <a:endParaRPr lang="en-US" altLang="it-IT" sz="2000">
                <a:solidFill>
                  <a:srgbClr val="FF3300"/>
                </a:solidFill>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499"/>
                                          </p:stCondLst>
                                        </p:cTn>
                                        <p:tgtEl>
                                          <p:spTgt spid="23757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5"/>
          <p:cNvSpPr>
            <a:spLocks noGrp="1"/>
          </p:cNvSpPr>
          <p:nvPr>
            <p:ph type="sldNum" sz="quarter" idx="12"/>
          </p:nvPr>
        </p:nvSpPr>
        <p:spPr/>
        <p:txBody>
          <a:bodyPr/>
          <a:lstStyle/>
          <a:p>
            <a:r>
              <a:rPr lang="en-US" altLang="it-IT"/>
              <a:t>2-</a:t>
            </a:r>
            <a:fld id="{1BBF17E3-4AB7-40E7-9A28-A6F596EE86CC}" type="slidenum">
              <a:rPr lang="en-US" altLang="it-IT"/>
              <a:pPr/>
              <a:t>90</a:t>
            </a:fld>
            <a:endParaRPr lang="en-US" altLang="it-IT"/>
          </a:p>
        </p:txBody>
      </p:sp>
      <p:sp>
        <p:nvSpPr>
          <p:cNvPr id="193538" name="Rectangle 2"/>
          <p:cNvSpPr>
            <a:spLocks noGrp="1" noChangeArrowheads="1"/>
          </p:cNvSpPr>
          <p:nvPr>
            <p:ph type="title"/>
          </p:nvPr>
        </p:nvSpPr>
        <p:spPr>
          <a:xfrm>
            <a:off x="533400" y="215900"/>
            <a:ext cx="7772400" cy="939800"/>
          </a:xfrm>
        </p:spPr>
        <p:txBody>
          <a:bodyPr/>
          <a:lstStyle/>
          <a:p>
            <a:r>
              <a:rPr lang="en-US" altLang="it-IT"/>
              <a:t>Gnutella: unione di peer</a:t>
            </a:r>
          </a:p>
        </p:txBody>
      </p:sp>
      <p:sp>
        <p:nvSpPr>
          <p:cNvPr id="193539" name="Rectangle 3"/>
          <p:cNvSpPr>
            <a:spLocks noGrp="1" noChangeArrowheads="1"/>
          </p:cNvSpPr>
          <p:nvPr>
            <p:ph type="body" idx="1"/>
          </p:nvPr>
        </p:nvSpPr>
        <p:spPr>
          <a:xfrm>
            <a:off x="533400" y="1231900"/>
            <a:ext cx="8315325" cy="5283200"/>
          </a:xfrm>
        </p:spPr>
        <p:txBody>
          <a:bodyPr/>
          <a:lstStyle/>
          <a:p>
            <a:pPr marL="533400" indent="-533400">
              <a:lnSpc>
                <a:spcPct val="90000"/>
              </a:lnSpc>
              <a:buFont typeface="Wingdings" pitchFamily="64" charset="2"/>
              <a:buAutoNum type="arabicPeriod"/>
            </a:pPr>
            <a:r>
              <a:rPr lang="it-IT" sz="2200"/>
              <a:t>Per unire il peer Alice alla rete, bisogna trovare qualche altro peer della rete Gnutella: usate la lista dei peer candidati</a:t>
            </a:r>
          </a:p>
          <a:p>
            <a:pPr marL="533400" indent="-533400">
              <a:lnSpc>
                <a:spcPct val="90000"/>
              </a:lnSpc>
              <a:buFont typeface="Wingdings" pitchFamily="64" charset="2"/>
              <a:buAutoNum type="arabicPeriod"/>
            </a:pPr>
            <a:r>
              <a:rPr lang="it-IT" sz="2200"/>
              <a:t>Alice tenta in sequenza di impostare una connessione TCP con i peer della lista finché non stabilisce una connessione con Roberto</a:t>
            </a:r>
          </a:p>
          <a:p>
            <a:pPr marL="533400" indent="-533400">
              <a:lnSpc>
                <a:spcPct val="90000"/>
              </a:lnSpc>
              <a:buFont typeface="Wingdings" pitchFamily="64" charset="2"/>
              <a:buAutoNum type="arabicPeriod"/>
            </a:pPr>
            <a:r>
              <a:rPr lang="it-IT" sz="2200">
                <a:solidFill>
                  <a:srgbClr val="FF0000"/>
                </a:solidFill>
              </a:rPr>
              <a:t>Flooding</a:t>
            </a:r>
            <a:r>
              <a:rPr lang="it-IT" sz="2200"/>
              <a:t>: Alice invia un messaggio Ping a Roberto; Roberto inoltra il messaggio Ping ai suoi vicini (che a loro volta lo inviano ai propri vicini…)</a:t>
            </a:r>
          </a:p>
          <a:p>
            <a:pPr marL="533400" indent="-533400">
              <a:lnSpc>
                <a:spcPct val="90000"/>
              </a:lnSpc>
              <a:buFont typeface="Wingdings" pitchFamily="64" charset="2"/>
              <a:buAutoNum type="arabicPeriod"/>
            </a:pPr>
            <a:r>
              <a:rPr lang="it-IT" sz="2200"/>
              <a:t>Tutti i peer che ricevono il messaggio Ping rispondono ad Alice con un messaggio Pong</a:t>
            </a:r>
          </a:p>
          <a:p>
            <a:pPr marL="533400" indent="-533400">
              <a:lnSpc>
                <a:spcPct val="90000"/>
              </a:lnSpc>
              <a:buFont typeface="Wingdings" pitchFamily="64" charset="2"/>
              <a:buAutoNum type="arabicPeriod"/>
            </a:pPr>
            <a:r>
              <a:rPr lang="it-IT" sz="2200"/>
              <a:t>Alice riceve molti messaggi Pong. Quindi può impostare delle connessioni TCP addizionali</a:t>
            </a:r>
          </a:p>
          <a:p>
            <a:pPr marL="533400" indent="-533400">
              <a:lnSpc>
                <a:spcPct val="90000"/>
              </a:lnSpc>
              <a:spcBef>
                <a:spcPct val="35000"/>
              </a:spcBef>
              <a:buFont typeface="ZapfDingbats" pitchFamily="82" charset="2"/>
              <a:buNone/>
            </a:pPr>
            <a:r>
              <a:rPr lang="it-IT" sz="2200">
                <a:solidFill>
                  <a:srgbClr val="FF0000"/>
                </a:solidFill>
              </a:rPr>
              <a:t>Distacco dei peer: consultate il problema alla fine del capitolo!</a:t>
            </a:r>
            <a:endParaRPr lang="it-IT"/>
          </a:p>
        </p:txBody>
      </p:sp>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Segnaposto numero diapositiva 6"/>
          <p:cNvSpPr>
            <a:spLocks noGrp="1"/>
          </p:cNvSpPr>
          <p:nvPr>
            <p:ph type="sldNum" sz="quarter" idx="12"/>
          </p:nvPr>
        </p:nvSpPr>
        <p:spPr/>
        <p:txBody>
          <a:bodyPr/>
          <a:lstStyle/>
          <a:p>
            <a:r>
              <a:rPr lang="en-US" altLang="it-IT"/>
              <a:t>2-</a:t>
            </a:r>
            <a:fld id="{80992C6F-DCD1-4EB8-B019-4AE70577219B}" type="slidenum">
              <a:rPr lang="en-US" altLang="it-IT"/>
              <a:pPr/>
              <a:t>91</a:t>
            </a:fld>
            <a:endParaRPr lang="en-US" altLang="it-IT"/>
          </a:p>
        </p:txBody>
      </p:sp>
      <p:sp>
        <p:nvSpPr>
          <p:cNvPr id="162818" name="Rectangle 2"/>
          <p:cNvSpPr>
            <a:spLocks noGrp="1" noChangeArrowheads="1"/>
          </p:cNvSpPr>
          <p:nvPr>
            <p:ph type="title"/>
          </p:nvPr>
        </p:nvSpPr>
        <p:spPr/>
        <p:txBody>
          <a:bodyPr/>
          <a:lstStyle/>
          <a:p>
            <a:r>
              <a:rPr lang="it-IT" sz="3600"/>
              <a:t>Copertura gerarchica</a:t>
            </a:r>
            <a:endParaRPr lang="en-US" sz="3600"/>
          </a:p>
        </p:txBody>
      </p:sp>
      <p:sp>
        <p:nvSpPr>
          <p:cNvPr id="162819" name="Rectangle 3"/>
          <p:cNvSpPr>
            <a:spLocks noGrp="1" noChangeArrowheads="1"/>
          </p:cNvSpPr>
          <p:nvPr>
            <p:ph type="body" sz="half" idx="1"/>
          </p:nvPr>
        </p:nvSpPr>
        <p:spPr>
          <a:xfrm>
            <a:off x="533400" y="1600200"/>
            <a:ext cx="4003675" cy="4648200"/>
          </a:xfrm>
        </p:spPr>
        <p:txBody>
          <a:bodyPr/>
          <a:lstStyle/>
          <a:p>
            <a:pPr>
              <a:buFont typeface="Wingdings" pitchFamily="64" charset="2"/>
              <a:buChar char="r"/>
            </a:pPr>
            <a:r>
              <a:rPr lang="it-IT" sz="2000"/>
              <a:t>La copertura gerarchica combina le migliori caratteristiche di indice centalizzato e query flooding</a:t>
            </a:r>
          </a:p>
          <a:p>
            <a:pPr>
              <a:buFont typeface="Wingdings" pitchFamily="64" charset="2"/>
              <a:buChar char="r"/>
            </a:pPr>
            <a:r>
              <a:rPr lang="it-IT" sz="2000"/>
              <a:t> Ogni peer è un leader di gruppo o è assegnato a un leader di gruppo</a:t>
            </a:r>
            <a:endParaRPr lang="it-IT" sz="2400"/>
          </a:p>
          <a:p>
            <a:pPr lvl="1"/>
            <a:r>
              <a:rPr lang="it-IT" sz="1800"/>
              <a:t>Connessione TCP tra peer e il suo leader di gruppo</a:t>
            </a:r>
          </a:p>
          <a:p>
            <a:pPr lvl="1"/>
            <a:r>
              <a:rPr lang="it-IT" sz="1800"/>
              <a:t>Connessioni TCP tra qualche coppia di leader di gruppo</a:t>
            </a:r>
            <a:endParaRPr lang="it-IT" sz="2000"/>
          </a:p>
          <a:p>
            <a:pPr>
              <a:buFont typeface="Wingdings" pitchFamily="64" charset="2"/>
              <a:buChar char="r"/>
            </a:pPr>
            <a:r>
              <a:rPr lang="it-IT" sz="2000"/>
              <a:t>Il leader di gruppo tiene traccia del contenuto di  tutti i suoi figli.</a:t>
            </a:r>
            <a:endParaRPr lang="it-IT" sz="2400"/>
          </a:p>
          <a:p>
            <a:pPr>
              <a:buFont typeface="Wingdings" pitchFamily="64" charset="2"/>
              <a:buChar char="r"/>
            </a:pPr>
            <a:endParaRPr lang="it-IT" sz="2400"/>
          </a:p>
        </p:txBody>
      </p:sp>
      <p:sp>
        <p:nvSpPr>
          <p:cNvPr id="162822" name="Freeform 6"/>
          <p:cNvSpPr>
            <a:spLocks/>
          </p:cNvSpPr>
          <p:nvPr/>
        </p:nvSpPr>
        <p:spPr bwMode="auto">
          <a:xfrm>
            <a:off x="4946650" y="2459038"/>
            <a:ext cx="95250" cy="92075"/>
          </a:xfrm>
          <a:custGeom>
            <a:avLst/>
            <a:gdLst/>
            <a:ahLst/>
            <a:cxnLst>
              <a:cxn ang="0">
                <a:pos x="0" y="29"/>
              </a:cxn>
              <a:cxn ang="0">
                <a:pos x="3" y="16"/>
              </a:cxn>
              <a:cxn ang="0">
                <a:pos x="11" y="5"/>
              </a:cxn>
              <a:cxn ang="0">
                <a:pos x="23" y="0"/>
              </a:cxn>
              <a:cxn ang="0">
                <a:pos x="36" y="0"/>
              </a:cxn>
              <a:cxn ang="0">
                <a:pos x="47" y="5"/>
              </a:cxn>
              <a:cxn ang="0">
                <a:pos x="57" y="16"/>
              </a:cxn>
              <a:cxn ang="0">
                <a:pos x="60" y="29"/>
              </a:cxn>
              <a:cxn ang="0">
                <a:pos x="57" y="42"/>
              </a:cxn>
              <a:cxn ang="0">
                <a:pos x="47" y="53"/>
              </a:cxn>
              <a:cxn ang="0">
                <a:pos x="36" y="58"/>
              </a:cxn>
              <a:cxn ang="0">
                <a:pos x="23" y="58"/>
              </a:cxn>
              <a:cxn ang="0">
                <a:pos x="11" y="53"/>
              </a:cxn>
              <a:cxn ang="0">
                <a:pos x="3" y="42"/>
              </a:cxn>
              <a:cxn ang="0">
                <a:pos x="0" y="29"/>
              </a:cxn>
            </a:cxnLst>
            <a:rect l="0" t="0" r="r" b="b"/>
            <a:pathLst>
              <a:path w="60" h="58">
                <a:moveTo>
                  <a:pt x="0" y="29"/>
                </a:moveTo>
                <a:lnTo>
                  <a:pt x="3" y="16"/>
                </a:lnTo>
                <a:lnTo>
                  <a:pt x="11" y="5"/>
                </a:lnTo>
                <a:lnTo>
                  <a:pt x="23" y="0"/>
                </a:lnTo>
                <a:lnTo>
                  <a:pt x="36" y="0"/>
                </a:lnTo>
                <a:lnTo>
                  <a:pt x="47" y="5"/>
                </a:lnTo>
                <a:lnTo>
                  <a:pt x="57" y="16"/>
                </a:lnTo>
                <a:lnTo>
                  <a:pt x="60" y="29"/>
                </a:lnTo>
                <a:lnTo>
                  <a:pt x="57" y="42"/>
                </a:lnTo>
                <a:lnTo>
                  <a:pt x="47" y="53"/>
                </a:lnTo>
                <a:lnTo>
                  <a:pt x="36" y="58"/>
                </a:lnTo>
                <a:lnTo>
                  <a:pt x="23" y="58"/>
                </a:lnTo>
                <a:lnTo>
                  <a:pt x="11" y="53"/>
                </a:lnTo>
                <a:lnTo>
                  <a:pt x="3" y="42"/>
                </a:lnTo>
                <a:lnTo>
                  <a:pt x="0" y="29"/>
                </a:lnTo>
                <a:close/>
              </a:path>
            </a:pathLst>
          </a:custGeom>
          <a:solidFill>
            <a:srgbClr val="000000"/>
          </a:solidFill>
          <a:ln w="7938">
            <a:solidFill>
              <a:srgbClr val="000000"/>
            </a:solidFill>
            <a:prstDash val="solid"/>
            <a:round/>
            <a:headEnd/>
            <a:tailEnd/>
          </a:ln>
        </p:spPr>
        <p:txBody>
          <a:bodyPr/>
          <a:lstStyle/>
          <a:p>
            <a:endParaRPr lang="en-US"/>
          </a:p>
        </p:txBody>
      </p:sp>
      <p:sp>
        <p:nvSpPr>
          <p:cNvPr id="162823" name="Freeform 7"/>
          <p:cNvSpPr>
            <a:spLocks/>
          </p:cNvSpPr>
          <p:nvPr/>
        </p:nvSpPr>
        <p:spPr bwMode="auto">
          <a:xfrm>
            <a:off x="5691188" y="1905000"/>
            <a:ext cx="96837" cy="93663"/>
          </a:xfrm>
          <a:custGeom>
            <a:avLst/>
            <a:gdLst/>
            <a:ahLst/>
            <a:cxnLst>
              <a:cxn ang="0">
                <a:pos x="0" y="30"/>
              </a:cxn>
              <a:cxn ang="0">
                <a:pos x="4" y="18"/>
              </a:cxn>
              <a:cxn ang="0">
                <a:pos x="11" y="7"/>
              </a:cxn>
              <a:cxn ang="0">
                <a:pos x="24" y="0"/>
              </a:cxn>
              <a:cxn ang="0">
                <a:pos x="37" y="0"/>
              </a:cxn>
              <a:cxn ang="0">
                <a:pos x="48" y="7"/>
              </a:cxn>
              <a:cxn ang="0">
                <a:pos x="58" y="18"/>
              </a:cxn>
              <a:cxn ang="0">
                <a:pos x="61" y="30"/>
              </a:cxn>
              <a:cxn ang="0">
                <a:pos x="58" y="43"/>
              </a:cxn>
              <a:cxn ang="0">
                <a:pos x="48" y="53"/>
              </a:cxn>
              <a:cxn ang="0">
                <a:pos x="37" y="59"/>
              </a:cxn>
              <a:cxn ang="0">
                <a:pos x="24" y="59"/>
              </a:cxn>
              <a:cxn ang="0">
                <a:pos x="11" y="53"/>
              </a:cxn>
              <a:cxn ang="0">
                <a:pos x="4" y="43"/>
              </a:cxn>
              <a:cxn ang="0">
                <a:pos x="0" y="30"/>
              </a:cxn>
            </a:cxnLst>
            <a:rect l="0" t="0" r="r" b="b"/>
            <a:pathLst>
              <a:path w="61" h="59">
                <a:moveTo>
                  <a:pt x="0" y="30"/>
                </a:moveTo>
                <a:lnTo>
                  <a:pt x="4" y="18"/>
                </a:lnTo>
                <a:lnTo>
                  <a:pt x="11" y="7"/>
                </a:lnTo>
                <a:lnTo>
                  <a:pt x="24" y="0"/>
                </a:lnTo>
                <a:lnTo>
                  <a:pt x="37" y="0"/>
                </a:lnTo>
                <a:lnTo>
                  <a:pt x="48" y="7"/>
                </a:lnTo>
                <a:lnTo>
                  <a:pt x="58" y="18"/>
                </a:lnTo>
                <a:lnTo>
                  <a:pt x="61" y="30"/>
                </a:lnTo>
                <a:lnTo>
                  <a:pt x="58" y="43"/>
                </a:lnTo>
                <a:lnTo>
                  <a:pt x="48" y="53"/>
                </a:lnTo>
                <a:lnTo>
                  <a:pt x="37" y="59"/>
                </a:lnTo>
                <a:lnTo>
                  <a:pt x="24" y="59"/>
                </a:lnTo>
                <a:lnTo>
                  <a:pt x="11" y="53"/>
                </a:lnTo>
                <a:lnTo>
                  <a:pt x="4" y="43"/>
                </a:lnTo>
                <a:lnTo>
                  <a:pt x="0" y="30"/>
                </a:lnTo>
                <a:close/>
              </a:path>
            </a:pathLst>
          </a:custGeom>
          <a:solidFill>
            <a:srgbClr val="000000"/>
          </a:solidFill>
          <a:ln w="7938">
            <a:solidFill>
              <a:srgbClr val="000000"/>
            </a:solidFill>
            <a:prstDash val="solid"/>
            <a:round/>
            <a:headEnd/>
            <a:tailEnd/>
          </a:ln>
        </p:spPr>
        <p:txBody>
          <a:bodyPr/>
          <a:lstStyle/>
          <a:p>
            <a:endParaRPr lang="en-US"/>
          </a:p>
        </p:txBody>
      </p:sp>
      <p:sp>
        <p:nvSpPr>
          <p:cNvPr id="162824" name="Freeform 8"/>
          <p:cNvSpPr>
            <a:spLocks/>
          </p:cNvSpPr>
          <p:nvPr/>
        </p:nvSpPr>
        <p:spPr bwMode="auto">
          <a:xfrm>
            <a:off x="5094288" y="2081213"/>
            <a:ext cx="95250" cy="90487"/>
          </a:xfrm>
          <a:custGeom>
            <a:avLst/>
            <a:gdLst/>
            <a:ahLst/>
            <a:cxnLst>
              <a:cxn ang="0">
                <a:pos x="0" y="29"/>
              </a:cxn>
              <a:cxn ang="0">
                <a:pos x="3" y="16"/>
              </a:cxn>
              <a:cxn ang="0">
                <a:pos x="11" y="5"/>
              </a:cxn>
              <a:cxn ang="0">
                <a:pos x="24" y="0"/>
              </a:cxn>
              <a:cxn ang="0">
                <a:pos x="36" y="0"/>
              </a:cxn>
              <a:cxn ang="0">
                <a:pos x="49" y="5"/>
              </a:cxn>
              <a:cxn ang="0">
                <a:pos x="57" y="16"/>
              </a:cxn>
              <a:cxn ang="0">
                <a:pos x="60" y="29"/>
              </a:cxn>
              <a:cxn ang="0">
                <a:pos x="57" y="41"/>
              </a:cxn>
              <a:cxn ang="0">
                <a:pos x="49" y="52"/>
              </a:cxn>
              <a:cxn ang="0">
                <a:pos x="36" y="57"/>
              </a:cxn>
              <a:cxn ang="0">
                <a:pos x="24" y="57"/>
              </a:cxn>
              <a:cxn ang="0">
                <a:pos x="11" y="52"/>
              </a:cxn>
              <a:cxn ang="0">
                <a:pos x="3" y="41"/>
              </a:cxn>
              <a:cxn ang="0">
                <a:pos x="0" y="29"/>
              </a:cxn>
            </a:cxnLst>
            <a:rect l="0" t="0" r="r" b="b"/>
            <a:pathLst>
              <a:path w="60" h="57">
                <a:moveTo>
                  <a:pt x="0" y="29"/>
                </a:moveTo>
                <a:lnTo>
                  <a:pt x="3" y="16"/>
                </a:lnTo>
                <a:lnTo>
                  <a:pt x="11" y="5"/>
                </a:lnTo>
                <a:lnTo>
                  <a:pt x="24" y="0"/>
                </a:lnTo>
                <a:lnTo>
                  <a:pt x="36" y="0"/>
                </a:lnTo>
                <a:lnTo>
                  <a:pt x="49" y="5"/>
                </a:lnTo>
                <a:lnTo>
                  <a:pt x="57" y="16"/>
                </a:lnTo>
                <a:lnTo>
                  <a:pt x="60" y="29"/>
                </a:lnTo>
                <a:lnTo>
                  <a:pt x="57" y="41"/>
                </a:lnTo>
                <a:lnTo>
                  <a:pt x="49" y="52"/>
                </a:lnTo>
                <a:lnTo>
                  <a:pt x="36" y="57"/>
                </a:lnTo>
                <a:lnTo>
                  <a:pt x="24" y="57"/>
                </a:lnTo>
                <a:lnTo>
                  <a:pt x="11" y="52"/>
                </a:lnTo>
                <a:lnTo>
                  <a:pt x="3" y="41"/>
                </a:lnTo>
                <a:lnTo>
                  <a:pt x="0" y="29"/>
                </a:lnTo>
                <a:close/>
              </a:path>
            </a:pathLst>
          </a:custGeom>
          <a:solidFill>
            <a:srgbClr val="000000"/>
          </a:solidFill>
          <a:ln w="7938">
            <a:solidFill>
              <a:srgbClr val="000000"/>
            </a:solidFill>
            <a:prstDash val="solid"/>
            <a:round/>
            <a:headEnd/>
            <a:tailEnd/>
          </a:ln>
        </p:spPr>
        <p:txBody>
          <a:bodyPr/>
          <a:lstStyle/>
          <a:p>
            <a:endParaRPr lang="en-US"/>
          </a:p>
        </p:txBody>
      </p:sp>
      <p:sp>
        <p:nvSpPr>
          <p:cNvPr id="162825" name="Freeform 9"/>
          <p:cNvSpPr>
            <a:spLocks/>
          </p:cNvSpPr>
          <p:nvPr/>
        </p:nvSpPr>
        <p:spPr bwMode="auto">
          <a:xfrm>
            <a:off x="5502275" y="1905000"/>
            <a:ext cx="95250" cy="93663"/>
          </a:xfrm>
          <a:custGeom>
            <a:avLst/>
            <a:gdLst/>
            <a:ahLst/>
            <a:cxnLst>
              <a:cxn ang="0">
                <a:pos x="0" y="30"/>
              </a:cxn>
              <a:cxn ang="0">
                <a:pos x="3" y="18"/>
              </a:cxn>
              <a:cxn ang="0">
                <a:pos x="11" y="7"/>
              </a:cxn>
              <a:cxn ang="0">
                <a:pos x="24" y="0"/>
              </a:cxn>
              <a:cxn ang="0">
                <a:pos x="37" y="0"/>
              </a:cxn>
              <a:cxn ang="0">
                <a:pos x="48" y="7"/>
              </a:cxn>
              <a:cxn ang="0">
                <a:pos x="57" y="18"/>
              </a:cxn>
              <a:cxn ang="0">
                <a:pos x="60" y="30"/>
              </a:cxn>
              <a:cxn ang="0">
                <a:pos x="57" y="43"/>
              </a:cxn>
              <a:cxn ang="0">
                <a:pos x="48" y="53"/>
              </a:cxn>
              <a:cxn ang="0">
                <a:pos x="37" y="59"/>
              </a:cxn>
              <a:cxn ang="0">
                <a:pos x="24" y="59"/>
              </a:cxn>
              <a:cxn ang="0">
                <a:pos x="11" y="53"/>
              </a:cxn>
              <a:cxn ang="0">
                <a:pos x="3" y="43"/>
              </a:cxn>
              <a:cxn ang="0">
                <a:pos x="0" y="30"/>
              </a:cxn>
            </a:cxnLst>
            <a:rect l="0" t="0" r="r" b="b"/>
            <a:pathLst>
              <a:path w="60" h="59">
                <a:moveTo>
                  <a:pt x="0" y="30"/>
                </a:moveTo>
                <a:lnTo>
                  <a:pt x="3" y="18"/>
                </a:lnTo>
                <a:lnTo>
                  <a:pt x="11" y="7"/>
                </a:lnTo>
                <a:lnTo>
                  <a:pt x="24" y="0"/>
                </a:lnTo>
                <a:lnTo>
                  <a:pt x="37" y="0"/>
                </a:lnTo>
                <a:lnTo>
                  <a:pt x="48" y="7"/>
                </a:lnTo>
                <a:lnTo>
                  <a:pt x="57" y="18"/>
                </a:lnTo>
                <a:lnTo>
                  <a:pt x="60" y="30"/>
                </a:lnTo>
                <a:lnTo>
                  <a:pt x="57" y="43"/>
                </a:lnTo>
                <a:lnTo>
                  <a:pt x="48" y="53"/>
                </a:lnTo>
                <a:lnTo>
                  <a:pt x="37" y="59"/>
                </a:lnTo>
                <a:lnTo>
                  <a:pt x="24" y="59"/>
                </a:lnTo>
                <a:lnTo>
                  <a:pt x="11" y="53"/>
                </a:lnTo>
                <a:lnTo>
                  <a:pt x="3" y="43"/>
                </a:lnTo>
                <a:lnTo>
                  <a:pt x="0" y="30"/>
                </a:lnTo>
                <a:close/>
              </a:path>
            </a:pathLst>
          </a:custGeom>
          <a:solidFill>
            <a:srgbClr val="000000"/>
          </a:solidFill>
          <a:ln w="7938">
            <a:solidFill>
              <a:srgbClr val="000000"/>
            </a:solidFill>
            <a:prstDash val="solid"/>
            <a:round/>
            <a:headEnd/>
            <a:tailEnd/>
          </a:ln>
        </p:spPr>
        <p:txBody>
          <a:bodyPr/>
          <a:lstStyle/>
          <a:p>
            <a:endParaRPr lang="en-US"/>
          </a:p>
        </p:txBody>
      </p:sp>
      <p:sp>
        <p:nvSpPr>
          <p:cNvPr id="162826" name="Freeform 10"/>
          <p:cNvSpPr>
            <a:spLocks/>
          </p:cNvSpPr>
          <p:nvPr/>
        </p:nvSpPr>
        <p:spPr bwMode="auto">
          <a:xfrm>
            <a:off x="4933950" y="2662238"/>
            <a:ext cx="95250" cy="93662"/>
          </a:xfrm>
          <a:custGeom>
            <a:avLst/>
            <a:gdLst/>
            <a:ahLst/>
            <a:cxnLst>
              <a:cxn ang="0">
                <a:pos x="0" y="31"/>
              </a:cxn>
              <a:cxn ang="0">
                <a:pos x="3" y="18"/>
              </a:cxn>
              <a:cxn ang="0">
                <a:pos x="11" y="7"/>
              </a:cxn>
              <a:cxn ang="0">
                <a:pos x="23" y="0"/>
              </a:cxn>
              <a:cxn ang="0">
                <a:pos x="36" y="0"/>
              </a:cxn>
              <a:cxn ang="0">
                <a:pos x="47" y="7"/>
              </a:cxn>
              <a:cxn ang="0">
                <a:pos x="57" y="18"/>
              </a:cxn>
              <a:cxn ang="0">
                <a:pos x="60" y="31"/>
              </a:cxn>
              <a:cxn ang="0">
                <a:pos x="57" y="43"/>
              </a:cxn>
              <a:cxn ang="0">
                <a:pos x="47" y="53"/>
              </a:cxn>
              <a:cxn ang="0">
                <a:pos x="36" y="59"/>
              </a:cxn>
              <a:cxn ang="0">
                <a:pos x="23" y="59"/>
              </a:cxn>
              <a:cxn ang="0">
                <a:pos x="11" y="53"/>
              </a:cxn>
              <a:cxn ang="0">
                <a:pos x="3" y="43"/>
              </a:cxn>
              <a:cxn ang="0">
                <a:pos x="0" y="31"/>
              </a:cxn>
            </a:cxnLst>
            <a:rect l="0" t="0" r="r" b="b"/>
            <a:pathLst>
              <a:path w="60" h="59">
                <a:moveTo>
                  <a:pt x="0" y="31"/>
                </a:moveTo>
                <a:lnTo>
                  <a:pt x="3" y="18"/>
                </a:lnTo>
                <a:lnTo>
                  <a:pt x="11" y="7"/>
                </a:lnTo>
                <a:lnTo>
                  <a:pt x="23" y="0"/>
                </a:lnTo>
                <a:lnTo>
                  <a:pt x="36" y="0"/>
                </a:lnTo>
                <a:lnTo>
                  <a:pt x="47" y="7"/>
                </a:lnTo>
                <a:lnTo>
                  <a:pt x="57" y="18"/>
                </a:lnTo>
                <a:lnTo>
                  <a:pt x="60" y="31"/>
                </a:lnTo>
                <a:lnTo>
                  <a:pt x="57" y="43"/>
                </a:lnTo>
                <a:lnTo>
                  <a:pt x="47" y="53"/>
                </a:lnTo>
                <a:lnTo>
                  <a:pt x="36" y="59"/>
                </a:lnTo>
                <a:lnTo>
                  <a:pt x="23" y="59"/>
                </a:lnTo>
                <a:lnTo>
                  <a:pt x="11" y="53"/>
                </a:lnTo>
                <a:lnTo>
                  <a:pt x="3" y="43"/>
                </a:lnTo>
                <a:lnTo>
                  <a:pt x="0" y="31"/>
                </a:lnTo>
                <a:close/>
              </a:path>
            </a:pathLst>
          </a:custGeom>
          <a:solidFill>
            <a:srgbClr val="000000"/>
          </a:solidFill>
          <a:ln w="7938">
            <a:solidFill>
              <a:srgbClr val="000000"/>
            </a:solidFill>
            <a:prstDash val="solid"/>
            <a:round/>
            <a:headEnd/>
            <a:tailEnd/>
          </a:ln>
        </p:spPr>
        <p:txBody>
          <a:bodyPr/>
          <a:lstStyle/>
          <a:p>
            <a:endParaRPr lang="en-US"/>
          </a:p>
        </p:txBody>
      </p:sp>
      <p:sp>
        <p:nvSpPr>
          <p:cNvPr id="162827" name="Line 11"/>
          <p:cNvSpPr>
            <a:spLocks noChangeShapeType="1"/>
          </p:cNvSpPr>
          <p:nvPr/>
        </p:nvSpPr>
        <p:spPr bwMode="auto">
          <a:xfrm>
            <a:off x="4981575" y="2520950"/>
            <a:ext cx="568325" cy="1588"/>
          </a:xfrm>
          <a:prstGeom prst="line">
            <a:avLst/>
          </a:prstGeom>
          <a:noFill/>
          <a:ln w="7938">
            <a:solidFill>
              <a:srgbClr val="000000"/>
            </a:solidFill>
            <a:round/>
            <a:headEnd/>
            <a:tailEnd/>
          </a:ln>
        </p:spPr>
        <p:txBody>
          <a:bodyPr/>
          <a:lstStyle/>
          <a:p>
            <a:endParaRPr lang="en-US"/>
          </a:p>
        </p:txBody>
      </p:sp>
      <p:sp>
        <p:nvSpPr>
          <p:cNvPr id="162828" name="Line 12"/>
          <p:cNvSpPr>
            <a:spLocks noChangeShapeType="1"/>
          </p:cNvSpPr>
          <p:nvPr/>
        </p:nvSpPr>
        <p:spPr bwMode="auto">
          <a:xfrm>
            <a:off x="5170488" y="2143125"/>
            <a:ext cx="379412" cy="377825"/>
          </a:xfrm>
          <a:prstGeom prst="line">
            <a:avLst/>
          </a:prstGeom>
          <a:noFill/>
          <a:ln w="7938">
            <a:solidFill>
              <a:srgbClr val="000000"/>
            </a:solidFill>
            <a:round/>
            <a:headEnd/>
            <a:tailEnd/>
          </a:ln>
        </p:spPr>
        <p:txBody>
          <a:bodyPr/>
          <a:lstStyle/>
          <a:p>
            <a:endParaRPr lang="en-US"/>
          </a:p>
        </p:txBody>
      </p:sp>
      <p:sp>
        <p:nvSpPr>
          <p:cNvPr id="162829" name="Line 13"/>
          <p:cNvSpPr>
            <a:spLocks noChangeShapeType="1"/>
          </p:cNvSpPr>
          <p:nvPr/>
        </p:nvSpPr>
        <p:spPr bwMode="auto">
          <a:xfrm>
            <a:off x="5549900" y="2046288"/>
            <a:ext cx="1588" cy="285750"/>
          </a:xfrm>
          <a:prstGeom prst="line">
            <a:avLst/>
          </a:prstGeom>
          <a:noFill/>
          <a:ln w="7938">
            <a:solidFill>
              <a:srgbClr val="000000"/>
            </a:solidFill>
            <a:round/>
            <a:headEnd/>
            <a:tailEnd/>
          </a:ln>
        </p:spPr>
        <p:txBody>
          <a:bodyPr/>
          <a:lstStyle/>
          <a:p>
            <a:endParaRPr lang="en-US"/>
          </a:p>
        </p:txBody>
      </p:sp>
      <p:sp>
        <p:nvSpPr>
          <p:cNvPr id="162830" name="Line 14"/>
          <p:cNvSpPr>
            <a:spLocks noChangeShapeType="1"/>
          </p:cNvSpPr>
          <p:nvPr/>
        </p:nvSpPr>
        <p:spPr bwMode="auto">
          <a:xfrm flipV="1">
            <a:off x="5549900" y="1952625"/>
            <a:ext cx="1588" cy="568325"/>
          </a:xfrm>
          <a:prstGeom prst="line">
            <a:avLst/>
          </a:prstGeom>
          <a:noFill/>
          <a:ln w="7938">
            <a:solidFill>
              <a:srgbClr val="000000"/>
            </a:solidFill>
            <a:round/>
            <a:headEnd/>
            <a:tailEnd/>
          </a:ln>
        </p:spPr>
        <p:txBody>
          <a:bodyPr/>
          <a:lstStyle/>
          <a:p>
            <a:endParaRPr lang="en-US"/>
          </a:p>
        </p:txBody>
      </p:sp>
      <p:sp>
        <p:nvSpPr>
          <p:cNvPr id="162831" name="Freeform 15"/>
          <p:cNvSpPr>
            <a:spLocks/>
          </p:cNvSpPr>
          <p:nvPr/>
        </p:nvSpPr>
        <p:spPr bwMode="auto">
          <a:xfrm>
            <a:off x="5502275" y="2473325"/>
            <a:ext cx="238125" cy="234950"/>
          </a:xfrm>
          <a:custGeom>
            <a:avLst/>
            <a:gdLst/>
            <a:ahLst/>
            <a:cxnLst>
              <a:cxn ang="0">
                <a:pos x="0" y="75"/>
              </a:cxn>
              <a:cxn ang="0">
                <a:pos x="3" y="54"/>
              </a:cxn>
              <a:cxn ang="0">
                <a:pos x="11" y="35"/>
              </a:cxn>
              <a:cxn ang="0">
                <a:pos x="25" y="18"/>
              </a:cxn>
              <a:cxn ang="0">
                <a:pos x="43" y="6"/>
              </a:cxn>
              <a:cxn ang="0">
                <a:pos x="64" y="0"/>
              </a:cxn>
              <a:cxn ang="0">
                <a:pos x="86" y="0"/>
              </a:cxn>
              <a:cxn ang="0">
                <a:pos x="105" y="6"/>
              </a:cxn>
              <a:cxn ang="0">
                <a:pos x="124" y="18"/>
              </a:cxn>
              <a:cxn ang="0">
                <a:pos x="137" y="35"/>
              </a:cxn>
              <a:cxn ang="0">
                <a:pos x="146" y="54"/>
              </a:cxn>
              <a:cxn ang="0">
                <a:pos x="150" y="75"/>
              </a:cxn>
              <a:cxn ang="0">
                <a:pos x="146" y="96"/>
              </a:cxn>
              <a:cxn ang="0">
                <a:pos x="137" y="115"/>
              </a:cxn>
              <a:cxn ang="0">
                <a:pos x="124" y="131"/>
              </a:cxn>
              <a:cxn ang="0">
                <a:pos x="105" y="142"/>
              </a:cxn>
              <a:cxn ang="0">
                <a:pos x="86" y="148"/>
              </a:cxn>
              <a:cxn ang="0">
                <a:pos x="64" y="148"/>
              </a:cxn>
              <a:cxn ang="0">
                <a:pos x="43" y="142"/>
              </a:cxn>
              <a:cxn ang="0">
                <a:pos x="25" y="131"/>
              </a:cxn>
              <a:cxn ang="0">
                <a:pos x="11" y="115"/>
              </a:cxn>
              <a:cxn ang="0">
                <a:pos x="3" y="96"/>
              </a:cxn>
              <a:cxn ang="0">
                <a:pos x="0" y="75"/>
              </a:cxn>
            </a:cxnLst>
            <a:rect l="0" t="0" r="r" b="b"/>
            <a:pathLst>
              <a:path w="150" h="148">
                <a:moveTo>
                  <a:pt x="0" y="75"/>
                </a:moveTo>
                <a:lnTo>
                  <a:pt x="3" y="54"/>
                </a:lnTo>
                <a:lnTo>
                  <a:pt x="11" y="35"/>
                </a:lnTo>
                <a:lnTo>
                  <a:pt x="25" y="18"/>
                </a:lnTo>
                <a:lnTo>
                  <a:pt x="43" y="6"/>
                </a:lnTo>
                <a:lnTo>
                  <a:pt x="64" y="0"/>
                </a:lnTo>
                <a:lnTo>
                  <a:pt x="86" y="0"/>
                </a:lnTo>
                <a:lnTo>
                  <a:pt x="105" y="6"/>
                </a:lnTo>
                <a:lnTo>
                  <a:pt x="124" y="18"/>
                </a:lnTo>
                <a:lnTo>
                  <a:pt x="137" y="35"/>
                </a:lnTo>
                <a:lnTo>
                  <a:pt x="146" y="54"/>
                </a:lnTo>
                <a:lnTo>
                  <a:pt x="150" y="75"/>
                </a:lnTo>
                <a:lnTo>
                  <a:pt x="146" y="96"/>
                </a:lnTo>
                <a:lnTo>
                  <a:pt x="137" y="115"/>
                </a:lnTo>
                <a:lnTo>
                  <a:pt x="124" y="131"/>
                </a:lnTo>
                <a:lnTo>
                  <a:pt x="105" y="142"/>
                </a:lnTo>
                <a:lnTo>
                  <a:pt x="86" y="148"/>
                </a:lnTo>
                <a:lnTo>
                  <a:pt x="64" y="148"/>
                </a:lnTo>
                <a:lnTo>
                  <a:pt x="43" y="142"/>
                </a:lnTo>
                <a:lnTo>
                  <a:pt x="25" y="131"/>
                </a:lnTo>
                <a:lnTo>
                  <a:pt x="11" y="115"/>
                </a:lnTo>
                <a:lnTo>
                  <a:pt x="3" y="96"/>
                </a:lnTo>
                <a:lnTo>
                  <a:pt x="0" y="75"/>
                </a:lnTo>
                <a:close/>
              </a:path>
            </a:pathLst>
          </a:custGeom>
          <a:solidFill>
            <a:srgbClr val="000000"/>
          </a:solidFill>
          <a:ln w="7938">
            <a:solidFill>
              <a:srgbClr val="000000"/>
            </a:solidFill>
            <a:prstDash val="solid"/>
            <a:round/>
            <a:headEnd/>
            <a:tailEnd/>
          </a:ln>
        </p:spPr>
        <p:txBody>
          <a:bodyPr/>
          <a:lstStyle/>
          <a:p>
            <a:endParaRPr lang="en-US"/>
          </a:p>
        </p:txBody>
      </p:sp>
      <p:sp>
        <p:nvSpPr>
          <p:cNvPr id="162832" name="Line 16"/>
          <p:cNvSpPr>
            <a:spLocks noChangeShapeType="1"/>
          </p:cNvSpPr>
          <p:nvPr/>
        </p:nvSpPr>
        <p:spPr bwMode="auto">
          <a:xfrm flipV="1">
            <a:off x="4981575" y="2614613"/>
            <a:ext cx="520700" cy="96837"/>
          </a:xfrm>
          <a:prstGeom prst="line">
            <a:avLst/>
          </a:prstGeom>
          <a:noFill/>
          <a:ln w="7938">
            <a:solidFill>
              <a:srgbClr val="000000"/>
            </a:solidFill>
            <a:round/>
            <a:headEnd/>
            <a:tailEnd/>
          </a:ln>
        </p:spPr>
        <p:txBody>
          <a:bodyPr/>
          <a:lstStyle/>
          <a:p>
            <a:endParaRPr lang="en-US"/>
          </a:p>
        </p:txBody>
      </p:sp>
      <p:sp>
        <p:nvSpPr>
          <p:cNvPr id="162833" name="Line 17"/>
          <p:cNvSpPr>
            <a:spLocks noChangeShapeType="1"/>
          </p:cNvSpPr>
          <p:nvPr/>
        </p:nvSpPr>
        <p:spPr bwMode="auto">
          <a:xfrm flipH="1">
            <a:off x="5643563" y="1952625"/>
            <a:ext cx="96837" cy="568325"/>
          </a:xfrm>
          <a:prstGeom prst="line">
            <a:avLst/>
          </a:prstGeom>
          <a:noFill/>
          <a:ln w="7938">
            <a:solidFill>
              <a:srgbClr val="000000"/>
            </a:solidFill>
            <a:round/>
            <a:headEnd/>
            <a:tailEnd/>
          </a:ln>
        </p:spPr>
        <p:txBody>
          <a:bodyPr/>
          <a:lstStyle/>
          <a:p>
            <a:endParaRPr lang="en-US"/>
          </a:p>
        </p:txBody>
      </p:sp>
      <p:sp>
        <p:nvSpPr>
          <p:cNvPr id="162834" name="Freeform 18"/>
          <p:cNvSpPr>
            <a:spLocks/>
          </p:cNvSpPr>
          <p:nvPr/>
        </p:nvSpPr>
        <p:spPr bwMode="auto">
          <a:xfrm>
            <a:off x="7408863" y="1392238"/>
            <a:ext cx="92075" cy="92075"/>
          </a:xfrm>
          <a:custGeom>
            <a:avLst/>
            <a:gdLst/>
            <a:ahLst/>
            <a:cxnLst>
              <a:cxn ang="0">
                <a:pos x="30" y="0"/>
              </a:cxn>
              <a:cxn ang="0">
                <a:pos x="43" y="3"/>
              </a:cxn>
              <a:cxn ang="0">
                <a:pos x="52" y="11"/>
              </a:cxn>
              <a:cxn ang="0">
                <a:pos x="58" y="22"/>
              </a:cxn>
              <a:cxn ang="0">
                <a:pos x="58" y="36"/>
              </a:cxn>
              <a:cxn ang="0">
                <a:pos x="52" y="47"/>
              </a:cxn>
              <a:cxn ang="0">
                <a:pos x="43" y="55"/>
              </a:cxn>
              <a:cxn ang="0">
                <a:pos x="30" y="58"/>
              </a:cxn>
              <a:cxn ang="0">
                <a:pos x="15" y="55"/>
              </a:cxn>
              <a:cxn ang="0">
                <a:pos x="6" y="47"/>
              </a:cxn>
              <a:cxn ang="0">
                <a:pos x="0" y="36"/>
              </a:cxn>
              <a:cxn ang="0">
                <a:pos x="0" y="22"/>
              </a:cxn>
              <a:cxn ang="0">
                <a:pos x="6" y="11"/>
              </a:cxn>
              <a:cxn ang="0">
                <a:pos x="15" y="3"/>
              </a:cxn>
              <a:cxn ang="0">
                <a:pos x="30" y="0"/>
              </a:cxn>
            </a:cxnLst>
            <a:rect l="0" t="0" r="r" b="b"/>
            <a:pathLst>
              <a:path w="58" h="58">
                <a:moveTo>
                  <a:pt x="30" y="0"/>
                </a:moveTo>
                <a:lnTo>
                  <a:pt x="43" y="3"/>
                </a:lnTo>
                <a:lnTo>
                  <a:pt x="52" y="11"/>
                </a:lnTo>
                <a:lnTo>
                  <a:pt x="58" y="22"/>
                </a:lnTo>
                <a:lnTo>
                  <a:pt x="58" y="36"/>
                </a:lnTo>
                <a:lnTo>
                  <a:pt x="52" y="47"/>
                </a:lnTo>
                <a:lnTo>
                  <a:pt x="43" y="55"/>
                </a:lnTo>
                <a:lnTo>
                  <a:pt x="30" y="58"/>
                </a:lnTo>
                <a:lnTo>
                  <a:pt x="15" y="55"/>
                </a:lnTo>
                <a:lnTo>
                  <a:pt x="6" y="47"/>
                </a:lnTo>
                <a:lnTo>
                  <a:pt x="0" y="36"/>
                </a:lnTo>
                <a:lnTo>
                  <a:pt x="0" y="22"/>
                </a:lnTo>
                <a:lnTo>
                  <a:pt x="6" y="11"/>
                </a:lnTo>
                <a:lnTo>
                  <a:pt x="15" y="3"/>
                </a:lnTo>
                <a:lnTo>
                  <a:pt x="30" y="0"/>
                </a:lnTo>
                <a:close/>
              </a:path>
            </a:pathLst>
          </a:custGeom>
          <a:solidFill>
            <a:srgbClr val="000000"/>
          </a:solidFill>
          <a:ln w="7938">
            <a:solidFill>
              <a:srgbClr val="000000"/>
            </a:solidFill>
            <a:prstDash val="solid"/>
            <a:round/>
            <a:headEnd/>
            <a:tailEnd/>
          </a:ln>
        </p:spPr>
        <p:txBody>
          <a:bodyPr/>
          <a:lstStyle/>
          <a:p>
            <a:endParaRPr lang="en-US"/>
          </a:p>
        </p:txBody>
      </p:sp>
      <p:sp>
        <p:nvSpPr>
          <p:cNvPr id="162835" name="Freeform 19"/>
          <p:cNvSpPr>
            <a:spLocks/>
          </p:cNvSpPr>
          <p:nvPr/>
        </p:nvSpPr>
        <p:spPr bwMode="auto">
          <a:xfrm>
            <a:off x="7967663" y="2143125"/>
            <a:ext cx="93662" cy="93663"/>
          </a:xfrm>
          <a:custGeom>
            <a:avLst/>
            <a:gdLst/>
            <a:ahLst/>
            <a:cxnLst>
              <a:cxn ang="0">
                <a:pos x="30" y="0"/>
              </a:cxn>
              <a:cxn ang="0">
                <a:pos x="43" y="3"/>
              </a:cxn>
              <a:cxn ang="0">
                <a:pos x="52" y="11"/>
              </a:cxn>
              <a:cxn ang="0">
                <a:pos x="59" y="22"/>
              </a:cxn>
              <a:cxn ang="0">
                <a:pos x="59" y="36"/>
              </a:cxn>
              <a:cxn ang="0">
                <a:pos x="52" y="47"/>
              </a:cxn>
              <a:cxn ang="0">
                <a:pos x="43" y="55"/>
              </a:cxn>
              <a:cxn ang="0">
                <a:pos x="30" y="59"/>
              </a:cxn>
              <a:cxn ang="0">
                <a:pos x="17" y="55"/>
              </a:cxn>
              <a:cxn ang="0">
                <a:pos x="6" y="47"/>
              </a:cxn>
              <a:cxn ang="0">
                <a:pos x="0" y="36"/>
              </a:cxn>
              <a:cxn ang="0">
                <a:pos x="0" y="22"/>
              </a:cxn>
              <a:cxn ang="0">
                <a:pos x="6" y="11"/>
              </a:cxn>
              <a:cxn ang="0">
                <a:pos x="17" y="3"/>
              </a:cxn>
              <a:cxn ang="0">
                <a:pos x="30" y="0"/>
              </a:cxn>
            </a:cxnLst>
            <a:rect l="0" t="0" r="r" b="b"/>
            <a:pathLst>
              <a:path w="59" h="59">
                <a:moveTo>
                  <a:pt x="30" y="0"/>
                </a:moveTo>
                <a:lnTo>
                  <a:pt x="43" y="3"/>
                </a:lnTo>
                <a:lnTo>
                  <a:pt x="52" y="11"/>
                </a:lnTo>
                <a:lnTo>
                  <a:pt x="59" y="22"/>
                </a:lnTo>
                <a:lnTo>
                  <a:pt x="59" y="36"/>
                </a:lnTo>
                <a:lnTo>
                  <a:pt x="52" y="47"/>
                </a:lnTo>
                <a:lnTo>
                  <a:pt x="43" y="55"/>
                </a:lnTo>
                <a:lnTo>
                  <a:pt x="30" y="59"/>
                </a:lnTo>
                <a:lnTo>
                  <a:pt x="17" y="55"/>
                </a:lnTo>
                <a:lnTo>
                  <a:pt x="6" y="47"/>
                </a:lnTo>
                <a:lnTo>
                  <a:pt x="0" y="36"/>
                </a:lnTo>
                <a:lnTo>
                  <a:pt x="0" y="22"/>
                </a:lnTo>
                <a:lnTo>
                  <a:pt x="6" y="11"/>
                </a:lnTo>
                <a:lnTo>
                  <a:pt x="17" y="3"/>
                </a:lnTo>
                <a:lnTo>
                  <a:pt x="30" y="0"/>
                </a:lnTo>
                <a:close/>
              </a:path>
            </a:pathLst>
          </a:custGeom>
          <a:solidFill>
            <a:srgbClr val="000000"/>
          </a:solidFill>
          <a:ln w="7938">
            <a:solidFill>
              <a:srgbClr val="000000"/>
            </a:solidFill>
            <a:prstDash val="solid"/>
            <a:round/>
            <a:headEnd/>
            <a:tailEnd/>
          </a:ln>
        </p:spPr>
        <p:txBody>
          <a:bodyPr/>
          <a:lstStyle/>
          <a:p>
            <a:endParaRPr lang="en-US"/>
          </a:p>
        </p:txBody>
      </p:sp>
      <p:sp>
        <p:nvSpPr>
          <p:cNvPr id="162836" name="Freeform 20"/>
          <p:cNvSpPr>
            <a:spLocks/>
          </p:cNvSpPr>
          <p:nvPr/>
        </p:nvSpPr>
        <p:spPr bwMode="auto">
          <a:xfrm>
            <a:off x="7805738" y="1546225"/>
            <a:ext cx="93662" cy="93663"/>
          </a:xfrm>
          <a:custGeom>
            <a:avLst/>
            <a:gdLst/>
            <a:ahLst/>
            <a:cxnLst>
              <a:cxn ang="0">
                <a:pos x="31" y="0"/>
              </a:cxn>
              <a:cxn ang="0">
                <a:pos x="43" y="3"/>
              </a:cxn>
              <a:cxn ang="0">
                <a:pos x="53" y="11"/>
              </a:cxn>
              <a:cxn ang="0">
                <a:pos x="59" y="24"/>
              </a:cxn>
              <a:cxn ang="0">
                <a:pos x="59" y="36"/>
              </a:cxn>
              <a:cxn ang="0">
                <a:pos x="53" y="47"/>
              </a:cxn>
              <a:cxn ang="0">
                <a:pos x="43" y="57"/>
              </a:cxn>
              <a:cxn ang="0">
                <a:pos x="31" y="59"/>
              </a:cxn>
              <a:cxn ang="0">
                <a:pos x="16" y="57"/>
              </a:cxn>
              <a:cxn ang="0">
                <a:pos x="7" y="47"/>
              </a:cxn>
              <a:cxn ang="0">
                <a:pos x="0" y="36"/>
              </a:cxn>
              <a:cxn ang="0">
                <a:pos x="0" y="24"/>
              </a:cxn>
              <a:cxn ang="0">
                <a:pos x="7" y="11"/>
              </a:cxn>
              <a:cxn ang="0">
                <a:pos x="16" y="3"/>
              </a:cxn>
              <a:cxn ang="0">
                <a:pos x="31" y="0"/>
              </a:cxn>
            </a:cxnLst>
            <a:rect l="0" t="0" r="r" b="b"/>
            <a:pathLst>
              <a:path w="59" h="59">
                <a:moveTo>
                  <a:pt x="31" y="0"/>
                </a:moveTo>
                <a:lnTo>
                  <a:pt x="43" y="3"/>
                </a:lnTo>
                <a:lnTo>
                  <a:pt x="53" y="11"/>
                </a:lnTo>
                <a:lnTo>
                  <a:pt x="59" y="24"/>
                </a:lnTo>
                <a:lnTo>
                  <a:pt x="59" y="36"/>
                </a:lnTo>
                <a:lnTo>
                  <a:pt x="53" y="47"/>
                </a:lnTo>
                <a:lnTo>
                  <a:pt x="43" y="57"/>
                </a:lnTo>
                <a:lnTo>
                  <a:pt x="31" y="59"/>
                </a:lnTo>
                <a:lnTo>
                  <a:pt x="16" y="57"/>
                </a:lnTo>
                <a:lnTo>
                  <a:pt x="7" y="47"/>
                </a:lnTo>
                <a:lnTo>
                  <a:pt x="0" y="36"/>
                </a:lnTo>
                <a:lnTo>
                  <a:pt x="0" y="24"/>
                </a:lnTo>
                <a:lnTo>
                  <a:pt x="7" y="11"/>
                </a:lnTo>
                <a:lnTo>
                  <a:pt x="16" y="3"/>
                </a:lnTo>
                <a:lnTo>
                  <a:pt x="31" y="0"/>
                </a:lnTo>
                <a:close/>
              </a:path>
            </a:pathLst>
          </a:custGeom>
          <a:solidFill>
            <a:srgbClr val="000000"/>
          </a:solidFill>
          <a:ln w="7938">
            <a:solidFill>
              <a:srgbClr val="000000"/>
            </a:solidFill>
            <a:prstDash val="solid"/>
            <a:round/>
            <a:headEnd/>
            <a:tailEnd/>
          </a:ln>
        </p:spPr>
        <p:txBody>
          <a:bodyPr/>
          <a:lstStyle/>
          <a:p>
            <a:endParaRPr lang="en-US"/>
          </a:p>
        </p:txBody>
      </p:sp>
      <p:sp>
        <p:nvSpPr>
          <p:cNvPr id="162837" name="Freeform 21"/>
          <p:cNvSpPr>
            <a:spLocks/>
          </p:cNvSpPr>
          <p:nvPr/>
        </p:nvSpPr>
        <p:spPr bwMode="auto">
          <a:xfrm>
            <a:off x="7967663" y="1952625"/>
            <a:ext cx="93662" cy="93663"/>
          </a:xfrm>
          <a:custGeom>
            <a:avLst/>
            <a:gdLst/>
            <a:ahLst/>
            <a:cxnLst>
              <a:cxn ang="0">
                <a:pos x="30" y="0"/>
              </a:cxn>
              <a:cxn ang="0">
                <a:pos x="43" y="4"/>
              </a:cxn>
              <a:cxn ang="0">
                <a:pos x="52" y="12"/>
              </a:cxn>
              <a:cxn ang="0">
                <a:pos x="59" y="23"/>
              </a:cxn>
              <a:cxn ang="0">
                <a:pos x="59" y="37"/>
              </a:cxn>
              <a:cxn ang="0">
                <a:pos x="52" y="48"/>
              </a:cxn>
              <a:cxn ang="0">
                <a:pos x="43" y="56"/>
              </a:cxn>
              <a:cxn ang="0">
                <a:pos x="30" y="59"/>
              </a:cxn>
              <a:cxn ang="0">
                <a:pos x="17" y="56"/>
              </a:cxn>
              <a:cxn ang="0">
                <a:pos x="6" y="48"/>
              </a:cxn>
              <a:cxn ang="0">
                <a:pos x="0" y="37"/>
              </a:cxn>
              <a:cxn ang="0">
                <a:pos x="0" y="23"/>
              </a:cxn>
              <a:cxn ang="0">
                <a:pos x="6" y="12"/>
              </a:cxn>
              <a:cxn ang="0">
                <a:pos x="17" y="4"/>
              </a:cxn>
              <a:cxn ang="0">
                <a:pos x="30" y="0"/>
              </a:cxn>
            </a:cxnLst>
            <a:rect l="0" t="0" r="r" b="b"/>
            <a:pathLst>
              <a:path w="59" h="59">
                <a:moveTo>
                  <a:pt x="30" y="0"/>
                </a:moveTo>
                <a:lnTo>
                  <a:pt x="43" y="4"/>
                </a:lnTo>
                <a:lnTo>
                  <a:pt x="52" y="12"/>
                </a:lnTo>
                <a:lnTo>
                  <a:pt x="59" y="23"/>
                </a:lnTo>
                <a:lnTo>
                  <a:pt x="59" y="37"/>
                </a:lnTo>
                <a:lnTo>
                  <a:pt x="52" y="48"/>
                </a:lnTo>
                <a:lnTo>
                  <a:pt x="43" y="56"/>
                </a:lnTo>
                <a:lnTo>
                  <a:pt x="30" y="59"/>
                </a:lnTo>
                <a:lnTo>
                  <a:pt x="17" y="56"/>
                </a:lnTo>
                <a:lnTo>
                  <a:pt x="6" y="48"/>
                </a:lnTo>
                <a:lnTo>
                  <a:pt x="0" y="37"/>
                </a:lnTo>
                <a:lnTo>
                  <a:pt x="0" y="23"/>
                </a:lnTo>
                <a:lnTo>
                  <a:pt x="6" y="12"/>
                </a:lnTo>
                <a:lnTo>
                  <a:pt x="17" y="4"/>
                </a:lnTo>
                <a:lnTo>
                  <a:pt x="30" y="0"/>
                </a:lnTo>
                <a:close/>
              </a:path>
            </a:pathLst>
          </a:custGeom>
          <a:solidFill>
            <a:srgbClr val="000000"/>
          </a:solidFill>
          <a:ln w="7938">
            <a:solidFill>
              <a:srgbClr val="000000"/>
            </a:solidFill>
            <a:prstDash val="solid"/>
            <a:round/>
            <a:headEnd/>
            <a:tailEnd/>
          </a:ln>
        </p:spPr>
        <p:txBody>
          <a:bodyPr/>
          <a:lstStyle/>
          <a:p>
            <a:endParaRPr lang="en-US"/>
          </a:p>
        </p:txBody>
      </p:sp>
      <p:sp>
        <p:nvSpPr>
          <p:cNvPr id="162838" name="Freeform 22"/>
          <p:cNvSpPr>
            <a:spLocks/>
          </p:cNvSpPr>
          <p:nvPr/>
        </p:nvSpPr>
        <p:spPr bwMode="auto">
          <a:xfrm>
            <a:off x="7208838" y="1385888"/>
            <a:ext cx="93662" cy="92075"/>
          </a:xfrm>
          <a:custGeom>
            <a:avLst/>
            <a:gdLst/>
            <a:ahLst/>
            <a:cxnLst>
              <a:cxn ang="0">
                <a:pos x="30" y="0"/>
              </a:cxn>
              <a:cxn ang="0">
                <a:pos x="43" y="3"/>
              </a:cxn>
              <a:cxn ang="0">
                <a:pos x="52" y="11"/>
              </a:cxn>
              <a:cxn ang="0">
                <a:pos x="59" y="22"/>
              </a:cxn>
              <a:cxn ang="0">
                <a:pos x="59" y="36"/>
              </a:cxn>
              <a:cxn ang="0">
                <a:pos x="52" y="47"/>
              </a:cxn>
              <a:cxn ang="0">
                <a:pos x="43" y="55"/>
              </a:cxn>
              <a:cxn ang="0">
                <a:pos x="30" y="58"/>
              </a:cxn>
              <a:cxn ang="0">
                <a:pos x="17" y="55"/>
              </a:cxn>
              <a:cxn ang="0">
                <a:pos x="6" y="47"/>
              </a:cxn>
              <a:cxn ang="0">
                <a:pos x="0" y="36"/>
              </a:cxn>
              <a:cxn ang="0">
                <a:pos x="0" y="22"/>
              </a:cxn>
              <a:cxn ang="0">
                <a:pos x="6" y="11"/>
              </a:cxn>
              <a:cxn ang="0">
                <a:pos x="17" y="3"/>
              </a:cxn>
              <a:cxn ang="0">
                <a:pos x="30" y="0"/>
              </a:cxn>
            </a:cxnLst>
            <a:rect l="0" t="0" r="r" b="b"/>
            <a:pathLst>
              <a:path w="59" h="58">
                <a:moveTo>
                  <a:pt x="30" y="0"/>
                </a:moveTo>
                <a:lnTo>
                  <a:pt x="43" y="3"/>
                </a:lnTo>
                <a:lnTo>
                  <a:pt x="52" y="11"/>
                </a:lnTo>
                <a:lnTo>
                  <a:pt x="59" y="22"/>
                </a:lnTo>
                <a:lnTo>
                  <a:pt x="59" y="36"/>
                </a:lnTo>
                <a:lnTo>
                  <a:pt x="52" y="47"/>
                </a:lnTo>
                <a:lnTo>
                  <a:pt x="43" y="55"/>
                </a:lnTo>
                <a:lnTo>
                  <a:pt x="30" y="58"/>
                </a:lnTo>
                <a:lnTo>
                  <a:pt x="17" y="55"/>
                </a:lnTo>
                <a:lnTo>
                  <a:pt x="6" y="47"/>
                </a:lnTo>
                <a:lnTo>
                  <a:pt x="0" y="36"/>
                </a:lnTo>
                <a:lnTo>
                  <a:pt x="0" y="22"/>
                </a:lnTo>
                <a:lnTo>
                  <a:pt x="6" y="11"/>
                </a:lnTo>
                <a:lnTo>
                  <a:pt x="17" y="3"/>
                </a:lnTo>
                <a:lnTo>
                  <a:pt x="30" y="0"/>
                </a:lnTo>
                <a:close/>
              </a:path>
            </a:pathLst>
          </a:custGeom>
          <a:solidFill>
            <a:srgbClr val="000000"/>
          </a:solidFill>
          <a:ln w="7938">
            <a:solidFill>
              <a:srgbClr val="000000"/>
            </a:solidFill>
            <a:prstDash val="solid"/>
            <a:round/>
            <a:headEnd/>
            <a:tailEnd/>
          </a:ln>
        </p:spPr>
        <p:txBody>
          <a:bodyPr/>
          <a:lstStyle/>
          <a:p>
            <a:endParaRPr lang="en-US"/>
          </a:p>
        </p:txBody>
      </p:sp>
      <p:sp>
        <p:nvSpPr>
          <p:cNvPr id="162839" name="Line 23"/>
          <p:cNvSpPr>
            <a:spLocks noChangeShapeType="1"/>
          </p:cNvSpPr>
          <p:nvPr/>
        </p:nvSpPr>
        <p:spPr bwMode="auto">
          <a:xfrm>
            <a:off x="7446963" y="1430338"/>
            <a:ext cx="1587" cy="568325"/>
          </a:xfrm>
          <a:prstGeom prst="line">
            <a:avLst/>
          </a:prstGeom>
          <a:noFill/>
          <a:ln w="7938">
            <a:solidFill>
              <a:srgbClr val="000000"/>
            </a:solidFill>
            <a:round/>
            <a:headEnd/>
            <a:tailEnd/>
          </a:ln>
        </p:spPr>
        <p:txBody>
          <a:bodyPr/>
          <a:lstStyle/>
          <a:p>
            <a:endParaRPr lang="en-US"/>
          </a:p>
        </p:txBody>
      </p:sp>
      <p:sp>
        <p:nvSpPr>
          <p:cNvPr id="162840" name="Line 24"/>
          <p:cNvSpPr>
            <a:spLocks noChangeShapeType="1"/>
          </p:cNvSpPr>
          <p:nvPr/>
        </p:nvSpPr>
        <p:spPr bwMode="auto">
          <a:xfrm flipH="1">
            <a:off x="7446963" y="1620838"/>
            <a:ext cx="377825" cy="377825"/>
          </a:xfrm>
          <a:prstGeom prst="line">
            <a:avLst/>
          </a:prstGeom>
          <a:noFill/>
          <a:ln w="7938">
            <a:solidFill>
              <a:srgbClr val="000000"/>
            </a:solidFill>
            <a:round/>
            <a:headEnd/>
            <a:tailEnd/>
          </a:ln>
        </p:spPr>
        <p:txBody>
          <a:bodyPr/>
          <a:lstStyle/>
          <a:p>
            <a:endParaRPr lang="en-US"/>
          </a:p>
        </p:txBody>
      </p:sp>
      <p:sp>
        <p:nvSpPr>
          <p:cNvPr id="162841" name="Line 25"/>
          <p:cNvSpPr>
            <a:spLocks noChangeShapeType="1"/>
          </p:cNvSpPr>
          <p:nvPr/>
        </p:nvSpPr>
        <p:spPr bwMode="auto">
          <a:xfrm flipH="1">
            <a:off x="7635875" y="1998663"/>
            <a:ext cx="282575" cy="1587"/>
          </a:xfrm>
          <a:prstGeom prst="line">
            <a:avLst/>
          </a:prstGeom>
          <a:noFill/>
          <a:ln w="7938">
            <a:solidFill>
              <a:srgbClr val="000000"/>
            </a:solidFill>
            <a:round/>
            <a:headEnd/>
            <a:tailEnd/>
          </a:ln>
        </p:spPr>
        <p:txBody>
          <a:bodyPr/>
          <a:lstStyle/>
          <a:p>
            <a:endParaRPr lang="en-US"/>
          </a:p>
        </p:txBody>
      </p:sp>
      <p:sp>
        <p:nvSpPr>
          <p:cNvPr id="162842" name="Line 26"/>
          <p:cNvSpPr>
            <a:spLocks noChangeShapeType="1"/>
          </p:cNvSpPr>
          <p:nvPr/>
        </p:nvSpPr>
        <p:spPr bwMode="auto">
          <a:xfrm>
            <a:off x="7446963" y="1998663"/>
            <a:ext cx="568325" cy="1587"/>
          </a:xfrm>
          <a:prstGeom prst="line">
            <a:avLst/>
          </a:prstGeom>
          <a:noFill/>
          <a:ln w="7938">
            <a:solidFill>
              <a:srgbClr val="000000"/>
            </a:solidFill>
            <a:round/>
            <a:headEnd/>
            <a:tailEnd/>
          </a:ln>
        </p:spPr>
        <p:txBody>
          <a:bodyPr/>
          <a:lstStyle/>
          <a:p>
            <a:endParaRPr lang="en-US"/>
          </a:p>
        </p:txBody>
      </p:sp>
      <p:sp>
        <p:nvSpPr>
          <p:cNvPr id="162843" name="Freeform 27"/>
          <p:cNvSpPr>
            <a:spLocks/>
          </p:cNvSpPr>
          <p:nvPr/>
        </p:nvSpPr>
        <p:spPr bwMode="auto">
          <a:xfrm>
            <a:off x="7243763" y="1958975"/>
            <a:ext cx="234950" cy="234950"/>
          </a:xfrm>
          <a:custGeom>
            <a:avLst/>
            <a:gdLst/>
            <a:ahLst/>
            <a:cxnLst>
              <a:cxn ang="0">
                <a:pos x="75" y="0"/>
              </a:cxn>
              <a:cxn ang="0">
                <a:pos x="96" y="4"/>
              </a:cxn>
              <a:cxn ang="0">
                <a:pos x="115" y="12"/>
              </a:cxn>
              <a:cxn ang="0">
                <a:pos x="131" y="26"/>
              </a:cxn>
              <a:cxn ang="0">
                <a:pos x="142" y="43"/>
              </a:cxn>
              <a:cxn ang="0">
                <a:pos x="148" y="64"/>
              </a:cxn>
              <a:cxn ang="0">
                <a:pos x="148" y="85"/>
              </a:cxn>
              <a:cxn ang="0">
                <a:pos x="142" y="105"/>
              </a:cxn>
              <a:cxn ang="0">
                <a:pos x="131" y="123"/>
              </a:cxn>
              <a:cxn ang="0">
                <a:pos x="115" y="137"/>
              </a:cxn>
              <a:cxn ang="0">
                <a:pos x="96" y="147"/>
              </a:cxn>
              <a:cxn ang="0">
                <a:pos x="75" y="148"/>
              </a:cxn>
              <a:cxn ang="0">
                <a:pos x="53" y="147"/>
              </a:cxn>
              <a:cxn ang="0">
                <a:pos x="34" y="137"/>
              </a:cxn>
              <a:cxn ang="0">
                <a:pos x="18" y="123"/>
              </a:cxn>
              <a:cxn ang="0">
                <a:pos x="6" y="105"/>
              </a:cxn>
              <a:cxn ang="0">
                <a:pos x="0" y="85"/>
              </a:cxn>
              <a:cxn ang="0">
                <a:pos x="0" y="64"/>
              </a:cxn>
              <a:cxn ang="0">
                <a:pos x="6" y="43"/>
              </a:cxn>
              <a:cxn ang="0">
                <a:pos x="18" y="26"/>
              </a:cxn>
              <a:cxn ang="0">
                <a:pos x="34" y="12"/>
              </a:cxn>
              <a:cxn ang="0">
                <a:pos x="53" y="4"/>
              </a:cxn>
              <a:cxn ang="0">
                <a:pos x="75" y="0"/>
              </a:cxn>
            </a:cxnLst>
            <a:rect l="0" t="0" r="r" b="b"/>
            <a:pathLst>
              <a:path w="148" h="148">
                <a:moveTo>
                  <a:pt x="75" y="0"/>
                </a:moveTo>
                <a:lnTo>
                  <a:pt x="96" y="4"/>
                </a:lnTo>
                <a:lnTo>
                  <a:pt x="115" y="12"/>
                </a:lnTo>
                <a:lnTo>
                  <a:pt x="131" y="26"/>
                </a:lnTo>
                <a:lnTo>
                  <a:pt x="142" y="43"/>
                </a:lnTo>
                <a:lnTo>
                  <a:pt x="148" y="64"/>
                </a:lnTo>
                <a:lnTo>
                  <a:pt x="148" y="85"/>
                </a:lnTo>
                <a:lnTo>
                  <a:pt x="142" y="105"/>
                </a:lnTo>
                <a:lnTo>
                  <a:pt x="131" y="123"/>
                </a:lnTo>
                <a:lnTo>
                  <a:pt x="115" y="137"/>
                </a:lnTo>
                <a:lnTo>
                  <a:pt x="96" y="147"/>
                </a:lnTo>
                <a:lnTo>
                  <a:pt x="75" y="148"/>
                </a:lnTo>
                <a:lnTo>
                  <a:pt x="53" y="147"/>
                </a:lnTo>
                <a:lnTo>
                  <a:pt x="34" y="137"/>
                </a:lnTo>
                <a:lnTo>
                  <a:pt x="18" y="123"/>
                </a:lnTo>
                <a:lnTo>
                  <a:pt x="6" y="105"/>
                </a:lnTo>
                <a:lnTo>
                  <a:pt x="0" y="85"/>
                </a:lnTo>
                <a:lnTo>
                  <a:pt x="0" y="64"/>
                </a:lnTo>
                <a:lnTo>
                  <a:pt x="6" y="43"/>
                </a:lnTo>
                <a:lnTo>
                  <a:pt x="18" y="26"/>
                </a:lnTo>
                <a:lnTo>
                  <a:pt x="34" y="12"/>
                </a:lnTo>
                <a:lnTo>
                  <a:pt x="53" y="4"/>
                </a:lnTo>
                <a:lnTo>
                  <a:pt x="75" y="0"/>
                </a:lnTo>
                <a:close/>
              </a:path>
            </a:pathLst>
          </a:custGeom>
          <a:solidFill>
            <a:srgbClr val="000000"/>
          </a:solidFill>
          <a:ln w="7938">
            <a:solidFill>
              <a:srgbClr val="000000"/>
            </a:solidFill>
            <a:prstDash val="solid"/>
            <a:round/>
            <a:headEnd/>
            <a:tailEnd/>
          </a:ln>
        </p:spPr>
        <p:txBody>
          <a:bodyPr/>
          <a:lstStyle/>
          <a:p>
            <a:endParaRPr lang="en-US"/>
          </a:p>
        </p:txBody>
      </p:sp>
      <p:sp>
        <p:nvSpPr>
          <p:cNvPr id="162844" name="Line 28"/>
          <p:cNvSpPr>
            <a:spLocks noChangeShapeType="1"/>
          </p:cNvSpPr>
          <p:nvPr/>
        </p:nvSpPr>
        <p:spPr bwMode="auto">
          <a:xfrm>
            <a:off x="7256463" y="1430338"/>
            <a:ext cx="87312" cy="592137"/>
          </a:xfrm>
          <a:prstGeom prst="line">
            <a:avLst/>
          </a:prstGeom>
          <a:noFill/>
          <a:ln w="7938">
            <a:solidFill>
              <a:srgbClr val="000000"/>
            </a:solidFill>
            <a:round/>
            <a:headEnd/>
            <a:tailEnd/>
          </a:ln>
        </p:spPr>
        <p:txBody>
          <a:bodyPr/>
          <a:lstStyle/>
          <a:p>
            <a:endParaRPr lang="en-US"/>
          </a:p>
        </p:txBody>
      </p:sp>
      <p:sp>
        <p:nvSpPr>
          <p:cNvPr id="162845" name="Line 29"/>
          <p:cNvSpPr>
            <a:spLocks noChangeShapeType="1"/>
          </p:cNvSpPr>
          <p:nvPr/>
        </p:nvSpPr>
        <p:spPr bwMode="auto">
          <a:xfrm flipH="1" flipV="1">
            <a:off x="7446963" y="2095500"/>
            <a:ext cx="568325" cy="92075"/>
          </a:xfrm>
          <a:prstGeom prst="line">
            <a:avLst/>
          </a:prstGeom>
          <a:noFill/>
          <a:ln w="7938">
            <a:solidFill>
              <a:srgbClr val="000000"/>
            </a:solidFill>
            <a:round/>
            <a:headEnd/>
            <a:tailEnd/>
          </a:ln>
        </p:spPr>
        <p:txBody>
          <a:bodyPr/>
          <a:lstStyle/>
          <a:p>
            <a:endParaRPr lang="en-US"/>
          </a:p>
        </p:txBody>
      </p:sp>
      <p:sp>
        <p:nvSpPr>
          <p:cNvPr id="162846" name="Freeform 30"/>
          <p:cNvSpPr>
            <a:spLocks/>
          </p:cNvSpPr>
          <p:nvPr/>
        </p:nvSpPr>
        <p:spPr bwMode="auto">
          <a:xfrm>
            <a:off x="6115050" y="4319588"/>
            <a:ext cx="93663" cy="95250"/>
          </a:xfrm>
          <a:custGeom>
            <a:avLst/>
            <a:gdLst/>
            <a:ahLst/>
            <a:cxnLst>
              <a:cxn ang="0">
                <a:pos x="30" y="60"/>
              </a:cxn>
              <a:cxn ang="0">
                <a:pos x="18" y="57"/>
              </a:cxn>
              <a:cxn ang="0">
                <a:pos x="7" y="49"/>
              </a:cxn>
              <a:cxn ang="0">
                <a:pos x="0" y="36"/>
              </a:cxn>
              <a:cxn ang="0">
                <a:pos x="0" y="24"/>
              </a:cxn>
              <a:cxn ang="0">
                <a:pos x="7" y="11"/>
              </a:cxn>
              <a:cxn ang="0">
                <a:pos x="18" y="3"/>
              </a:cxn>
              <a:cxn ang="0">
                <a:pos x="30" y="0"/>
              </a:cxn>
              <a:cxn ang="0">
                <a:pos x="43" y="3"/>
              </a:cxn>
              <a:cxn ang="0">
                <a:pos x="53" y="11"/>
              </a:cxn>
              <a:cxn ang="0">
                <a:pos x="59" y="24"/>
              </a:cxn>
              <a:cxn ang="0">
                <a:pos x="59" y="36"/>
              </a:cxn>
              <a:cxn ang="0">
                <a:pos x="53" y="49"/>
              </a:cxn>
              <a:cxn ang="0">
                <a:pos x="43" y="57"/>
              </a:cxn>
              <a:cxn ang="0">
                <a:pos x="30" y="60"/>
              </a:cxn>
            </a:cxnLst>
            <a:rect l="0" t="0" r="r" b="b"/>
            <a:pathLst>
              <a:path w="59" h="60">
                <a:moveTo>
                  <a:pt x="30" y="60"/>
                </a:moveTo>
                <a:lnTo>
                  <a:pt x="18" y="57"/>
                </a:lnTo>
                <a:lnTo>
                  <a:pt x="7" y="49"/>
                </a:lnTo>
                <a:lnTo>
                  <a:pt x="0" y="36"/>
                </a:lnTo>
                <a:lnTo>
                  <a:pt x="0" y="24"/>
                </a:lnTo>
                <a:lnTo>
                  <a:pt x="7" y="11"/>
                </a:lnTo>
                <a:lnTo>
                  <a:pt x="18" y="3"/>
                </a:lnTo>
                <a:lnTo>
                  <a:pt x="30" y="0"/>
                </a:lnTo>
                <a:lnTo>
                  <a:pt x="43" y="3"/>
                </a:lnTo>
                <a:lnTo>
                  <a:pt x="53" y="11"/>
                </a:lnTo>
                <a:lnTo>
                  <a:pt x="59" y="24"/>
                </a:lnTo>
                <a:lnTo>
                  <a:pt x="59" y="36"/>
                </a:lnTo>
                <a:lnTo>
                  <a:pt x="53" y="49"/>
                </a:lnTo>
                <a:lnTo>
                  <a:pt x="43" y="57"/>
                </a:lnTo>
                <a:lnTo>
                  <a:pt x="30" y="60"/>
                </a:lnTo>
                <a:close/>
              </a:path>
            </a:pathLst>
          </a:custGeom>
          <a:solidFill>
            <a:srgbClr val="000000"/>
          </a:solidFill>
          <a:ln w="7938">
            <a:solidFill>
              <a:srgbClr val="000000"/>
            </a:solidFill>
            <a:prstDash val="solid"/>
            <a:round/>
            <a:headEnd/>
            <a:tailEnd/>
          </a:ln>
        </p:spPr>
        <p:txBody>
          <a:bodyPr/>
          <a:lstStyle/>
          <a:p>
            <a:endParaRPr lang="en-US"/>
          </a:p>
        </p:txBody>
      </p:sp>
      <p:sp>
        <p:nvSpPr>
          <p:cNvPr id="162847" name="Freeform 31"/>
          <p:cNvSpPr>
            <a:spLocks/>
          </p:cNvSpPr>
          <p:nvPr/>
        </p:nvSpPr>
        <p:spPr bwMode="auto">
          <a:xfrm>
            <a:off x="5549900" y="3562350"/>
            <a:ext cx="93663" cy="95250"/>
          </a:xfrm>
          <a:custGeom>
            <a:avLst/>
            <a:gdLst/>
            <a:ahLst/>
            <a:cxnLst>
              <a:cxn ang="0">
                <a:pos x="30" y="60"/>
              </a:cxn>
              <a:cxn ang="0">
                <a:pos x="16" y="57"/>
              </a:cxn>
              <a:cxn ang="0">
                <a:pos x="7" y="49"/>
              </a:cxn>
              <a:cxn ang="0">
                <a:pos x="0" y="36"/>
              </a:cxn>
              <a:cxn ang="0">
                <a:pos x="0" y="23"/>
              </a:cxn>
              <a:cxn ang="0">
                <a:pos x="7" y="11"/>
              </a:cxn>
              <a:cxn ang="0">
                <a:pos x="16" y="3"/>
              </a:cxn>
              <a:cxn ang="0">
                <a:pos x="30" y="0"/>
              </a:cxn>
              <a:cxn ang="0">
                <a:pos x="43" y="3"/>
              </a:cxn>
              <a:cxn ang="0">
                <a:pos x="53" y="11"/>
              </a:cxn>
              <a:cxn ang="0">
                <a:pos x="59" y="23"/>
              </a:cxn>
              <a:cxn ang="0">
                <a:pos x="59" y="36"/>
              </a:cxn>
              <a:cxn ang="0">
                <a:pos x="53" y="49"/>
              </a:cxn>
              <a:cxn ang="0">
                <a:pos x="43" y="57"/>
              </a:cxn>
              <a:cxn ang="0">
                <a:pos x="30" y="60"/>
              </a:cxn>
            </a:cxnLst>
            <a:rect l="0" t="0" r="r" b="b"/>
            <a:pathLst>
              <a:path w="59" h="60">
                <a:moveTo>
                  <a:pt x="30" y="60"/>
                </a:moveTo>
                <a:lnTo>
                  <a:pt x="16" y="57"/>
                </a:lnTo>
                <a:lnTo>
                  <a:pt x="7" y="49"/>
                </a:lnTo>
                <a:lnTo>
                  <a:pt x="0" y="36"/>
                </a:lnTo>
                <a:lnTo>
                  <a:pt x="0" y="23"/>
                </a:lnTo>
                <a:lnTo>
                  <a:pt x="7" y="11"/>
                </a:lnTo>
                <a:lnTo>
                  <a:pt x="16" y="3"/>
                </a:lnTo>
                <a:lnTo>
                  <a:pt x="30" y="0"/>
                </a:lnTo>
                <a:lnTo>
                  <a:pt x="43" y="3"/>
                </a:lnTo>
                <a:lnTo>
                  <a:pt x="53" y="11"/>
                </a:lnTo>
                <a:lnTo>
                  <a:pt x="59" y="23"/>
                </a:lnTo>
                <a:lnTo>
                  <a:pt x="59" y="36"/>
                </a:lnTo>
                <a:lnTo>
                  <a:pt x="53" y="49"/>
                </a:lnTo>
                <a:lnTo>
                  <a:pt x="43" y="57"/>
                </a:lnTo>
                <a:lnTo>
                  <a:pt x="30" y="60"/>
                </a:lnTo>
                <a:close/>
              </a:path>
            </a:pathLst>
          </a:custGeom>
          <a:solidFill>
            <a:srgbClr val="000000"/>
          </a:solidFill>
          <a:ln w="7938">
            <a:solidFill>
              <a:srgbClr val="000000"/>
            </a:solidFill>
            <a:prstDash val="solid"/>
            <a:round/>
            <a:headEnd/>
            <a:tailEnd/>
          </a:ln>
        </p:spPr>
        <p:txBody>
          <a:bodyPr/>
          <a:lstStyle/>
          <a:p>
            <a:endParaRPr lang="en-US"/>
          </a:p>
        </p:txBody>
      </p:sp>
      <p:sp>
        <p:nvSpPr>
          <p:cNvPr id="162848" name="Freeform 32"/>
          <p:cNvSpPr>
            <a:spLocks/>
          </p:cNvSpPr>
          <p:nvPr/>
        </p:nvSpPr>
        <p:spPr bwMode="auto">
          <a:xfrm>
            <a:off x="5722938" y="4165600"/>
            <a:ext cx="93662" cy="93663"/>
          </a:xfrm>
          <a:custGeom>
            <a:avLst/>
            <a:gdLst/>
            <a:ahLst/>
            <a:cxnLst>
              <a:cxn ang="0">
                <a:pos x="31" y="59"/>
              </a:cxn>
              <a:cxn ang="0">
                <a:pos x="18" y="57"/>
              </a:cxn>
              <a:cxn ang="0">
                <a:pos x="7" y="47"/>
              </a:cxn>
              <a:cxn ang="0">
                <a:pos x="0" y="36"/>
              </a:cxn>
              <a:cxn ang="0">
                <a:pos x="0" y="24"/>
              </a:cxn>
              <a:cxn ang="0">
                <a:pos x="7" y="11"/>
              </a:cxn>
              <a:cxn ang="0">
                <a:pos x="18" y="3"/>
              </a:cxn>
              <a:cxn ang="0">
                <a:pos x="31" y="0"/>
              </a:cxn>
              <a:cxn ang="0">
                <a:pos x="43" y="3"/>
              </a:cxn>
              <a:cxn ang="0">
                <a:pos x="53" y="11"/>
              </a:cxn>
              <a:cxn ang="0">
                <a:pos x="59" y="24"/>
              </a:cxn>
              <a:cxn ang="0">
                <a:pos x="59" y="36"/>
              </a:cxn>
              <a:cxn ang="0">
                <a:pos x="53" y="47"/>
              </a:cxn>
              <a:cxn ang="0">
                <a:pos x="43" y="57"/>
              </a:cxn>
              <a:cxn ang="0">
                <a:pos x="31" y="59"/>
              </a:cxn>
            </a:cxnLst>
            <a:rect l="0" t="0" r="r" b="b"/>
            <a:pathLst>
              <a:path w="59" h="59">
                <a:moveTo>
                  <a:pt x="31" y="59"/>
                </a:moveTo>
                <a:lnTo>
                  <a:pt x="18" y="57"/>
                </a:lnTo>
                <a:lnTo>
                  <a:pt x="7" y="47"/>
                </a:lnTo>
                <a:lnTo>
                  <a:pt x="0" y="36"/>
                </a:lnTo>
                <a:lnTo>
                  <a:pt x="0" y="24"/>
                </a:lnTo>
                <a:lnTo>
                  <a:pt x="7" y="11"/>
                </a:lnTo>
                <a:lnTo>
                  <a:pt x="18" y="3"/>
                </a:lnTo>
                <a:lnTo>
                  <a:pt x="31" y="0"/>
                </a:lnTo>
                <a:lnTo>
                  <a:pt x="43" y="3"/>
                </a:lnTo>
                <a:lnTo>
                  <a:pt x="53" y="11"/>
                </a:lnTo>
                <a:lnTo>
                  <a:pt x="59" y="24"/>
                </a:lnTo>
                <a:lnTo>
                  <a:pt x="59" y="36"/>
                </a:lnTo>
                <a:lnTo>
                  <a:pt x="53" y="47"/>
                </a:lnTo>
                <a:lnTo>
                  <a:pt x="43" y="57"/>
                </a:lnTo>
                <a:lnTo>
                  <a:pt x="31" y="59"/>
                </a:lnTo>
                <a:close/>
              </a:path>
            </a:pathLst>
          </a:custGeom>
          <a:solidFill>
            <a:srgbClr val="000000"/>
          </a:solidFill>
          <a:ln w="7938">
            <a:solidFill>
              <a:srgbClr val="000000"/>
            </a:solidFill>
            <a:prstDash val="solid"/>
            <a:round/>
            <a:headEnd/>
            <a:tailEnd/>
          </a:ln>
        </p:spPr>
        <p:txBody>
          <a:bodyPr/>
          <a:lstStyle/>
          <a:p>
            <a:endParaRPr lang="en-US"/>
          </a:p>
        </p:txBody>
      </p:sp>
      <p:sp>
        <p:nvSpPr>
          <p:cNvPr id="162849" name="Freeform 33"/>
          <p:cNvSpPr>
            <a:spLocks/>
          </p:cNvSpPr>
          <p:nvPr/>
        </p:nvSpPr>
        <p:spPr bwMode="auto">
          <a:xfrm>
            <a:off x="5549900" y="3751263"/>
            <a:ext cx="93663" cy="95250"/>
          </a:xfrm>
          <a:custGeom>
            <a:avLst/>
            <a:gdLst/>
            <a:ahLst/>
            <a:cxnLst>
              <a:cxn ang="0">
                <a:pos x="30" y="60"/>
              </a:cxn>
              <a:cxn ang="0">
                <a:pos x="16" y="57"/>
              </a:cxn>
              <a:cxn ang="0">
                <a:pos x="7" y="49"/>
              </a:cxn>
              <a:cxn ang="0">
                <a:pos x="0" y="36"/>
              </a:cxn>
              <a:cxn ang="0">
                <a:pos x="0" y="24"/>
              </a:cxn>
              <a:cxn ang="0">
                <a:pos x="7" y="11"/>
              </a:cxn>
              <a:cxn ang="0">
                <a:pos x="16" y="3"/>
              </a:cxn>
              <a:cxn ang="0">
                <a:pos x="30" y="0"/>
              </a:cxn>
              <a:cxn ang="0">
                <a:pos x="43" y="3"/>
              </a:cxn>
              <a:cxn ang="0">
                <a:pos x="53" y="11"/>
              </a:cxn>
              <a:cxn ang="0">
                <a:pos x="59" y="24"/>
              </a:cxn>
              <a:cxn ang="0">
                <a:pos x="59" y="36"/>
              </a:cxn>
              <a:cxn ang="0">
                <a:pos x="53" y="49"/>
              </a:cxn>
              <a:cxn ang="0">
                <a:pos x="43" y="57"/>
              </a:cxn>
              <a:cxn ang="0">
                <a:pos x="30" y="60"/>
              </a:cxn>
            </a:cxnLst>
            <a:rect l="0" t="0" r="r" b="b"/>
            <a:pathLst>
              <a:path w="59" h="60">
                <a:moveTo>
                  <a:pt x="30" y="60"/>
                </a:moveTo>
                <a:lnTo>
                  <a:pt x="16" y="57"/>
                </a:lnTo>
                <a:lnTo>
                  <a:pt x="7" y="49"/>
                </a:lnTo>
                <a:lnTo>
                  <a:pt x="0" y="36"/>
                </a:lnTo>
                <a:lnTo>
                  <a:pt x="0" y="24"/>
                </a:lnTo>
                <a:lnTo>
                  <a:pt x="7" y="11"/>
                </a:lnTo>
                <a:lnTo>
                  <a:pt x="16" y="3"/>
                </a:lnTo>
                <a:lnTo>
                  <a:pt x="30" y="0"/>
                </a:lnTo>
                <a:lnTo>
                  <a:pt x="43" y="3"/>
                </a:lnTo>
                <a:lnTo>
                  <a:pt x="53" y="11"/>
                </a:lnTo>
                <a:lnTo>
                  <a:pt x="59" y="24"/>
                </a:lnTo>
                <a:lnTo>
                  <a:pt x="59" y="36"/>
                </a:lnTo>
                <a:lnTo>
                  <a:pt x="53" y="49"/>
                </a:lnTo>
                <a:lnTo>
                  <a:pt x="43" y="57"/>
                </a:lnTo>
                <a:lnTo>
                  <a:pt x="30" y="60"/>
                </a:lnTo>
                <a:close/>
              </a:path>
            </a:pathLst>
          </a:custGeom>
          <a:solidFill>
            <a:srgbClr val="000000"/>
          </a:solidFill>
          <a:ln w="7938">
            <a:solidFill>
              <a:srgbClr val="000000"/>
            </a:solidFill>
            <a:prstDash val="solid"/>
            <a:round/>
            <a:headEnd/>
            <a:tailEnd/>
          </a:ln>
        </p:spPr>
        <p:txBody>
          <a:bodyPr/>
          <a:lstStyle/>
          <a:p>
            <a:endParaRPr lang="en-US"/>
          </a:p>
        </p:txBody>
      </p:sp>
      <p:sp>
        <p:nvSpPr>
          <p:cNvPr id="162850" name="Freeform 34"/>
          <p:cNvSpPr>
            <a:spLocks/>
          </p:cNvSpPr>
          <p:nvPr/>
        </p:nvSpPr>
        <p:spPr bwMode="auto">
          <a:xfrm>
            <a:off x="6308725" y="4319588"/>
            <a:ext cx="93663" cy="95250"/>
          </a:xfrm>
          <a:custGeom>
            <a:avLst/>
            <a:gdLst/>
            <a:ahLst/>
            <a:cxnLst>
              <a:cxn ang="0">
                <a:pos x="30" y="60"/>
              </a:cxn>
              <a:cxn ang="0">
                <a:pos x="16" y="57"/>
              </a:cxn>
              <a:cxn ang="0">
                <a:pos x="6" y="49"/>
              </a:cxn>
              <a:cxn ang="0">
                <a:pos x="0" y="36"/>
              </a:cxn>
              <a:cxn ang="0">
                <a:pos x="0" y="24"/>
              </a:cxn>
              <a:cxn ang="0">
                <a:pos x="6" y="11"/>
              </a:cxn>
              <a:cxn ang="0">
                <a:pos x="16" y="3"/>
              </a:cxn>
              <a:cxn ang="0">
                <a:pos x="30" y="0"/>
              </a:cxn>
              <a:cxn ang="0">
                <a:pos x="43" y="3"/>
              </a:cxn>
              <a:cxn ang="0">
                <a:pos x="52" y="11"/>
              </a:cxn>
              <a:cxn ang="0">
                <a:pos x="59" y="24"/>
              </a:cxn>
              <a:cxn ang="0">
                <a:pos x="59" y="36"/>
              </a:cxn>
              <a:cxn ang="0">
                <a:pos x="52" y="49"/>
              </a:cxn>
              <a:cxn ang="0">
                <a:pos x="43" y="57"/>
              </a:cxn>
              <a:cxn ang="0">
                <a:pos x="30" y="60"/>
              </a:cxn>
            </a:cxnLst>
            <a:rect l="0" t="0" r="r" b="b"/>
            <a:pathLst>
              <a:path w="59" h="60">
                <a:moveTo>
                  <a:pt x="30" y="60"/>
                </a:moveTo>
                <a:lnTo>
                  <a:pt x="16" y="57"/>
                </a:lnTo>
                <a:lnTo>
                  <a:pt x="6" y="49"/>
                </a:lnTo>
                <a:lnTo>
                  <a:pt x="0" y="36"/>
                </a:lnTo>
                <a:lnTo>
                  <a:pt x="0" y="24"/>
                </a:lnTo>
                <a:lnTo>
                  <a:pt x="6" y="11"/>
                </a:lnTo>
                <a:lnTo>
                  <a:pt x="16" y="3"/>
                </a:lnTo>
                <a:lnTo>
                  <a:pt x="30" y="0"/>
                </a:lnTo>
                <a:lnTo>
                  <a:pt x="43" y="3"/>
                </a:lnTo>
                <a:lnTo>
                  <a:pt x="52" y="11"/>
                </a:lnTo>
                <a:lnTo>
                  <a:pt x="59" y="24"/>
                </a:lnTo>
                <a:lnTo>
                  <a:pt x="59" y="36"/>
                </a:lnTo>
                <a:lnTo>
                  <a:pt x="52" y="49"/>
                </a:lnTo>
                <a:lnTo>
                  <a:pt x="43" y="57"/>
                </a:lnTo>
                <a:lnTo>
                  <a:pt x="30" y="60"/>
                </a:lnTo>
                <a:close/>
              </a:path>
            </a:pathLst>
          </a:custGeom>
          <a:solidFill>
            <a:srgbClr val="000000"/>
          </a:solidFill>
          <a:ln w="7938">
            <a:solidFill>
              <a:srgbClr val="000000"/>
            </a:solidFill>
            <a:prstDash val="solid"/>
            <a:round/>
            <a:headEnd/>
            <a:tailEnd/>
          </a:ln>
        </p:spPr>
        <p:txBody>
          <a:bodyPr/>
          <a:lstStyle/>
          <a:p>
            <a:endParaRPr lang="en-US"/>
          </a:p>
        </p:txBody>
      </p:sp>
      <p:sp>
        <p:nvSpPr>
          <p:cNvPr id="162851" name="Line 35"/>
          <p:cNvSpPr>
            <a:spLocks noChangeShapeType="1"/>
          </p:cNvSpPr>
          <p:nvPr/>
        </p:nvSpPr>
        <p:spPr bwMode="auto">
          <a:xfrm flipV="1">
            <a:off x="6167438" y="3798888"/>
            <a:ext cx="1587" cy="568325"/>
          </a:xfrm>
          <a:prstGeom prst="line">
            <a:avLst/>
          </a:prstGeom>
          <a:noFill/>
          <a:ln w="7938">
            <a:solidFill>
              <a:srgbClr val="000000"/>
            </a:solidFill>
            <a:round/>
            <a:headEnd/>
            <a:tailEnd/>
          </a:ln>
        </p:spPr>
        <p:txBody>
          <a:bodyPr/>
          <a:lstStyle/>
          <a:p>
            <a:endParaRPr lang="en-US"/>
          </a:p>
        </p:txBody>
      </p:sp>
      <p:sp>
        <p:nvSpPr>
          <p:cNvPr id="162852" name="Line 36"/>
          <p:cNvSpPr>
            <a:spLocks noChangeShapeType="1"/>
          </p:cNvSpPr>
          <p:nvPr/>
        </p:nvSpPr>
        <p:spPr bwMode="auto">
          <a:xfrm flipV="1">
            <a:off x="5788025" y="3798888"/>
            <a:ext cx="379413" cy="379412"/>
          </a:xfrm>
          <a:prstGeom prst="line">
            <a:avLst/>
          </a:prstGeom>
          <a:noFill/>
          <a:ln w="7938">
            <a:solidFill>
              <a:srgbClr val="000000"/>
            </a:solidFill>
            <a:round/>
            <a:headEnd/>
            <a:tailEnd/>
          </a:ln>
        </p:spPr>
        <p:txBody>
          <a:bodyPr/>
          <a:lstStyle/>
          <a:p>
            <a:endParaRPr lang="en-US"/>
          </a:p>
        </p:txBody>
      </p:sp>
      <p:sp>
        <p:nvSpPr>
          <p:cNvPr id="162853" name="Line 37"/>
          <p:cNvSpPr>
            <a:spLocks noChangeShapeType="1"/>
          </p:cNvSpPr>
          <p:nvPr/>
        </p:nvSpPr>
        <p:spPr bwMode="auto">
          <a:xfrm>
            <a:off x="5691188" y="3798888"/>
            <a:ext cx="285750" cy="1587"/>
          </a:xfrm>
          <a:prstGeom prst="line">
            <a:avLst/>
          </a:prstGeom>
          <a:noFill/>
          <a:ln w="7938">
            <a:solidFill>
              <a:srgbClr val="000000"/>
            </a:solidFill>
            <a:round/>
            <a:headEnd/>
            <a:tailEnd/>
          </a:ln>
        </p:spPr>
        <p:txBody>
          <a:bodyPr/>
          <a:lstStyle/>
          <a:p>
            <a:endParaRPr lang="en-US"/>
          </a:p>
        </p:txBody>
      </p:sp>
      <p:sp>
        <p:nvSpPr>
          <p:cNvPr id="162854" name="Line 38"/>
          <p:cNvSpPr>
            <a:spLocks noChangeShapeType="1"/>
          </p:cNvSpPr>
          <p:nvPr/>
        </p:nvSpPr>
        <p:spPr bwMode="auto">
          <a:xfrm flipH="1">
            <a:off x="5597525" y="3798888"/>
            <a:ext cx="569913" cy="1587"/>
          </a:xfrm>
          <a:prstGeom prst="line">
            <a:avLst/>
          </a:prstGeom>
          <a:noFill/>
          <a:ln w="7938">
            <a:solidFill>
              <a:srgbClr val="000000"/>
            </a:solidFill>
            <a:round/>
            <a:headEnd/>
            <a:tailEnd/>
          </a:ln>
        </p:spPr>
        <p:txBody>
          <a:bodyPr/>
          <a:lstStyle/>
          <a:p>
            <a:endParaRPr lang="en-US"/>
          </a:p>
        </p:txBody>
      </p:sp>
      <p:sp>
        <p:nvSpPr>
          <p:cNvPr id="162855" name="Freeform 39"/>
          <p:cNvSpPr>
            <a:spLocks/>
          </p:cNvSpPr>
          <p:nvPr/>
        </p:nvSpPr>
        <p:spPr bwMode="auto">
          <a:xfrm>
            <a:off x="6118225" y="3609975"/>
            <a:ext cx="236538" cy="236538"/>
          </a:xfrm>
          <a:custGeom>
            <a:avLst/>
            <a:gdLst/>
            <a:ahLst/>
            <a:cxnLst>
              <a:cxn ang="0">
                <a:pos x="75" y="149"/>
              </a:cxn>
              <a:cxn ang="0">
                <a:pos x="53" y="146"/>
              </a:cxn>
              <a:cxn ang="0">
                <a:pos x="34" y="137"/>
              </a:cxn>
              <a:cxn ang="0">
                <a:pos x="18" y="124"/>
              </a:cxn>
              <a:cxn ang="0">
                <a:pos x="7" y="105"/>
              </a:cxn>
              <a:cxn ang="0">
                <a:pos x="0" y="86"/>
              </a:cxn>
              <a:cxn ang="0">
                <a:pos x="0" y="63"/>
              </a:cxn>
              <a:cxn ang="0">
                <a:pos x="7" y="43"/>
              </a:cxn>
              <a:cxn ang="0">
                <a:pos x="18" y="25"/>
              </a:cxn>
              <a:cxn ang="0">
                <a:pos x="34" y="11"/>
              </a:cxn>
              <a:cxn ang="0">
                <a:pos x="53" y="3"/>
              </a:cxn>
              <a:cxn ang="0">
                <a:pos x="75" y="0"/>
              </a:cxn>
              <a:cxn ang="0">
                <a:pos x="96" y="3"/>
              </a:cxn>
              <a:cxn ang="0">
                <a:pos x="115" y="11"/>
              </a:cxn>
              <a:cxn ang="0">
                <a:pos x="131" y="25"/>
              </a:cxn>
              <a:cxn ang="0">
                <a:pos x="142" y="43"/>
              </a:cxn>
              <a:cxn ang="0">
                <a:pos x="149" y="63"/>
              </a:cxn>
              <a:cxn ang="0">
                <a:pos x="149" y="86"/>
              </a:cxn>
              <a:cxn ang="0">
                <a:pos x="142" y="105"/>
              </a:cxn>
              <a:cxn ang="0">
                <a:pos x="131" y="124"/>
              </a:cxn>
              <a:cxn ang="0">
                <a:pos x="115" y="137"/>
              </a:cxn>
              <a:cxn ang="0">
                <a:pos x="96" y="146"/>
              </a:cxn>
              <a:cxn ang="0">
                <a:pos x="75" y="149"/>
              </a:cxn>
            </a:cxnLst>
            <a:rect l="0" t="0" r="r" b="b"/>
            <a:pathLst>
              <a:path w="149" h="149">
                <a:moveTo>
                  <a:pt x="75" y="149"/>
                </a:moveTo>
                <a:lnTo>
                  <a:pt x="53" y="146"/>
                </a:lnTo>
                <a:lnTo>
                  <a:pt x="34" y="137"/>
                </a:lnTo>
                <a:lnTo>
                  <a:pt x="18" y="124"/>
                </a:lnTo>
                <a:lnTo>
                  <a:pt x="7" y="105"/>
                </a:lnTo>
                <a:lnTo>
                  <a:pt x="0" y="86"/>
                </a:lnTo>
                <a:lnTo>
                  <a:pt x="0" y="63"/>
                </a:lnTo>
                <a:lnTo>
                  <a:pt x="7" y="43"/>
                </a:lnTo>
                <a:lnTo>
                  <a:pt x="18" y="25"/>
                </a:lnTo>
                <a:lnTo>
                  <a:pt x="34" y="11"/>
                </a:lnTo>
                <a:lnTo>
                  <a:pt x="53" y="3"/>
                </a:lnTo>
                <a:lnTo>
                  <a:pt x="75" y="0"/>
                </a:lnTo>
                <a:lnTo>
                  <a:pt x="96" y="3"/>
                </a:lnTo>
                <a:lnTo>
                  <a:pt x="115" y="11"/>
                </a:lnTo>
                <a:lnTo>
                  <a:pt x="131" y="25"/>
                </a:lnTo>
                <a:lnTo>
                  <a:pt x="142" y="43"/>
                </a:lnTo>
                <a:lnTo>
                  <a:pt x="149" y="63"/>
                </a:lnTo>
                <a:lnTo>
                  <a:pt x="149" y="86"/>
                </a:lnTo>
                <a:lnTo>
                  <a:pt x="142" y="105"/>
                </a:lnTo>
                <a:lnTo>
                  <a:pt x="131" y="124"/>
                </a:lnTo>
                <a:lnTo>
                  <a:pt x="115" y="137"/>
                </a:lnTo>
                <a:lnTo>
                  <a:pt x="96" y="146"/>
                </a:lnTo>
                <a:lnTo>
                  <a:pt x="75" y="149"/>
                </a:lnTo>
                <a:close/>
              </a:path>
            </a:pathLst>
          </a:custGeom>
          <a:solidFill>
            <a:srgbClr val="000000"/>
          </a:solidFill>
          <a:ln w="7938">
            <a:solidFill>
              <a:srgbClr val="000000"/>
            </a:solidFill>
            <a:prstDash val="solid"/>
            <a:round/>
            <a:headEnd/>
            <a:tailEnd/>
          </a:ln>
        </p:spPr>
        <p:txBody>
          <a:bodyPr/>
          <a:lstStyle/>
          <a:p>
            <a:endParaRPr lang="en-US"/>
          </a:p>
        </p:txBody>
      </p:sp>
      <p:sp>
        <p:nvSpPr>
          <p:cNvPr id="162856" name="Line 40"/>
          <p:cNvSpPr>
            <a:spLocks noChangeShapeType="1"/>
          </p:cNvSpPr>
          <p:nvPr/>
        </p:nvSpPr>
        <p:spPr bwMode="auto">
          <a:xfrm flipH="1" flipV="1">
            <a:off x="6261100" y="3846513"/>
            <a:ext cx="95250" cy="520700"/>
          </a:xfrm>
          <a:prstGeom prst="line">
            <a:avLst/>
          </a:prstGeom>
          <a:noFill/>
          <a:ln w="7938">
            <a:solidFill>
              <a:srgbClr val="000000"/>
            </a:solidFill>
            <a:round/>
            <a:headEnd/>
            <a:tailEnd/>
          </a:ln>
        </p:spPr>
        <p:txBody>
          <a:bodyPr/>
          <a:lstStyle/>
          <a:p>
            <a:endParaRPr lang="en-US"/>
          </a:p>
        </p:txBody>
      </p:sp>
      <p:sp>
        <p:nvSpPr>
          <p:cNvPr id="162857" name="Line 41"/>
          <p:cNvSpPr>
            <a:spLocks noChangeShapeType="1"/>
          </p:cNvSpPr>
          <p:nvPr/>
        </p:nvSpPr>
        <p:spPr bwMode="auto">
          <a:xfrm>
            <a:off x="5597525" y="3609975"/>
            <a:ext cx="569913" cy="93663"/>
          </a:xfrm>
          <a:prstGeom prst="line">
            <a:avLst/>
          </a:prstGeom>
          <a:noFill/>
          <a:ln w="7938">
            <a:solidFill>
              <a:srgbClr val="000000"/>
            </a:solidFill>
            <a:round/>
            <a:headEnd/>
            <a:tailEnd/>
          </a:ln>
        </p:spPr>
        <p:txBody>
          <a:bodyPr/>
          <a:lstStyle/>
          <a:p>
            <a:endParaRPr lang="en-US"/>
          </a:p>
        </p:txBody>
      </p:sp>
      <p:sp>
        <p:nvSpPr>
          <p:cNvPr id="162858" name="Freeform 42"/>
          <p:cNvSpPr>
            <a:spLocks/>
          </p:cNvSpPr>
          <p:nvPr/>
        </p:nvSpPr>
        <p:spPr bwMode="auto">
          <a:xfrm>
            <a:off x="8297863" y="4046538"/>
            <a:ext cx="96837" cy="93662"/>
          </a:xfrm>
          <a:custGeom>
            <a:avLst/>
            <a:gdLst/>
            <a:ahLst/>
            <a:cxnLst>
              <a:cxn ang="0">
                <a:pos x="61" y="28"/>
              </a:cxn>
              <a:cxn ang="0">
                <a:pos x="58" y="41"/>
              </a:cxn>
              <a:cxn ang="0">
                <a:pos x="50" y="52"/>
              </a:cxn>
              <a:cxn ang="0">
                <a:pos x="37" y="59"/>
              </a:cxn>
              <a:cxn ang="0">
                <a:pos x="24" y="59"/>
              </a:cxn>
              <a:cxn ang="0">
                <a:pos x="11" y="52"/>
              </a:cxn>
              <a:cxn ang="0">
                <a:pos x="3" y="41"/>
              </a:cxn>
              <a:cxn ang="0">
                <a:pos x="0" y="28"/>
              </a:cxn>
              <a:cxn ang="0">
                <a:pos x="3" y="16"/>
              </a:cxn>
              <a:cxn ang="0">
                <a:pos x="11" y="6"/>
              </a:cxn>
              <a:cxn ang="0">
                <a:pos x="24" y="0"/>
              </a:cxn>
              <a:cxn ang="0">
                <a:pos x="37" y="0"/>
              </a:cxn>
              <a:cxn ang="0">
                <a:pos x="50" y="6"/>
              </a:cxn>
              <a:cxn ang="0">
                <a:pos x="58" y="16"/>
              </a:cxn>
              <a:cxn ang="0">
                <a:pos x="61" y="28"/>
              </a:cxn>
            </a:cxnLst>
            <a:rect l="0" t="0" r="r" b="b"/>
            <a:pathLst>
              <a:path w="61" h="59">
                <a:moveTo>
                  <a:pt x="61" y="28"/>
                </a:moveTo>
                <a:lnTo>
                  <a:pt x="58" y="41"/>
                </a:lnTo>
                <a:lnTo>
                  <a:pt x="50" y="52"/>
                </a:lnTo>
                <a:lnTo>
                  <a:pt x="37" y="59"/>
                </a:lnTo>
                <a:lnTo>
                  <a:pt x="24" y="59"/>
                </a:lnTo>
                <a:lnTo>
                  <a:pt x="11" y="52"/>
                </a:lnTo>
                <a:lnTo>
                  <a:pt x="3" y="41"/>
                </a:lnTo>
                <a:lnTo>
                  <a:pt x="0" y="28"/>
                </a:lnTo>
                <a:lnTo>
                  <a:pt x="3" y="16"/>
                </a:lnTo>
                <a:lnTo>
                  <a:pt x="11" y="6"/>
                </a:lnTo>
                <a:lnTo>
                  <a:pt x="24" y="0"/>
                </a:lnTo>
                <a:lnTo>
                  <a:pt x="37" y="0"/>
                </a:lnTo>
                <a:lnTo>
                  <a:pt x="50" y="6"/>
                </a:lnTo>
                <a:lnTo>
                  <a:pt x="58" y="16"/>
                </a:lnTo>
                <a:lnTo>
                  <a:pt x="61" y="28"/>
                </a:lnTo>
                <a:close/>
              </a:path>
            </a:pathLst>
          </a:custGeom>
          <a:solidFill>
            <a:srgbClr val="000000"/>
          </a:solidFill>
          <a:ln w="7938">
            <a:solidFill>
              <a:srgbClr val="000000"/>
            </a:solidFill>
            <a:prstDash val="solid"/>
            <a:round/>
            <a:headEnd/>
            <a:tailEnd/>
          </a:ln>
        </p:spPr>
        <p:txBody>
          <a:bodyPr/>
          <a:lstStyle/>
          <a:p>
            <a:endParaRPr lang="en-US"/>
          </a:p>
        </p:txBody>
      </p:sp>
      <p:sp>
        <p:nvSpPr>
          <p:cNvPr id="162859" name="Freeform 43"/>
          <p:cNvSpPr>
            <a:spLocks/>
          </p:cNvSpPr>
          <p:nvPr/>
        </p:nvSpPr>
        <p:spPr bwMode="auto">
          <a:xfrm>
            <a:off x="7539038" y="4603750"/>
            <a:ext cx="96837" cy="93663"/>
          </a:xfrm>
          <a:custGeom>
            <a:avLst/>
            <a:gdLst/>
            <a:ahLst/>
            <a:cxnLst>
              <a:cxn ang="0">
                <a:pos x="61" y="29"/>
              </a:cxn>
              <a:cxn ang="0">
                <a:pos x="58" y="43"/>
              </a:cxn>
              <a:cxn ang="0">
                <a:pos x="50" y="53"/>
              </a:cxn>
              <a:cxn ang="0">
                <a:pos x="37" y="59"/>
              </a:cxn>
              <a:cxn ang="0">
                <a:pos x="24" y="59"/>
              </a:cxn>
              <a:cxn ang="0">
                <a:pos x="12" y="53"/>
              </a:cxn>
              <a:cxn ang="0">
                <a:pos x="4" y="43"/>
              </a:cxn>
              <a:cxn ang="0">
                <a:pos x="0" y="29"/>
              </a:cxn>
              <a:cxn ang="0">
                <a:pos x="4" y="16"/>
              </a:cxn>
              <a:cxn ang="0">
                <a:pos x="12" y="7"/>
              </a:cxn>
              <a:cxn ang="0">
                <a:pos x="24" y="0"/>
              </a:cxn>
              <a:cxn ang="0">
                <a:pos x="37" y="0"/>
              </a:cxn>
              <a:cxn ang="0">
                <a:pos x="50" y="7"/>
              </a:cxn>
              <a:cxn ang="0">
                <a:pos x="58" y="16"/>
              </a:cxn>
              <a:cxn ang="0">
                <a:pos x="61" y="29"/>
              </a:cxn>
            </a:cxnLst>
            <a:rect l="0" t="0" r="r" b="b"/>
            <a:pathLst>
              <a:path w="61" h="59">
                <a:moveTo>
                  <a:pt x="61" y="29"/>
                </a:moveTo>
                <a:lnTo>
                  <a:pt x="58" y="43"/>
                </a:lnTo>
                <a:lnTo>
                  <a:pt x="50" y="53"/>
                </a:lnTo>
                <a:lnTo>
                  <a:pt x="37" y="59"/>
                </a:lnTo>
                <a:lnTo>
                  <a:pt x="24" y="59"/>
                </a:lnTo>
                <a:lnTo>
                  <a:pt x="12" y="53"/>
                </a:lnTo>
                <a:lnTo>
                  <a:pt x="4" y="43"/>
                </a:lnTo>
                <a:lnTo>
                  <a:pt x="0" y="29"/>
                </a:lnTo>
                <a:lnTo>
                  <a:pt x="4" y="16"/>
                </a:lnTo>
                <a:lnTo>
                  <a:pt x="12" y="7"/>
                </a:lnTo>
                <a:lnTo>
                  <a:pt x="24" y="0"/>
                </a:lnTo>
                <a:lnTo>
                  <a:pt x="37" y="0"/>
                </a:lnTo>
                <a:lnTo>
                  <a:pt x="50" y="7"/>
                </a:lnTo>
                <a:lnTo>
                  <a:pt x="58" y="16"/>
                </a:lnTo>
                <a:lnTo>
                  <a:pt x="61" y="29"/>
                </a:lnTo>
                <a:close/>
              </a:path>
            </a:pathLst>
          </a:custGeom>
          <a:solidFill>
            <a:srgbClr val="000000"/>
          </a:solidFill>
          <a:ln w="7938">
            <a:solidFill>
              <a:srgbClr val="000000"/>
            </a:solidFill>
            <a:prstDash val="solid"/>
            <a:round/>
            <a:headEnd/>
            <a:tailEnd/>
          </a:ln>
        </p:spPr>
        <p:txBody>
          <a:bodyPr/>
          <a:lstStyle/>
          <a:p>
            <a:endParaRPr lang="en-US"/>
          </a:p>
        </p:txBody>
      </p:sp>
      <p:sp>
        <p:nvSpPr>
          <p:cNvPr id="162860" name="Freeform 44"/>
          <p:cNvSpPr>
            <a:spLocks/>
          </p:cNvSpPr>
          <p:nvPr/>
        </p:nvSpPr>
        <p:spPr bwMode="auto">
          <a:xfrm>
            <a:off x="8131175" y="4437063"/>
            <a:ext cx="96838" cy="93662"/>
          </a:xfrm>
          <a:custGeom>
            <a:avLst/>
            <a:gdLst/>
            <a:ahLst/>
            <a:cxnLst>
              <a:cxn ang="0">
                <a:pos x="61" y="29"/>
              </a:cxn>
              <a:cxn ang="0">
                <a:pos x="57" y="42"/>
              </a:cxn>
              <a:cxn ang="0">
                <a:pos x="48" y="53"/>
              </a:cxn>
              <a:cxn ang="0">
                <a:pos x="37" y="59"/>
              </a:cxn>
              <a:cxn ang="0">
                <a:pos x="24" y="59"/>
              </a:cxn>
              <a:cxn ang="0">
                <a:pos x="11" y="53"/>
              </a:cxn>
              <a:cxn ang="0">
                <a:pos x="3" y="42"/>
              </a:cxn>
              <a:cxn ang="0">
                <a:pos x="0" y="29"/>
              </a:cxn>
              <a:cxn ang="0">
                <a:pos x="3" y="16"/>
              </a:cxn>
              <a:cxn ang="0">
                <a:pos x="11" y="7"/>
              </a:cxn>
              <a:cxn ang="0">
                <a:pos x="24" y="0"/>
              </a:cxn>
              <a:cxn ang="0">
                <a:pos x="37" y="0"/>
              </a:cxn>
              <a:cxn ang="0">
                <a:pos x="48" y="7"/>
              </a:cxn>
              <a:cxn ang="0">
                <a:pos x="57" y="16"/>
              </a:cxn>
              <a:cxn ang="0">
                <a:pos x="61" y="29"/>
              </a:cxn>
            </a:cxnLst>
            <a:rect l="0" t="0" r="r" b="b"/>
            <a:pathLst>
              <a:path w="61" h="59">
                <a:moveTo>
                  <a:pt x="61" y="29"/>
                </a:moveTo>
                <a:lnTo>
                  <a:pt x="57" y="42"/>
                </a:lnTo>
                <a:lnTo>
                  <a:pt x="48" y="53"/>
                </a:lnTo>
                <a:lnTo>
                  <a:pt x="37" y="59"/>
                </a:lnTo>
                <a:lnTo>
                  <a:pt x="24" y="59"/>
                </a:lnTo>
                <a:lnTo>
                  <a:pt x="11" y="53"/>
                </a:lnTo>
                <a:lnTo>
                  <a:pt x="3" y="42"/>
                </a:lnTo>
                <a:lnTo>
                  <a:pt x="0" y="29"/>
                </a:lnTo>
                <a:lnTo>
                  <a:pt x="3" y="16"/>
                </a:lnTo>
                <a:lnTo>
                  <a:pt x="11" y="7"/>
                </a:lnTo>
                <a:lnTo>
                  <a:pt x="24" y="0"/>
                </a:lnTo>
                <a:lnTo>
                  <a:pt x="37" y="0"/>
                </a:lnTo>
                <a:lnTo>
                  <a:pt x="48" y="7"/>
                </a:lnTo>
                <a:lnTo>
                  <a:pt x="57" y="16"/>
                </a:lnTo>
                <a:lnTo>
                  <a:pt x="61" y="29"/>
                </a:lnTo>
                <a:close/>
              </a:path>
            </a:pathLst>
          </a:custGeom>
          <a:solidFill>
            <a:srgbClr val="000000"/>
          </a:solidFill>
          <a:ln w="7938">
            <a:solidFill>
              <a:srgbClr val="000000"/>
            </a:solidFill>
            <a:prstDash val="solid"/>
            <a:round/>
            <a:headEnd/>
            <a:tailEnd/>
          </a:ln>
        </p:spPr>
        <p:txBody>
          <a:bodyPr/>
          <a:lstStyle/>
          <a:p>
            <a:endParaRPr lang="en-US"/>
          </a:p>
        </p:txBody>
      </p:sp>
      <p:sp>
        <p:nvSpPr>
          <p:cNvPr id="162861" name="Freeform 45"/>
          <p:cNvSpPr>
            <a:spLocks/>
          </p:cNvSpPr>
          <p:nvPr/>
        </p:nvSpPr>
        <p:spPr bwMode="auto">
          <a:xfrm>
            <a:off x="7729538" y="4603750"/>
            <a:ext cx="95250" cy="93663"/>
          </a:xfrm>
          <a:custGeom>
            <a:avLst/>
            <a:gdLst/>
            <a:ahLst/>
            <a:cxnLst>
              <a:cxn ang="0">
                <a:pos x="60" y="29"/>
              </a:cxn>
              <a:cxn ang="0">
                <a:pos x="57" y="43"/>
              </a:cxn>
              <a:cxn ang="0">
                <a:pos x="49" y="53"/>
              </a:cxn>
              <a:cxn ang="0">
                <a:pos x="37" y="59"/>
              </a:cxn>
              <a:cxn ang="0">
                <a:pos x="24" y="59"/>
              </a:cxn>
              <a:cxn ang="0">
                <a:pos x="11" y="53"/>
              </a:cxn>
              <a:cxn ang="0">
                <a:pos x="3" y="43"/>
              </a:cxn>
              <a:cxn ang="0">
                <a:pos x="0" y="29"/>
              </a:cxn>
              <a:cxn ang="0">
                <a:pos x="3" y="16"/>
              </a:cxn>
              <a:cxn ang="0">
                <a:pos x="11" y="7"/>
              </a:cxn>
              <a:cxn ang="0">
                <a:pos x="24" y="0"/>
              </a:cxn>
              <a:cxn ang="0">
                <a:pos x="37" y="0"/>
              </a:cxn>
              <a:cxn ang="0">
                <a:pos x="49" y="7"/>
              </a:cxn>
              <a:cxn ang="0">
                <a:pos x="57" y="16"/>
              </a:cxn>
              <a:cxn ang="0">
                <a:pos x="60" y="29"/>
              </a:cxn>
            </a:cxnLst>
            <a:rect l="0" t="0" r="r" b="b"/>
            <a:pathLst>
              <a:path w="60" h="59">
                <a:moveTo>
                  <a:pt x="60" y="29"/>
                </a:moveTo>
                <a:lnTo>
                  <a:pt x="57" y="43"/>
                </a:lnTo>
                <a:lnTo>
                  <a:pt x="49" y="53"/>
                </a:lnTo>
                <a:lnTo>
                  <a:pt x="37" y="59"/>
                </a:lnTo>
                <a:lnTo>
                  <a:pt x="24" y="59"/>
                </a:lnTo>
                <a:lnTo>
                  <a:pt x="11" y="53"/>
                </a:lnTo>
                <a:lnTo>
                  <a:pt x="3" y="43"/>
                </a:lnTo>
                <a:lnTo>
                  <a:pt x="0" y="29"/>
                </a:lnTo>
                <a:lnTo>
                  <a:pt x="3" y="16"/>
                </a:lnTo>
                <a:lnTo>
                  <a:pt x="11" y="7"/>
                </a:lnTo>
                <a:lnTo>
                  <a:pt x="24" y="0"/>
                </a:lnTo>
                <a:lnTo>
                  <a:pt x="37" y="0"/>
                </a:lnTo>
                <a:lnTo>
                  <a:pt x="49" y="7"/>
                </a:lnTo>
                <a:lnTo>
                  <a:pt x="57" y="16"/>
                </a:lnTo>
                <a:lnTo>
                  <a:pt x="60" y="29"/>
                </a:lnTo>
                <a:close/>
              </a:path>
            </a:pathLst>
          </a:custGeom>
          <a:solidFill>
            <a:srgbClr val="000000"/>
          </a:solidFill>
          <a:ln w="7938">
            <a:solidFill>
              <a:srgbClr val="000000"/>
            </a:solidFill>
            <a:prstDash val="solid"/>
            <a:round/>
            <a:headEnd/>
            <a:tailEnd/>
          </a:ln>
        </p:spPr>
        <p:txBody>
          <a:bodyPr/>
          <a:lstStyle/>
          <a:p>
            <a:endParaRPr lang="en-US"/>
          </a:p>
        </p:txBody>
      </p:sp>
      <p:sp>
        <p:nvSpPr>
          <p:cNvPr id="162862" name="Freeform 46"/>
          <p:cNvSpPr>
            <a:spLocks/>
          </p:cNvSpPr>
          <p:nvPr/>
        </p:nvSpPr>
        <p:spPr bwMode="auto">
          <a:xfrm>
            <a:off x="8297863" y="3846513"/>
            <a:ext cx="96837" cy="93662"/>
          </a:xfrm>
          <a:custGeom>
            <a:avLst/>
            <a:gdLst/>
            <a:ahLst/>
            <a:cxnLst>
              <a:cxn ang="0">
                <a:pos x="61" y="29"/>
              </a:cxn>
              <a:cxn ang="0">
                <a:pos x="58" y="43"/>
              </a:cxn>
              <a:cxn ang="0">
                <a:pos x="50" y="53"/>
              </a:cxn>
              <a:cxn ang="0">
                <a:pos x="37" y="59"/>
              </a:cxn>
              <a:cxn ang="0">
                <a:pos x="24" y="59"/>
              </a:cxn>
              <a:cxn ang="0">
                <a:pos x="11" y="53"/>
              </a:cxn>
              <a:cxn ang="0">
                <a:pos x="3" y="43"/>
              </a:cxn>
              <a:cxn ang="0">
                <a:pos x="0" y="29"/>
              </a:cxn>
              <a:cxn ang="0">
                <a:pos x="3" y="16"/>
              </a:cxn>
              <a:cxn ang="0">
                <a:pos x="11" y="7"/>
              </a:cxn>
              <a:cxn ang="0">
                <a:pos x="24" y="0"/>
              </a:cxn>
              <a:cxn ang="0">
                <a:pos x="37" y="0"/>
              </a:cxn>
              <a:cxn ang="0">
                <a:pos x="50" y="7"/>
              </a:cxn>
              <a:cxn ang="0">
                <a:pos x="58" y="16"/>
              </a:cxn>
              <a:cxn ang="0">
                <a:pos x="61" y="29"/>
              </a:cxn>
            </a:cxnLst>
            <a:rect l="0" t="0" r="r" b="b"/>
            <a:pathLst>
              <a:path w="61" h="59">
                <a:moveTo>
                  <a:pt x="61" y="29"/>
                </a:moveTo>
                <a:lnTo>
                  <a:pt x="58" y="43"/>
                </a:lnTo>
                <a:lnTo>
                  <a:pt x="50" y="53"/>
                </a:lnTo>
                <a:lnTo>
                  <a:pt x="37" y="59"/>
                </a:lnTo>
                <a:lnTo>
                  <a:pt x="24" y="59"/>
                </a:lnTo>
                <a:lnTo>
                  <a:pt x="11" y="53"/>
                </a:lnTo>
                <a:lnTo>
                  <a:pt x="3" y="43"/>
                </a:lnTo>
                <a:lnTo>
                  <a:pt x="0" y="29"/>
                </a:lnTo>
                <a:lnTo>
                  <a:pt x="3" y="16"/>
                </a:lnTo>
                <a:lnTo>
                  <a:pt x="11" y="7"/>
                </a:lnTo>
                <a:lnTo>
                  <a:pt x="24" y="0"/>
                </a:lnTo>
                <a:lnTo>
                  <a:pt x="37" y="0"/>
                </a:lnTo>
                <a:lnTo>
                  <a:pt x="50" y="7"/>
                </a:lnTo>
                <a:lnTo>
                  <a:pt x="58" y="16"/>
                </a:lnTo>
                <a:lnTo>
                  <a:pt x="61" y="29"/>
                </a:lnTo>
                <a:close/>
              </a:path>
            </a:pathLst>
          </a:custGeom>
          <a:solidFill>
            <a:srgbClr val="000000"/>
          </a:solidFill>
          <a:ln w="7938">
            <a:solidFill>
              <a:srgbClr val="000000"/>
            </a:solidFill>
            <a:prstDash val="solid"/>
            <a:round/>
            <a:headEnd/>
            <a:tailEnd/>
          </a:ln>
        </p:spPr>
        <p:txBody>
          <a:bodyPr/>
          <a:lstStyle/>
          <a:p>
            <a:endParaRPr lang="en-US"/>
          </a:p>
        </p:txBody>
      </p:sp>
      <p:sp>
        <p:nvSpPr>
          <p:cNvPr id="162863" name="Line 47"/>
          <p:cNvSpPr>
            <a:spLocks noChangeShapeType="1"/>
          </p:cNvSpPr>
          <p:nvPr/>
        </p:nvSpPr>
        <p:spPr bwMode="auto">
          <a:xfrm flipH="1">
            <a:off x="7777163" y="4081463"/>
            <a:ext cx="568325" cy="1587"/>
          </a:xfrm>
          <a:prstGeom prst="line">
            <a:avLst/>
          </a:prstGeom>
          <a:noFill/>
          <a:ln w="7938">
            <a:solidFill>
              <a:srgbClr val="000000"/>
            </a:solidFill>
            <a:round/>
            <a:headEnd/>
            <a:tailEnd/>
          </a:ln>
        </p:spPr>
        <p:txBody>
          <a:bodyPr/>
          <a:lstStyle/>
          <a:p>
            <a:endParaRPr lang="en-US"/>
          </a:p>
        </p:txBody>
      </p:sp>
      <p:sp>
        <p:nvSpPr>
          <p:cNvPr id="162864" name="Line 48"/>
          <p:cNvSpPr>
            <a:spLocks noChangeShapeType="1"/>
          </p:cNvSpPr>
          <p:nvPr/>
        </p:nvSpPr>
        <p:spPr bwMode="auto">
          <a:xfrm flipH="1" flipV="1">
            <a:off x="7777163" y="4081463"/>
            <a:ext cx="379412" cy="379412"/>
          </a:xfrm>
          <a:prstGeom prst="line">
            <a:avLst/>
          </a:prstGeom>
          <a:noFill/>
          <a:ln w="7938">
            <a:solidFill>
              <a:srgbClr val="000000"/>
            </a:solidFill>
            <a:round/>
            <a:headEnd/>
            <a:tailEnd/>
          </a:ln>
        </p:spPr>
        <p:txBody>
          <a:bodyPr/>
          <a:lstStyle/>
          <a:p>
            <a:endParaRPr lang="en-US"/>
          </a:p>
        </p:txBody>
      </p:sp>
      <p:sp>
        <p:nvSpPr>
          <p:cNvPr id="162865" name="Line 49"/>
          <p:cNvSpPr>
            <a:spLocks noChangeShapeType="1"/>
          </p:cNvSpPr>
          <p:nvPr/>
        </p:nvSpPr>
        <p:spPr bwMode="auto">
          <a:xfrm flipV="1">
            <a:off x="7777163" y="4271963"/>
            <a:ext cx="1587" cy="284162"/>
          </a:xfrm>
          <a:prstGeom prst="line">
            <a:avLst/>
          </a:prstGeom>
          <a:noFill/>
          <a:ln w="7938">
            <a:solidFill>
              <a:srgbClr val="000000"/>
            </a:solidFill>
            <a:round/>
            <a:headEnd/>
            <a:tailEnd/>
          </a:ln>
        </p:spPr>
        <p:txBody>
          <a:bodyPr/>
          <a:lstStyle/>
          <a:p>
            <a:endParaRPr lang="en-US"/>
          </a:p>
        </p:txBody>
      </p:sp>
      <p:sp>
        <p:nvSpPr>
          <p:cNvPr id="162866" name="Line 50"/>
          <p:cNvSpPr>
            <a:spLocks noChangeShapeType="1"/>
          </p:cNvSpPr>
          <p:nvPr/>
        </p:nvSpPr>
        <p:spPr bwMode="auto">
          <a:xfrm>
            <a:off x="7777163" y="4081463"/>
            <a:ext cx="1587" cy="568325"/>
          </a:xfrm>
          <a:prstGeom prst="line">
            <a:avLst/>
          </a:prstGeom>
          <a:noFill/>
          <a:ln w="7938">
            <a:solidFill>
              <a:srgbClr val="000000"/>
            </a:solidFill>
            <a:round/>
            <a:headEnd/>
            <a:tailEnd/>
          </a:ln>
        </p:spPr>
        <p:txBody>
          <a:bodyPr/>
          <a:lstStyle/>
          <a:p>
            <a:endParaRPr lang="en-US"/>
          </a:p>
        </p:txBody>
      </p:sp>
      <p:sp>
        <p:nvSpPr>
          <p:cNvPr id="162867" name="Freeform 51"/>
          <p:cNvSpPr>
            <a:spLocks/>
          </p:cNvSpPr>
          <p:nvPr/>
        </p:nvSpPr>
        <p:spPr bwMode="auto">
          <a:xfrm>
            <a:off x="7588250" y="3895725"/>
            <a:ext cx="236538" cy="233363"/>
          </a:xfrm>
          <a:custGeom>
            <a:avLst/>
            <a:gdLst/>
            <a:ahLst/>
            <a:cxnLst>
              <a:cxn ang="0">
                <a:pos x="149" y="73"/>
              </a:cxn>
              <a:cxn ang="0">
                <a:pos x="146" y="95"/>
              </a:cxn>
              <a:cxn ang="0">
                <a:pos x="137" y="114"/>
              </a:cxn>
              <a:cxn ang="0">
                <a:pos x="124" y="130"/>
              </a:cxn>
              <a:cxn ang="0">
                <a:pos x="105" y="141"/>
              </a:cxn>
              <a:cxn ang="0">
                <a:pos x="86" y="147"/>
              </a:cxn>
              <a:cxn ang="0">
                <a:pos x="63" y="147"/>
              </a:cxn>
              <a:cxn ang="0">
                <a:pos x="43" y="141"/>
              </a:cxn>
              <a:cxn ang="0">
                <a:pos x="25" y="130"/>
              </a:cxn>
              <a:cxn ang="0">
                <a:pos x="11" y="114"/>
              </a:cxn>
              <a:cxn ang="0">
                <a:pos x="3" y="95"/>
              </a:cxn>
              <a:cxn ang="0">
                <a:pos x="0" y="73"/>
              </a:cxn>
              <a:cxn ang="0">
                <a:pos x="3" y="52"/>
              </a:cxn>
              <a:cxn ang="0">
                <a:pos x="11" y="33"/>
              </a:cxn>
              <a:cxn ang="0">
                <a:pos x="25" y="17"/>
              </a:cxn>
              <a:cxn ang="0">
                <a:pos x="43" y="6"/>
              </a:cxn>
              <a:cxn ang="0">
                <a:pos x="63" y="0"/>
              </a:cxn>
              <a:cxn ang="0">
                <a:pos x="86" y="0"/>
              </a:cxn>
              <a:cxn ang="0">
                <a:pos x="105" y="6"/>
              </a:cxn>
              <a:cxn ang="0">
                <a:pos x="124" y="17"/>
              </a:cxn>
              <a:cxn ang="0">
                <a:pos x="137" y="33"/>
              </a:cxn>
              <a:cxn ang="0">
                <a:pos x="146" y="52"/>
              </a:cxn>
              <a:cxn ang="0">
                <a:pos x="149" y="73"/>
              </a:cxn>
            </a:cxnLst>
            <a:rect l="0" t="0" r="r" b="b"/>
            <a:pathLst>
              <a:path w="149" h="147">
                <a:moveTo>
                  <a:pt x="149" y="73"/>
                </a:moveTo>
                <a:lnTo>
                  <a:pt x="146" y="95"/>
                </a:lnTo>
                <a:lnTo>
                  <a:pt x="137" y="114"/>
                </a:lnTo>
                <a:lnTo>
                  <a:pt x="124" y="130"/>
                </a:lnTo>
                <a:lnTo>
                  <a:pt x="105" y="141"/>
                </a:lnTo>
                <a:lnTo>
                  <a:pt x="86" y="147"/>
                </a:lnTo>
                <a:lnTo>
                  <a:pt x="63" y="147"/>
                </a:lnTo>
                <a:lnTo>
                  <a:pt x="43" y="141"/>
                </a:lnTo>
                <a:lnTo>
                  <a:pt x="25" y="130"/>
                </a:lnTo>
                <a:lnTo>
                  <a:pt x="11" y="114"/>
                </a:lnTo>
                <a:lnTo>
                  <a:pt x="3" y="95"/>
                </a:lnTo>
                <a:lnTo>
                  <a:pt x="0" y="73"/>
                </a:lnTo>
                <a:lnTo>
                  <a:pt x="3" y="52"/>
                </a:lnTo>
                <a:lnTo>
                  <a:pt x="11" y="33"/>
                </a:lnTo>
                <a:lnTo>
                  <a:pt x="25" y="17"/>
                </a:lnTo>
                <a:lnTo>
                  <a:pt x="43" y="6"/>
                </a:lnTo>
                <a:lnTo>
                  <a:pt x="63" y="0"/>
                </a:lnTo>
                <a:lnTo>
                  <a:pt x="86" y="0"/>
                </a:lnTo>
                <a:lnTo>
                  <a:pt x="105" y="6"/>
                </a:lnTo>
                <a:lnTo>
                  <a:pt x="124" y="17"/>
                </a:lnTo>
                <a:lnTo>
                  <a:pt x="137" y="33"/>
                </a:lnTo>
                <a:lnTo>
                  <a:pt x="146" y="52"/>
                </a:lnTo>
                <a:lnTo>
                  <a:pt x="149" y="73"/>
                </a:lnTo>
                <a:close/>
              </a:path>
            </a:pathLst>
          </a:custGeom>
          <a:solidFill>
            <a:srgbClr val="000000"/>
          </a:solidFill>
          <a:ln w="7938">
            <a:solidFill>
              <a:srgbClr val="000000"/>
            </a:solidFill>
            <a:prstDash val="solid"/>
            <a:round/>
            <a:headEnd/>
            <a:tailEnd/>
          </a:ln>
        </p:spPr>
        <p:txBody>
          <a:bodyPr/>
          <a:lstStyle/>
          <a:p>
            <a:endParaRPr lang="en-US"/>
          </a:p>
        </p:txBody>
      </p:sp>
      <p:sp>
        <p:nvSpPr>
          <p:cNvPr id="162868" name="Line 52"/>
          <p:cNvSpPr>
            <a:spLocks noChangeShapeType="1"/>
          </p:cNvSpPr>
          <p:nvPr/>
        </p:nvSpPr>
        <p:spPr bwMode="auto">
          <a:xfrm flipH="1">
            <a:off x="7824788" y="3892550"/>
            <a:ext cx="520700" cy="95250"/>
          </a:xfrm>
          <a:prstGeom prst="line">
            <a:avLst/>
          </a:prstGeom>
          <a:noFill/>
          <a:ln w="7938">
            <a:solidFill>
              <a:srgbClr val="000000"/>
            </a:solidFill>
            <a:round/>
            <a:headEnd/>
            <a:tailEnd/>
          </a:ln>
        </p:spPr>
        <p:txBody>
          <a:bodyPr/>
          <a:lstStyle/>
          <a:p>
            <a:endParaRPr lang="en-US"/>
          </a:p>
        </p:txBody>
      </p:sp>
      <p:sp>
        <p:nvSpPr>
          <p:cNvPr id="162869" name="Line 53"/>
          <p:cNvSpPr>
            <a:spLocks noChangeShapeType="1"/>
          </p:cNvSpPr>
          <p:nvPr/>
        </p:nvSpPr>
        <p:spPr bwMode="auto">
          <a:xfrm flipV="1">
            <a:off x="7588250" y="4081463"/>
            <a:ext cx="95250" cy="568325"/>
          </a:xfrm>
          <a:prstGeom prst="line">
            <a:avLst/>
          </a:prstGeom>
          <a:noFill/>
          <a:ln w="7938">
            <a:solidFill>
              <a:srgbClr val="000000"/>
            </a:solidFill>
            <a:round/>
            <a:headEnd/>
            <a:tailEnd/>
          </a:ln>
        </p:spPr>
        <p:txBody>
          <a:bodyPr/>
          <a:lstStyle/>
          <a:p>
            <a:endParaRPr lang="en-US"/>
          </a:p>
        </p:txBody>
      </p:sp>
      <p:sp>
        <p:nvSpPr>
          <p:cNvPr id="162870" name="Line 54"/>
          <p:cNvSpPr>
            <a:spLocks noChangeShapeType="1"/>
          </p:cNvSpPr>
          <p:nvPr/>
        </p:nvSpPr>
        <p:spPr bwMode="auto">
          <a:xfrm flipV="1">
            <a:off x="5740400" y="2143125"/>
            <a:ext cx="1516063" cy="377825"/>
          </a:xfrm>
          <a:prstGeom prst="line">
            <a:avLst/>
          </a:prstGeom>
          <a:noFill/>
          <a:ln w="7938">
            <a:solidFill>
              <a:srgbClr val="000000"/>
            </a:solidFill>
            <a:round/>
            <a:headEnd/>
            <a:tailEnd/>
          </a:ln>
        </p:spPr>
        <p:txBody>
          <a:bodyPr/>
          <a:lstStyle/>
          <a:p>
            <a:endParaRPr lang="en-US"/>
          </a:p>
        </p:txBody>
      </p:sp>
      <p:sp>
        <p:nvSpPr>
          <p:cNvPr id="162871" name="Line 55"/>
          <p:cNvSpPr>
            <a:spLocks noChangeShapeType="1"/>
          </p:cNvSpPr>
          <p:nvPr/>
        </p:nvSpPr>
        <p:spPr bwMode="auto">
          <a:xfrm>
            <a:off x="5643563" y="2711450"/>
            <a:ext cx="568325" cy="946150"/>
          </a:xfrm>
          <a:prstGeom prst="line">
            <a:avLst/>
          </a:prstGeom>
          <a:noFill/>
          <a:ln w="7938">
            <a:solidFill>
              <a:srgbClr val="000000"/>
            </a:solidFill>
            <a:round/>
            <a:headEnd/>
            <a:tailEnd/>
          </a:ln>
        </p:spPr>
        <p:txBody>
          <a:bodyPr/>
          <a:lstStyle/>
          <a:p>
            <a:endParaRPr lang="en-US"/>
          </a:p>
        </p:txBody>
      </p:sp>
      <p:sp>
        <p:nvSpPr>
          <p:cNvPr id="162872" name="Line 56"/>
          <p:cNvSpPr>
            <a:spLocks noChangeShapeType="1"/>
          </p:cNvSpPr>
          <p:nvPr/>
        </p:nvSpPr>
        <p:spPr bwMode="auto">
          <a:xfrm>
            <a:off x="6308725" y="3751263"/>
            <a:ext cx="1327150" cy="285750"/>
          </a:xfrm>
          <a:prstGeom prst="line">
            <a:avLst/>
          </a:prstGeom>
          <a:noFill/>
          <a:ln w="7938">
            <a:solidFill>
              <a:srgbClr val="000000"/>
            </a:solidFill>
            <a:round/>
            <a:headEnd/>
            <a:tailEnd/>
          </a:ln>
        </p:spPr>
        <p:txBody>
          <a:bodyPr/>
          <a:lstStyle/>
          <a:p>
            <a:endParaRPr lang="en-US"/>
          </a:p>
        </p:txBody>
      </p:sp>
      <p:sp>
        <p:nvSpPr>
          <p:cNvPr id="162873" name="Line 57"/>
          <p:cNvSpPr>
            <a:spLocks noChangeShapeType="1"/>
          </p:cNvSpPr>
          <p:nvPr/>
        </p:nvSpPr>
        <p:spPr bwMode="auto">
          <a:xfrm>
            <a:off x="7350125" y="2143125"/>
            <a:ext cx="379413" cy="1797050"/>
          </a:xfrm>
          <a:prstGeom prst="line">
            <a:avLst/>
          </a:prstGeom>
          <a:noFill/>
          <a:ln w="7938">
            <a:solidFill>
              <a:srgbClr val="000000"/>
            </a:solidFill>
            <a:round/>
            <a:headEnd/>
            <a:tailEnd/>
          </a:ln>
        </p:spPr>
        <p:txBody>
          <a:bodyPr/>
          <a:lstStyle/>
          <a:p>
            <a:endParaRPr lang="en-US"/>
          </a:p>
        </p:txBody>
      </p:sp>
      <p:sp>
        <p:nvSpPr>
          <p:cNvPr id="162874" name="Freeform 58"/>
          <p:cNvSpPr>
            <a:spLocks/>
          </p:cNvSpPr>
          <p:nvPr/>
        </p:nvSpPr>
        <p:spPr bwMode="auto">
          <a:xfrm>
            <a:off x="5653088" y="5053013"/>
            <a:ext cx="93662" cy="93662"/>
          </a:xfrm>
          <a:custGeom>
            <a:avLst/>
            <a:gdLst/>
            <a:ahLst/>
            <a:cxnLst>
              <a:cxn ang="0">
                <a:pos x="31" y="59"/>
              </a:cxn>
              <a:cxn ang="0">
                <a:pos x="18" y="57"/>
              </a:cxn>
              <a:cxn ang="0">
                <a:pos x="7" y="48"/>
              </a:cxn>
              <a:cxn ang="0">
                <a:pos x="0" y="37"/>
              </a:cxn>
              <a:cxn ang="0">
                <a:pos x="0" y="24"/>
              </a:cxn>
              <a:cxn ang="0">
                <a:pos x="7" y="11"/>
              </a:cxn>
              <a:cxn ang="0">
                <a:pos x="18" y="3"/>
              </a:cxn>
              <a:cxn ang="0">
                <a:pos x="31" y="0"/>
              </a:cxn>
              <a:cxn ang="0">
                <a:pos x="43" y="3"/>
              </a:cxn>
              <a:cxn ang="0">
                <a:pos x="53" y="11"/>
              </a:cxn>
              <a:cxn ang="0">
                <a:pos x="59" y="24"/>
              </a:cxn>
              <a:cxn ang="0">
                <a:pos x="59" y="37"/>
              </a:cxn>
              <a:cxn ang="0">
                <a:pos x="53" y="48"/>
              </a:cxn>
              <a:cxn ang="0">
                <a:pos x="43" y="57"/>
              </a:cxn>
              <a:cxn ang="0">
                <a:pos x="31" y="59"/>
              </a:cxn>
            </a:cxnLst>
            <a:rect l="0" t="0" r="r" b="b"/>
            <a:pathLst>
              <a:path w="59" h="59">
                <a:moveTo>
                  <a:pt x="31" y="59"/>
                </a:moveTo>
                <a:lnTo>
                  <a:pt x="18" y="57"/>
                </a:lnTo>
                <a:lnTo>
                  <a:pt x="7" y="48"/>
                </a:lnTo>
                <a:lnTo>
                  <a:pt x="0" y="37"/>
                </a:lnTo>
                <a:lnTo>
                  <a:pt x="0" y="24"/>
                </a:lnTo>
                <a:lnTo>
                  <a:pt x="7" y="11"/>
                </a:lnTo>
                <a:lnTo>
                  <a:pt x="18" y="3"/>
                </a:lnTo>
                <a:lnTo>
                  <a:pt x="31" y="0"/>
                </a:lnTo>
                <a:lnTo>
                  <a:pt x="43" y="3"/>
                </a:lnTo>
                <a:lnTo>
                  <a:pt x="53" y="11"/>
                </a:lnTo>
                <a:lnTo>
                  <a:pt x="59" y="24"/>
                </a:lnTo>
                <a:lnTo>
                  <a:pt x="59" y="37"/>
                </a:lnTo>
                <a:lnTo>
                  <a:pt x="53" y="48"/>
                </a:lnTo>
                <a:lnTo>
                  <a:pt x="43" y="57"/>
                </a:lnTo>
                <a:lnTo>
                  <a:pt x="31" y="59"/>
                </a:lnTo>
                <a:close/>
              </a:path>
            </a:pathLst>
          </a:custGeom>
          <a:solidFill>
            <a:srgbClr val="000000"/>
          </a:solidFill>
          <a:ln w="7938">
            <a:solidFill>
              <a:srgbClr val="000000"/>
            </a:solidFill>
            <a:prstDash val="solid"/>
            <a:round/>
            <a:headEnd/>
            <a:tailEnd/>
          </a:ln>
        </p:spPr>
        <p:txBody>
          <a:bodyPr/>
          <a:lstStyle/>
          <a:p>
            <a:endParaRPr lang="en-US"/>
          </a:p>
        </p:txBody>
      </p:sp>
      <p:sp>
        <p:nvSpPr>
          <p:cNvPr id="162875" name="Freeform 59"/>
          <p:cNvSpPr>
            <a:spLocks/>
          </p:cNvSpPr>
          <p:nvPr/>
        </p:nvSpPr>
        <p:spPr bwMode="auto">
          <a:xfrm>
            <a:off x="5583238" y="5376863"/>
            <a:ext cx="234950" cy="238125"/>
          </a:xfrm>
          <a:custGeom>
            <a:avLst/>
            <a:gdLst/>
            <a:ahLst/>
            <a:cxnLst>
              <a:cxn ang="0">
                <a:pos x="75" y="150"/>
              </a:cxn>
              <a:cxn ang="0">
                <a:pos x="54" y="146"/>
              </a:cxn>
              <a:cxn ang="0">
                <a:pos x="33" y="137"/>
              </a:cxn>
              <a:cxn ang="0">
                <a:pos x="17" y="123"/>
              </a:cxn>
              <a:cxn ang="0">
                <a:pos x="6" y="105"/>
              </a:cxn>
              <a:cxn ang="0">
                <a:pos x="0" y="84"/>
              </a:cxn>
              <a:cxn ang="0">
                <a:pos x="0" y="64"/>
              </a:cxn>
              <a:cxn ang="0">
                <a:pos x="6" y="43"/>
              </a:cxn>
              <a:cxn ang="0">
                <a:pos x="17" y="26"/>
              </a:cxn>
              <a:cxn ang="0">
                <a:pos x="33" y="11"/>
              </a:cxn>
              <a:cxn ang="0">
                <a:pos x="54" y="3"/>
              </a:cxn>
              <a:cxn ang="0">
                <a:pos x="75" y="0"/>
              </a:cxn>
              <a:cxn ang="0">
                <a:pos x="95" y="3"/>
              </a:cxn>
              <a:cxn ang="0">
                <a:pos x="114" y="11"/>
              </a:cxn>
              <a:cxn ang="0">
                <a:pos x="130" y="26"/>
              </a:cxn>
              <a:cxn ang="0">
                <a:pos x="141" y="43"/>
              </a:cxn>
              <a:cxn ang="0">
                <a:pos x="148" y="64"/>
              </a:cxn>
              <a:cxn ang="0">
                <a:pos x="148" y="84"/>
              </a:cxn>
              <a:cxn ang="0">
                <a:pos x="141" y="105"/>
              </a:cxn>
              <a:cxn ang="0">
                <a:pos x="130" y="123"/>
              </a:cxn>
              <a:cxn ang="0">
                <a:pos x="114" y="137"/>
              </a:cxn>
              <a:cxn ang="0">
                <a:pos x="95" y="146"/>
              </a:cxn>
              <a:cxn ang="0">
                <a:pos x="75" y="150"/>
              </a:cxn>
            </a:cxnLst>
            <a:rect l="0" t="0" r="r" b="b"/>
            <a:pathLst>
              <a:path w="148" h="150">
                <a:moveTo>
                  <a:pt x="75" y="150"/>
                </a:moveTo>
                <a:lnTo>
                  <a:pt x="54" y="146"/>
                </a:lnTo>
                <a:lnTo>
                  <a:pt x="33" y="137"/>
                </a:lnTo>
                <a:lnTo>
                  <a:pt x="17" y="123"/>
                </a:lnTo>
                <a:lnTo>
                  <a:pt x="6" y="105"/>
                </a:lnTo>
                <a:lnTo>
                  <a:pt x="0" y="84"/>
                </a:lnTo>
                <a:lnTo>
                  <a:pt x="0" y="64"/>
                </a:lnTo>
                <a:lnTo>
                  <a:pt x="6" y="43"/>
                </a:lnTo>
                <a:lnTo>
                  <a:pt x="17" y="26"/>
                </a:lnTo>
                <a:lnTo>
                  <a:pt x="33" y="11"/>
                </a:lnTo>
                <a:lnTo>
                  <a:pt x="54" y="3"/>
                </a:lnTo>
                <a:lnTo>
                  <a:pt x="75" y="0"/>
                </a:lnTo>
                <a:lnTo>
                  <a:pt x="95" y="3"/>
                </a:lnTo>
                <a:lnTo>
                  <a:pt x="114" y="11"/>
                </a:lnTo>
                <a:lnTo>
                  <a:pt x="130" y="26"/>
                </a:lnTo>
                <a:lnTo>
                  <a:pt x="141" y="43"/>
                </a:lnTo>
                <a:lnTo>
                  <a:pt x="148" y="64"/>
                </a:lnTo>
                <a:lnTo>
                  <a:pt x="148" y="84"/>
                </a:lnTo>
                <a:lnTo>
                  <a:pt x="141" y="105"/>
                </a:lnTo>
                <a:lnTo>
                  <a:pt x="130" y="123"/>
                </a:lnTo>
                <a:lnTo>
                  <a:pt x="114" y="137"/>
                </a:lnTo>
                <a:lnTo>
                  <a:pt x="95" y="146"/>
                </a:lnTo>
                <a:lnTo>
                  <a:pt x="75" y="150"/>
                </a:lnTo>
                <a:close/>
              </a:path>
            </a:pathLst>
          </a:custGeom>
          <a:solidFill>
            <a:srgbClr val="000000"/>
          </a:solidFill>
          <a:ln w="7938">
            <a:solidFill>
              <a:srgbClr val="000000"/>
            </a:solidFill>
            <a:prstDash val="solid"/>
            <a:round/>
            <a:headEnd/>
            <a:tailEnd/>
          </a:ln>
        </p:spPr>
        <p:txBody>
          <a:bodyPr/>
          <a:lstStyle/>
          <a:p>
            <a:endParaRPr lang="en-US"/>
          </a:p>
        </p:txBody>
      </p:sp>
      <p:sp>
        <p:nvSpPr>
          <p:cNvPr id="162876" name="Rectangle 60"/>
          <p:cNvSpPr>
            <a:spLocks noChangeArrowheads="1"/>
          </p:cNvSpPr>
          <p:nvPr/>
        </p:nvSpPr>
        <p:spPr bwMode="auto">
          <a:xfrm>
            <a:off x="6026150" y="4994275"/>
            <a:ext cx="1112838" cy="212725"/>
          </a:xfrm>
          <a:prstGeom prst="rect">
            <a:avLst/>
          </a:prstGeom>
          <a:noFill/>
          <a:ln w="9525">
            <a:noFill/>
            <a:miter lim="800000"/>
            <a:headEnd/>
            <a:tailEnd/>
          </a:ln>
        </p:spPr>
        <p:txBody>
          <a:bodyPr wrap="none" lIns="0" tIns="0" rIns="0" bIns="0">
            <a:spAutoFit/>
          </a:bodyPr>
          <a:lstStyle/>
          <a:p>
            <a:r>
              <a:rPr lang="it-IT" sz="1400">
                <a:solidFill>
                  <a:srgbClr val="000000"/>
                </a:solidFill>
                <a:latin typeface="Arial" charset="0"/>
              </a:rPr>
              <a:t>Peer ordinario</a:t>
            </a:r>
            <a:endParaRPr lang="it-IT" sz="1400"/>
          </a:p>
        </p:txBody>
      </p:sp>
      <p:sp>
        <p:nvSpPr>
          <p:cNvPr id="162877" name="Rectangle 61"/>
          <p:cNvSpPr>
            <a:spLocks noChangeArrowheads="1"/>
          </p:cNvSpPr>
          <p:nvPr/>
        </p:nvSpPr>
        <p:spPr bwMode="auto">
          <a:xfrm>
            <a:off x="6037263" y="5391150"/>
            <a:ext cx="1703387" cy="212725"/>
          </a:xfrm>
          <a:prstGeom prst="rect">
            <a:avLst/>
          </a:prstGeom>
          <a:noFill/>
          <a:ln w="9525">
            <a:noFill/>
            <a:miter lim="800000"/>
            <a:headEnd/>
            <a:tailEnd/>
          </a:ln>
        </p:spPr>
        <p:txBody>
          <a:bodyPr wrap="none" lIns="0" tIns="0" rIns="0" bIns="0">
            <a:spAutoFit/>
          </a:bodyPr>
          <a:lstStyle/>
          <a:p>
            <a:r>
              <a:rPr lang="it-IT" sz="1400">
                <a:solidFill>
                  <a:srgbClr val="000000"/>
                </a:solidFill>
                <a:latin typeface="Arial" charset="0"/>
              </a:rPr>
              <a:t>Peer leader di gruppo</a:t>
            </a:r>
            <a:endParaRPr lang="it-IT" sz="1400"/>
          </a:p>
        </p:txBody>
      </p:sp>
      <p:sp>
        <p:nvSpPr>
          <p:cNvPr id="162878" name="Line 62"/>
          <p:cNvSpPr>
            <a:spLocks noChangeShapeType="1"/>
          </p:cNvSpPr>
          <p:nvPr/>
        </p:nvSpPr>
        <p:spPr bwMode="auto">
          <a:xfrm>
            <a:off x="5511800" y="6002338"/>
            <a:ext cx="379413" cy="1587"/>
          </a:xfrm>
          <a:prstGeom prst="line">
            <a:avLst/>
          </a:prstGeom>
          <a:noFill/>
          <a:ln w="7938">
            <a:solidFill>
              <a:srgbClr val="000000"/>
            </a:solidFill>
            <a:round/>
            <a:headEnd/>
            <a:tailEnd/>
          </a:ln>
        </p:spPr>
        <p:txBody>
          <a:bodyPr/>
          <a:lstStyle/>
          <a:p>
            <a:endParaRPr lang="en-US"/>
          </a:p>
        </p:txBody>
      </p:sp>
      <p:sp>
        <p:nvSpPr>
          <p:cNvPr id="162879" name="Rectangle 63"/>
          <p:cNvSpPr>
            <a:spLocks noChangeArrowheads="1"/>
          </p:cNvSpPr>
          <p:nvPr/>
        </p:nvSpPr>
        <p:spPr bwMode="auto">
          <a:xfrm>
            <a:off x="6053138" y="5791200"/>
            <a:ext cx="1774825" cy="425450"/>
          </a:xfrm>
          <a:prstGeom prst="rect">
            <a:avLst/>
          </a:prstGeom>
          <a:noFill/>
          <a:ln w="9525">
            <a:noFill/>
            <a:miter lim="800000"/>
            <a:headEnd/>
            <a:tailEnd/>
          </a:ln>
        </p:spPr>
        <p:txBody>
          <a:bodyPr wrap="none" lIns="0" tIns="0" rIns="0" bIns="0">
            <a:spAutoFit/>
          </a:bodyPr>
          <a:lstStyle/>
          <a:p>
            <a:r>
              <a:rPr lang="it-IT" sz="1400">
                <a:solidFill>
                  <a:srgbClr val="000000"/>
                </a:solidFill>
                <a:latin typeface="Arial" charset="0"/>
              </a:rPr>
              <a:t>Relazioni di adiacenza</a:t>
            </a:r>
            <a:br>
              <a:rPr lang="it-IT" sz="1400">
                <a:solidFill>
                  <a:srgbClr val="000000"/>
                </a:solidFill>
                <a:latin typeface="Arial" charset="0"/>
              </a:rPr>
            </a:br>
            <a:r>
              <a:rPr lang="it-IT" sz="1400">
                <a:solidFill>
                  <a:srgbClr val="000000"/>
                </a:solidFill>
                <a:latin typeface="Arial" charset="0"/>
              </a:rPr>
              <a:t>nella rete di copertura</a:t>
            </a:r>
            <a:endParaRPr lang="it-IT" sz="1400"/>
          </a:p>
        </p:txBody>
      </p:sp>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Segnaposto numero diapositiva 5"/>
          <p:cNvSpPr>
            <a:spLocks noGrp="1"/>
          </p:cNvSpPr>
          <p:nvPr>
            <p:ph type="sldNum" sz="quarter" idx="12"/>
          </p:nvPr>
        </p:nvSpPr>
        <p:spPr/>
        <p:txBody>
          <a:bodyPr/>
          <a:lstStyle/>
          <a:p>
            <a:r>
              <a:rPr lang="en-US" altLang="it-IT"/>
              <a:t>2-</a:t>
            </a:r>
            <a:fld id="{DE7D1BC0-4F96-4FD2-B68A-C504BF7C1182}" type="slidenum">
              <a:rPr lang="en-US" altLang="it-IT"/>
              <a:pPr/>
              <a:t>92</a:t>
            </a:fld>
            <a:endParaRPr lang="en-US" altLang="it-IT"/>
          </a:p>
        </p:txBody>
      </p:sp>
      <p:sp>
        <p:nvSpPr>
          <p:cNvPr id="227334" name="Rectangle 6"/>
          <p:cNvSpPr>
            <a:spLocks noGrp="1" noChangeArrowheads="1"/>
          </p:cNvSpPr>
          <p:nvPr>
            <p:ph type="title"/>
          </p:nvPr>
        </p:nvSpPr>
        <p:spPr>
          <a:noFill/>
          <a:ln/>
        </p:spPr>
        <p:txBody>
          <a:bodyPr/>
          <a:lstStyle/>
          <a:p>
            <a:r>
              <a:rPr lang="en-US" altLang="it-IT"/>
              <a:t>Caso di studio P2P: Skype</a:t>
            </a:r>
          </a:p>
        </p:txBody>
      </p:sp>
      <p:sp>
        <p:nvSpPr>
          <p:cNvPr id="227335" name="Rectangle 7"/>
          <p:cNvSpPr>
            <a:spLocks noGrp="1" noChangeArrowheads="1"/>
          </p:cNvSpPr>
          <p:nvPr>
            <p:ph type="body" idx="1"/>
          </p:nvPr>
        </p:nvSpPr>
        <p:spPr>
          <a:xfrm>
            <a:off x="533400" y="1600200"/>
            <a:ext cx="3781425" cy="4648200"/>
          </a:xfrm>
          <a:noFill/>
          <a:ln/>
        </p:spPr>
        <p:txBody>
          <a:bodyPr/>
          <a:lstStyle/>
          <a:p>
            <a:pPr>
              <a:buFont typeface="Wingdings" pitchFamily="64" charset="2"/>
              <a:buChar char="r"/>
            </a:pPr>
            <a:r>
              <a:rPr lang="en-US" altLang="it-IT" sz="2200"/>
              <a:t>intrinsecamente P2P: coppie di utenti comunicano tra loro</a:t>
            </a:r>
          </a:p>
          <a:p>
            <a:pPr>
              <a:buFont typeface="Wingdings" pitchFamily="64" charset="2"/>
              <a:buChar char="r"/>
            </a:pPr>
            <a:r>
              <a:rPr lang="en-US" altLang="it-IT" sz="2200"/>
              <a:t>Protocollo proprietario (dedotto mediante reverse engineering) </a:t>
            </a:r>
          </a:p>
          <a:p>
            <a:pPr>
              <a:buFont typeface="Wingdings" pitchFamily="64" charset="2"/>
              <a:buChar char="r"/>
            </a:pPr>
            <a:r>
              <a:rPr lang="en-US" altLang="it-IT" sz="2200"/>
              <a:t>Copertura gerarchica con i supernodi</a:t>
            </a:r>
          </a:p>
          <a:p>
            <a:pPr>
              <a:buFont typeface="Wingdings" pitchFamily="64" charset="2"/>
              <a:buChar char="r"/>
            </a:pPr>
            <a:r>
              <a:rPr lang="en-US" altLang="it-IT" sz="2200"/>
              <a:t>L’indice crea corrispondenza tra nomi utente e indirizzi IP</a:t>
            </a:r>
            <a:endParaRPr lang="en-US" altLang="it-IT" sz="2400"/>
          </a:p>
        </p:txBody>
      </p:sp>
      <p:grpSp>
        <p:nvGrpSpPr>
          <p:cNvPr id="227336" name="Group 8"/>
          <p:cNvGrpSpPr>
            <a:grpSpLocks/>
          </p:cNvGrpSpPr>
          <p:nvPr/>
        </p:nvGrpSpPr>
        <p:grpSpPr bwMode="auto">
          <a:xfrm>
            <a:off x="6256338" y="1789113"/>
            <a:ext cx="1635125" cy="1538287"/>
            <a:chOff x="3941" y="1127"/>
            <a:chExt cx="1030" cy="969"/>
          </a:xfrm>
        </p:grpSpPr>
        <p:sp>
          <p:nvSpPr>
            <p:cNvPr id="227337" name="Line 9"/>
            <p:cNvSpPr>
              <a:spLocks noChangeShapeType="1"/>
            </p:cNvSpPr>
            <p:nvPr/>
          </p:nvSpPr>
          <p:spPr bwMode="auto">
            <a:xfrm>
              <a:off x="3941" y="1599"/>
              <a:ext cx="401" cy="227"/>
            </a:xfrm>
            <a:prstGeom prst="line">
              <a:avLst/>
            </a:prstGeom>
            <a:noFill/>
            <a:ln w="9525">
              <a:solidFill>
                <a:schemeClr val="tx1"/>
              </a:solidFill>
              <a:round/>
              <a:headEnd/>
              <a:tailEnd/>
            </a:ln>
            <a:effectLst/>
          </p:spPr>
          <p:txBody>
            <a:bodyPr/>
            <a:lstStyle/>
            <a:p>
              <a:endParaRPr lang="en-US"/>
            </a:p>
          </p:txBody>
        </p:sp>
        <p:sp>
          <p:nvSpPr>
            <p:cNvPr id="227338" name="Line 10"/>
            <p:cNvSpPr>
              <a:spLocks noChangeShapeType="1"/>
            </p:cNvSpPr>
            <p:nvPr/>
          </p:nvSpPr>
          <p:spPr bwMode="auto">
            <a:xfrm>
              <a:off x="4063" y="1232"/>
              <a:ext cx="314" cy="612"/>
            </a:xfrm>
            <a:prstGeom prst="line">
              <a:avLst/>
            </a:prstGeom>
            <a:noFill/>
            <a:ln w="9525">
              <a:solidFill>
                <a:schemeClr val="tx1"/>
              </a:solidFill>
              <a:round/>
              <a:headEnd/>
              <a:tailEnd/>
            </a:ln>
            <a:effectLst/>
          </p:spPr>
          <p:txBody>
            <a:bodyPr/>
            <a:lstStyle/>
            <a:p>
              <a:endParaRPr lang="en-US"/>
            </a:p>
          </p:txBody>
        </p:sp>
        <p:sp>
          <p:nvSpPr>
            <p:cNvPr id="227339" name="Line 11"/>
            <p:cNvSpPr>
              <a:spLocks noChangeShapeType="1"/>
            </p:cNvSpPr>
            <p:nvPr/>
          </p:nvSpPr>
          <p:spPr bwMode="auto">
            <a:xfrm flipH="1">
              <a:off x="4352" y="1127"/>
              <a:ext cx="9" cy="699"/>
            </a:xfrm>
            <a:prstGeom prst="line">
              <a:avLst/>
            </a:prstGeom>
            <a:noFill/>
            <a:ln w="9525">
              <a:solidFill>
                <a:schemeClr val="tx1"/>
              </a:solidFill>
              <a:round/>
              <a:headEnd/>
              <a:tailEnd/>
            </a:ln>
            <a:effectLst/>
          </p:spPr>
          <p:txBody>
            <a:bodyPr/>
            <a:lstStyle/>
            <a:p>
              <a:endParaRPr lang="en-US"/>
            </a:p>
          </p:txBody>
        </p:sp>
        <p:sp>
          <p:nvSpPr>
            <p:cNvPr id="227340" name="Line 12"/>
            <p:cNvSpPr>
              <a:spLocks noChangeShapeType="1"/>
            </p:cNvSpPr>
            <p:nvPr/>
          </p:nvSpPr>
          <p:spPr bwMode="auto">
            <a:xfrm flipH="1">
              <a:off x="4352" y="1231"/>
              <a:ext cx="375" cy="604"/>
            </a:xfrm>
            <a:prstGeom prst="line">
              <a:avLst/>
            </a:prstGeom>
            <a:noFill/>
            <a:ln w="9525">
              <a:solidFill>
                <a:schemeClr val="tx1"/>
              </a:solidFill>
              <a:round/>
              <a:headEnd/>
              <a:tailEnd/>
            </a:ln>
            <a:effectLst/>
          </p:spPr>
          <p:txBody>
            <a:bodyPr/>
            <a:lstStyle/>
            <a:p>
              <a:endParaRPr lang="en-US"/>
            </a:p>
          </p:txBody>
        </p:sp>
        <p:sp>
          <p:nvSpPr>
            <p:cNvPr id="227341" name="Line 13"/>
            <p:cNvSpPr>
              <a:spLocks noChangeShapeType="1"/>
            </p:cNvSpPr>
            <p:nvPr/>
          </p:nvSpPr>
          <p:spPr bwMode="auto">
            <a:xfrm flipH="1">
              <a:off x="4369" y="1457"/>
              <a:ext cx="602" cy="412"/>
            </a:xfrm>
            <a:prstGeom prst="line">
              <a:avLst/>
            </a:prstGeom>
            <a:noFill/>
            <a:ln w="9525">
              <a:solidFill>
                <a:schemeClr val="tx1"/>
              </a:solidFill>
              <a:round/>
              <a:headEnd/>
              <a:tailEnd/>
            </a:ln>
            <a:effectLst/>
          </p:spPr>
          <p:txBody>
            <a:bodyPr/>
            <a:lstStyle/>
            <a:p>
              <a:endParaRPr lang="en-US"/>
            </a:p>
          </p:txBody>
        </p:sp>
        <p:grpSp>
          <p:nvGrpSpPr>
            <p:cNvPr id="227342" name="Group 14"/>
            <p:cNvGrpSpPr>
              <a:grpSpLocks/>
            </p:cNvGrpSpPr>
            <p:nvPr/>
          </p:nvGrpSpPr>
          <p:grpSpPr bwMode="auto">
            <a:xfrm>
              <a:off x="4098" y="1653"/>
              <a:ext cx="535" cy="443"/>
              <a:chOff x="3464" y="1275"/>
              <a:chExt cx="395" cy="329"/>
            </a:xfrm>
          </p:grpSpPr>
          <p:pic>
            <p:nvPicPr>
              <p:cNvPr id="227343" name="Picture 15" descr="kw_skype_logo"/>
              <p:cNvPicPr>
                <a:picLocks noChangeAspect="1" noChangeArrowheads="1"/>
              </p:cNvPicPr>
              <p:nvPr/>
            </p:nvPicPr>
            <p:blipFill>
              <a:blip r:embed="rId3" cstate="print"/>
              <a:srcRect/>
              <a:stretch>
                <a:fillRect/>
              </a:stretch>
            </p:blipFill>
            <p:spPr bwMode="auto">
              <a:xfrm>
                <a:off x="3464" y="1427"/>
                <a:ext cx="395" cy="177"/>
              </a:xfrm>
              <a:prstGeom prst="rect">
                <a:avLst/>
              </a:prstGeom>
              <a:noFill/>
            </p:spPr>
          </p:pic>
          <p:graphicFrame>
            <p:nvGraphicFramePr>
              <p:cNvPr id="227344" name="Object 16"/>
              <p:cNvGraphicFramePr>
                <a:graphicFrameLocks noChangeAspect="1"/>
              </p:cNvGraphicFramePr>
              <p:nvPr/>
            </p:nvGraphicFramePr>
            <p:xfrm>
              <a:off x="3523" y="1275"/>
              <a:ext cx="280" cy="209"/>
            </p:xfrm>
            <a:graphic>
              <a:graphicData uri="http://schemas.openxmlformats.org/presentationml/2006/ole">
                <p:oleObj spid="_x0000_s227344" name="Clip" r:id="rId4" imgW="1305000" imgH="1085760" progId="MS_ClipArt_Gallery.2">
                  <p:embed/>
                </p:oleObj>
              </a:graphicData>
            </a:graphic>
          </p:graphicFrame>
        </p:grpSp>
      </p:grpSp>
      <p:grpSp>
        <p:nvGrpSpPr>
          <p:cNvPr id="227345" name="Group 17"/>
          <p:cNvGrpSpPr>
            <a:grpSpLocks/>
          </p:cNvGrpSpPr>
          <p:nvPr/>
        </p:nvGrpSpPr>
        <p:grpSpPr bwMode="auto">
          <a:xfrm>
            <a:off x="4751388" y="3451225"/>
            <a:ext cx="1557337" cy="2085975"/>
            <a:chOff x="2993" y="2174"/>
            <a:chExt cx="981" cy="1314"/>
          </a:xfrm>
        </p:grpSpPr>
        <p:sp>
          <p:nvSpPr>
            <p:cNvPr id="227346" name="Line 18"/>
            <p:cNvSpPr>
              <a:spLocks noChangeShapeType="1"/>
            </p:cNvSpPr>
            <p:nvPr/>
          </p:nvSpPr>
          <p:spPr bwMode="auto">
            <a:xfrm flipV="1">
              <a:off x="3622" y="2775"/>
              <a:ext cx="61" cy="463"/>
            </a:xfrm>
            <a:prstGeom prst="line">
              <a:avLst/>
            </a:prstGeom>
            <a:noFill/>
            <a:ln w="9525">
              <a:solidFill>
                <a:schemeClr val="tx1"/>
              </a:solidFill>
              <a:round/>
              <a:headEnd/>
              <a:tailEnd/>
            </a:ln>
            <a:effectLst/>
          </p:spPr>
          <p:txBody>
            <a:bodyPr/>
            <a:lstStyle/>
            <a:p>
              <a:endParaRPr lang="en-US"/>
            </a:p>
          </p:txBody>
        </p:sp>
        <p:sp>
          <p:nvSpPr>
            <p:cNvPr id="227347" name="Line 19"/>
            <p:cNvSpPr>
              <a:spLocks noChangeShapeType="1"/>
            </p:cNvSpPr>
            <p:nvPr/>
          </p:nvSpPr>
          <p:spPr bwMode="auto">
            <a:xfrm>
              <a:off x="3405" y="2181"/>
              <a:ext cx="313" cy="612"/>
            </a:xfrm>
            <a:prstGeom prst="line">
              <a:avLst/>
            </a:prstGeom>
            <a:noFill/>
            <a:ln w="9525">
              <a:solidFill>
                <a:schemeClr val="tx1"/>
              </a:solidFill>
              <a:round/>
              <a:headEnd/>
              <a:tailEnd/>
            </a:ln>
            <a:effectLst/>
          </p:spPr>
          <p:txBody>
            <a:bodyPr/>
            <a:lstStyle/>
            <a:p>
              <a:endParaRPr lang="en-US"/>
            </a:p>
          </p:txBody>
        </p:sp>
        <p:sp>
          <p:nvSpPr>
            <p:cNvPr id="227348" name="Line 20"/>
            <p:cNvSpPr>
              <a:spLocks noChangeShapeType="1"/>
            </p:cNvSpPr>
            <p:nvPr/>
          </p:nvSpPr>
          <p:spPr bwMode="auto">
            <a:xfrm>
              <a:off x="3265" y="2556"/>
              <a:ext cx="428" cy="219"/>
            </a:xfrm>
            <a:prstGeom prst="line">
              <a:avLst/>
            </a:prstGeom>
            <a:noFill/>
            <a:ln w="9525">
              <a:solidFill>
                <a:schemeClr val="tx1"/>
              </a:solidFill>
              <a:round/>
              <a:headEnd/>
              <a:tailEnd/>
            </a:ln>
            <a:effectLst/>
          </p:spPr>
          <p:txBody>
            <a:bodyPr/>
            <a:lstStyle/>
            <a:p>
              <a:endParaRPr lang="en-US"/>
            </a:p>
          </p:txBody>
        </p:sp>
        <p:sp>
          <p:nvSpPr>
            <p:cNvPr id="227349" name="Line 21"/>
            <p:cNvSpPr>
              <a:spLocks noChangeShapeType="1"/>
            </p:cNvSpPr>
            <p:nvPr/>
          </p:nvSpPr>
          <p:spPr bwMode="auto">
            <a:xfrm flipV="1">
              <a:off x="3117" y="2784"/>
              <a:ext cx="576" cy="120"/>
            </a:xfrm>
            <a:prstGeom prst="line">
              <a:avLst/>
            </a:prstGeom>
            <a:noFill/>
            <a:ln w="9525">
              <a:solidFill>
                <a:schemeClr val="tx1"/>
              </a:solidFill>
              <a:round/>
              <a:headEnd/>
              <a:tailEnd/>
            </a:ln>
            <a:effectLst/>
          </p:spPr>
          <p:txBody>
            <a:bodyPr/>
            <a:lstStyle/>
            <a:p>
              <a:endParaRPr lang="en-US"/>
            </a:p>
          </p:txBody>
        </p:sp>
        <p:sp>
          <p:nvSpPr>
            <p:cNvPr id="227350" name="Line 22"/>
            <p:cNvSpPr>
              <a:spLocks noChangeShapeType="1"/>
            </p:cNvSpPr>
            <p:nvPr/>
          </p:nvSpPr>
          <p:spPr bwMode="auto">
            <a:xfrm flipV="1">
              <a:off x="3238" y="2818"/>
              <a:ext cx="472" cy="478"/>
            </a:xfrm>
            <a:prstGeom prst="line">
              <a:avLst/>
            </a:prstGeom>
            <a:noFill/>
            <a:ln w="9525">
              <a:solidFill>
                <a:schemeClr val="tx1"/>
              </a:solidFill>
              <a:round/>
              <a:headEnd/>
              <a:tailEnd/>
            </a:ln>
            <a:effectLst/>
          </p:spPr>
          <p:txBody>
            <a:bodyPr/>
            <a:lstStyle/>
            <a:p>
              <a:endParaRPr lang="en-US"/>
            </a:p>
          </p:txBody>
        </p:sp>
        <p:grpSp>
          <p:nvGrpSpPr>
            <p:cNvPr id="227351" name="Group 23"/>
            <p:cNvGrpSpPr>
              <a:grpSpLocks/>
            </p:cNvGrpSpPr>
            <p:nvPr/>
          </p:nvGrpSpPr>
          <p:grpSpPr bwMode="auto">
            <a:xfrm>
              <a:off x="3125" y="3091"/>
              <a:ext cx="316" cy="303"/>
              <a:chOff x="3464" y="1275"/>
              <a:chExt cx="395" cy="329"/>
            </a:xfrm>
          </p:grpSpPr>
          <p:pic>
            <p:nvPicPr>
              <p:cNvPr id="227352" name="Picture 24" descr="kw_skype_logo"/>
              <p:cNvPicPr>
                <a:picLocks noChangeAspect="1" noChangeArrowheads="1"/>
              </p:cNvPicPr>
              <p:nvPr/>
            </p:nvPicPr>
            <p:blipFill>
              <a:blip r:embed="rId3" cstate="print"/>
              <a:srcRect/>
              <a:stretch>
                <a:fillRect/>
              </a:stretch>
            </p:blipFill>
            <p:spPr bwMode="auto">
              <a:xfrm>
                <a:off x="3464" y="1427"/>
                <a:ext cx="395" cy="177"/>
              </a:xfrm>
              <a:prstGeom prst="rect">
                <a:avLst/>
              </a:prstGeom>
              <a:noFill/>
            </p:spPr>
          </p:pic>
          <p:graphicFrame>
            <p:nvGraphicFramePr>
              <p:cNvPr id="227353" name="Object 25"/>
              <p:cNvGraphicFramePr>
                <a:graphicFrameLocks noChangeAspect="1"/>
              </p:cNvGraphicFramePr>
              <p:nvPr/>
            </p:nvGraphicFramePr>
            <p:xfrm>
              <a:off x="3523" y="1275"/>
              <a:ext cx="280" cy="209"/>
            </p:xfrm>
            <a:graphic>
              <a:graphicData uri="http://schemas.openxmlformats.org/presentationml/2006/ole">
                <p:oleObj spid="_x0000_s227353" name="Clip" r:id="rId5" imgW="1305000" imgH="1085760" progId="MS_ClipArt_Gallery.2">
                  <p:embed/>
                </p:oleObj>
              </a:graphicData>
            </a:graphic>
          </p:graphicFrame>
        </p:grpSp>
        <p:grpSp>
          <p:nvGrpSpPr>
            <p:cNvPr id="227354" name="Group 26"/>
            <p:cNvGrpSpPr>
              <a:grpSpLocks/>
            </p:cNvGrpSpPr>
            <p:nvPr/>
          </p:nvGrpSpPr>
          <p:grpSpPr bwMode="auto">
            <a:xfrm>
              <a:off x="2993" y="2768"/>
              <a:ext cx="316" cy="303"/>
              <a:chOff x="3464" y="1275"/>
              <a:chExt cx="395" cy="329"/>
            </a:xfrm>
          </p:grpSpPr>
          <p:pic>
            <p:nvPicPr>
              <p:cNvPr id="227355" name="Picture 27" descr="kw_skype_logo"/>
              <p:cNvPicPr>
                <a:picLocks noChangeAspect="1" noChangeArrowheads="1"/>
              </p:cNvPicPr>
              <p:nvPr/>
            </p:nvPicPr>
            <p:blipFill>
              <a:blip r:embed="rId3" cstate="print"/>
              <a:srcRect/>
              <a:stretch>
                <a:fillRect/>
              </a:stretch>
            </p:blipFill>
            <p:spPr bwMode="auto">
              <a:xfrm>
                <a:off x="3464" y="1427"/>
                <a:ext cx="395" cy="177"/>
              </a:xfrm>
              <a:prstGeom prst="rect">
                <a:avLst/>
              </a:prstGeom>
              <a:noFill/>
            </p:spPr>
          </p:pic>
          <p:graphicFrame>
            <p:nvGraphicFramePr>
              <p:cNvPr id="227356" name="Object 28"/>
              <p:cNvGraphicFramePr>
                <a:graphicFrameLocks noChangeAspect="1"/>
              </p:cNvGraphicFramePr>
              <p:nvPr/>
            </p:nvGraphicFramePr>
            <p:xfrm>
              <a:off x="3523" y="1275"/>
              <a:ext cx="280" cy="209"/>
            </p:xfrm>
            <a:graphic>
              <a:graphicData uri="http://schemas.openxmlformats.org/presentationml/2006/ole">
                <p:oleObj spid="_x0000_s227356" name="Clip" r:id="rId6" imgW="1305000" imgH="1085760" progId="MS_ClipArt_Gallery.2">
                  <p:embed/>
                </p:oleObj>
              </a:graphicData>
            </a:graphic>
          </p:graphicFrame>
        </p:grpSp>
        <p:grpSp>
          <p:nvGrpSpPr>
            <p:cNvPr id="227357" name="Group 29"/>
            <p:cNvGrpSpPr>
              <a:grpSpLocks/>
            </p:cNvGrpSpPr>
            <p:nvPr/>
          </p:nvGrpSpPr>
          <p:grpSpPr bwMode="auto">
            <a:xfrm>
              <a:off x="3509" y="3185"/>
              <a:ext cx="316" cy="303"/>
              <a:chOff x="3464" y="1275"/>
              <a:chExt cx="395" cy="329"/>
            </a:xfrm>
          </p:grpSpPr>
          <p:pic>
            <p:nvPicPr>
              <p:cNvPr id="227358" name="Picture 30" descr="kw_skype_logo"/>
              <p:cNvPicPr>
                <a:picLocks noChangeAspect="1" noChangeArrowheads="1"/>
              </p:cNvPicPr>
              <p:nvPr/>
            </p:nvPicPr>
            <p:blipFill>
              <a:blip r:embed="rId3" cstate="print"/>
              <a:srcRect/>
              <a:stretch>
                <a:fillRect/>
              </a:stretch>
            </p:blipFill>
            <p:spPr bwMode="auto">
              <a:xfrm>
                <a:off x="3464" y="1427"/>
                <a:ext cx="395" cy="177"/>
              </a:xfrm>
              <a:prstGeom prst="rect">
                <a:avLst/>
              </a:prstGeom>
              <a:noFill/>
            </p:spPr>
          </p:pic>
          <p:graphicFrame>
            <p:nvGraphicFramePr>
              <p:cNvPr id="227359" name="Object 31"/>
              <p:cNvGraphicFramePr>
                <a:graphicFrameLocks noChangeAspect="1"/>
              </p:cNvGraphicFramePr>
              <p:nvPr/>
            </p:nvGraphicFramePr>
            <p:xfrm>
              <a:off x="3523" y="1275"/>
              <a:ext cx="280" cy="209"/>
            </p:xfrm>
            <a:graphic>
              <a:graphicData uri="http://schemas.openxmlformats.org/presentationml/2006/ole">
                <p:oleObj spid="_x0000_s227359" name="Clip" r:id="rId7" imgW="1305000" imgH="1085760" progId="MS_ClipArt_Gallery.2">
                  <p:embed/>
                </p:oleObj>
              </a:graphicData>
            </a:graphic>
          </p:graphicFrame>
        </p:grpSp>
        <p:grpSp>
          <p:nvGrpSpPr>
            <p:cNvPr id="227360" name="Group 32"/>
            <p:cNvGrpSpPr>
              <a:grpSpLocks/>
            </p:cNvGrpSpPr>
            <p:nvPr/>
          </p:nvGrpSpPr>
          <p:grpSpPr bwMode="auto">
            <a:xfrm>
              <a:off x="3264" y="2174"/>
              <a:ext cx="316" cy="303"/>
              <a:chOff x="3464" y="1275"/>
              <a:chExt cx="395" cy="329"/>
            </a:xfrm>
          </p:grpSpPr>
          <p:pic>
            <p:nvPicPr>
              <p:cNvPr id="227361" name="Picture 33" descr="kw_skype_logo"/>
              <p:cNvPicPr>
                <a:picLocks noChangeAspect="1" noChangeArrowheads="1"/>
              </p:cNvPicPr>
              <p:nvPr/>
            </p:nvPicPr>
            <p:blipFill>
              <a:blip r:embed="rId3" cstate="print"/>
              <a:srcRect/>
              <a:stretch>
                <a:fillRect/>
              </a:stretch>
            </p:blipFill>
            <p:spPr bwMode="auto">
              <a:xfrm>
                <a:off x="3464" y="1427"/>
                <a:ext cx="395" cy="177"/>
              </a:xfrm>
              <a:prstGeom prst="rect">
                <a:avLst/>
              </a:prstGeom>
              <a:noFill/>
            </p:spPr>
          </p:pic>
          <p:graphicFrame>
            <p:nvGraphicFramePr>
              <p:cNvPr id="227362" name="Object 34"/>
              <p:cNvGraphicFramePr>
                <a:graphicFrameLocks noChangeAspect="1"/>
              </p:cNvGraphicFramePr>
              <p:nvPr/>
            </p:nvGraphicFramePr>
            <p:xfrm>
              <a:off x="3523" y="1275"/>
              <a:ext cx="280" cy="209"/>
            </p:xfrm>
            <a:graphic>
              <a:graphicData uri="http://schemas.openxmlformats.org/presentationml/2006/ole">
                <p:oleObj spid="_x0000_s227362" name="Clip" r:id="rId8" imgW="1305000" imgH="1085760" progId="MS_ClipArt_Gallery.2">
                  <p:embed/>
                </p:oleObj>
              </a:graphicData>
            </a:graphic>
          </p:graphicFrame>
        </p:grpSp>
        <p:grpSp>
          <p:nvGrpSpPr>
            <p:cNvPr id="227363" name="Group 35"/>
            <p:cNvGrpSpPr>
              <a:grpSpLocks/>
            </p:cNvGrpSpPr>
            <p:nvPr/>
          </p:nvGrpSpPr>
          <p:grpSpPr bwMode="auto">
            <a:xfrm>
              <a:off x="3019" y="2408"/>
              <a:ext cx="316" cy="303"/>
              <a:chOff x="3464" y="1275"/>
              <a:chExt cx="395" cy="329"/>
            </a:xfrm>
          </p:grpSpPr>
          <p:pic>
            <p:nvPicPr>
              <p:cNvPr id="227364" name="Picture 36" descr="kw_skype_logo"/>
              <p:cNvPicPr>
                <a:picLocks noChangeAspect="1" noChangeArrowheads="1"/>
              </p:cNvPicPr>
              <p:nvPr/>
            </p:nvPicPr>
            <p:blipFill>
              <a:blip r:embed="rId3" cstate="print"/>
              <a:srcRect/>
              <a:stretch>
                <a:fillRect/>
              </a:stretch>
            </p:blipFill>
            <p:spPr bwMode="auto">
              <a:xfrm>
                <a:off x="3464" y="1427"/>
                <a:ext cx="395" cy="177"/>
              </a:xfrm>
              <a:prstGeom prst="rect">
                <a:avLst/>
              </a:prstGeom>
              <a:noFill/>
            </p:spPr>
          </p:pic>
          <p:graphicFrame>
            <p:nvGraphicFramePr>
              <p:cNvPr id="227365" name="Object 37"/>
              <p:cNvGraphicFramePr>
                <a:graphicFrameLocks noChangeAspect="1"/>
              </p:cNvGraphicFramePr>
              <p:nvPr/>
            </p:nvGraphicFramePr>
            <p:xfrm>
              <a:off x="3523" y="1275"/>
              <a:ext cx="280" cy="209"/>
            </p:xfrm>
            <a:graphic>
              <a:graphicData uri="http://schemas.openxmlformats.org/presentationml/2006/ole">
                <p:oleObj spid="_x0000_s227365" name="Clip" r:id="rId9" imgW="1305000" imgH="1085760" progId="MS_ClipArt_Gallery.2">
                  <p:embed/>
                </p:oleObj>
              </a:graphicData>
            </a:graphic>
          </p:graphicFrame>
        </p:grpSp>
        <p:grpSp>
          <p:nvGrpSpPr>
            <p:cNvPr id="227366" name="Group 38"/>
            <p:cNvGrpSpPr>
              <a:grpSpLocks/>
            </p:cNvGrpSpPr>
            <p:nvPr/>
          </p:nvGrpSpPr>
          <p:grpSpPr bwMode="auto">
            <a:xfrm>
              <a:off x="3439" y="2610"/>
              <a:ext cx="535" cy="443"/>
              <a:chOff x="3464" y="1275"/>
              <a:chExt cx="395" cy="329"/>
            </a:xfrm>
          </p:grpSpPr>
          <p:pic>
            <p:nvPicPr>
              <p:cNvPr id="227367" name="Picture 39" descr="kw_skype_logo"/>
              <p:cNvPicPr>
                <a:picLocks noChangeAspect="1" noChangeArrowheads="1"/>
              </p:cNvPicPr>
              <p:nvPr/>
            </p:nvPicPr>
            <p:blipFill>
              <a:blip r:embed="rId3" cstate="print"/>
              <a:srcRect/>
              <a:stretch>
                <a:fillRect/>
              </a:stretch>
            </p:blipFill>
            <p:spPr bwMode="auto">
              <a:xfrm>
                <a:off x="3464" y="1427"/>
                <a:ext cx="395" cy="177"/>
              </a:xfrm>
              <a:prstGeom prst="rect">
                <a:avLst/>
              </a:prstGeom>
              <a:noFill/>
            </p:spPr>
          </p:pic>
          <p:graphicFrame>
            <p:nvGraphicFramePr>
              <p:cNvPr id="227368" name="Object 40"/>
              <p:cNvGraphicFramePr>
                <a:graphicFrameLocks noChangeAspect="1"/>
              </p:cNvGraphicFramePr>
              <p:nvPr/>
            </p:nvGraphicFramePr>
            <p:xfrm>
              <a:off x="3523" y="1275"/>
              <a:ext cx="280" cy="209"/>
            </p:xfrm>
            <a:graphic>
              <a:graphicData uri="http://schemas.openxmlformats.org/presentationml/2006/ole">
                <p:oleObj spid="_x0000_s227368" name="Clip" r:id="rId10" imgW="1305000" imgH="1085760" progId="MS_ClipArt_Gallery.2">
                  <p:embed/>
                </p:oleObj>
              </a:graphicData>
            </a:graphic>
          </p:graphicFrame>
        </p:grpSp>
      </p:grpSp>
      <p:sp>
        <p:nvSpPr>
          <p:cNvPr id="227369" name="Line 41"/>
          <p:cNvSpPr>
            <a:spLocks noChangeShapeType="1"/>
          </p:cNvSpPr>
          <p:nvPr/>
        </p:nvSpPr>
        <p:spPr bwMode="auto">
          <a:xfrm flipH="1">
            <a:off x="5930900" y="3021013"/>
            <a:ext cx="1011238" cy="1343025"/>
          </a:xfrm>
          <a:prstGeom prst="line">
            <a:avLst/>
          </a:prstGeom>
          <a:noFill/>
          <a:ln w="9525">
            <a:solidFill>
              <a:schemeClr val="tx1"/>
            </a:solidFill>
            <a:round/>
            <a:headEnd/>
            <a:tailEnd/>
          </a:ln>
          <a:effectLst/>
        </p:spPr>
        <p:txBody>
          <a:bodyPr/>
          <a:lstStyle/>
          <a:p>
            <a:endParaRPr lang="en-US"/>
          </a:p>
        </p:txBody>
      </p:sp>
      <p:sp>
        <p:nvSpPr>
          <p:cNvPr id="227370" name="Line 42"/>
          <p:cNvSpPr>
            <a:spLocks noChangeShapeType="1"/>
          </p:cNvSpPr>
          <p:nvPr/>
        </p:nvSpPr>
        <p:spPr bwMode="auto">
          <a:xfrm>
            <a:off x="6983413" y="2868613"/>
            <a:ext cx="692150" cy="1509712"/>
          </a:xfrm>
          <a:prstGeom prst="line">
            <a:avLst/>
          </a:prstGeom>
          <a:noFill/>
          <a:ln w="9525">
            <a:solidFill>
              <a:schemeClr val="tx1"/>
            </a:solidFill>
            <a:round/>
            <a:headEnd/>
            <a:tailEnd/>
          </a:ln>
          <a:effectLst/>
        </p:spPr>
        <p:txBody>
          <a:bodyPr/>
          <a:lstStyle/>
          <a:p>
            <a:endParaRPr lang="en-US"/>
          </a:p>
        </p:txBody>
      </p:sp>
      <p:sp>
        <p:nvSpPr>
          <p:cNvPr id="227371" name="Line 43"/>
          <p:cNvSpPr>
            <a:spLocks noChangeShapeType="1"/>
          </p:cNvSpPr>
          <p:nvPr/>
        </p:nvSpPr>
        <p:spPr bwMode="auto">
          <a:xfrm flipV="1">
            <a:off x="6013450" y="4335463"/>
            <a:ext cx="1703388" cy="1587"/>
          </a:xfrm>
          <a:prstGeom prst="line">
            <a:avLst/>
          </a:prstGeom>
          <a:noFill/>
          <a:ln w="9525">
            <a:solidFill>
              <a:schemeClr val="tx1"/>
            </a:solidFill>
            <a:round/>
            <a:headEnd/>
            <a:tailEnd/>
          </a:ln>
          <a:effectLst/>
        </p:spPr>
        <p:txBody>
          <a:bodyPr/>
          <a:lstStyle/>
          <a:p>
            <a:endParaRPr lang="en-US"/>
          </a:p>
        </p:txBody>
      </p:sp>
      <p:grpSp>
        <p:nvGrpSpPr>
          <p:cNvPr id="227372" name="Group 44"/>
          <p:cNvGrpSpPr>
            <a:grpSpLocks/>
          </p:cNvGrpSpPr>
          <p:nvPr/>
        </p:nvGrpSpPr>
        <p:grpSpPr bwMode="auto">
          <a:xfrm>
            <a:off x="7259638" y="3381375"/>
            <a:ext cx="1620837" cy="2074863"/>
            <a:chOff x="4564" y="2130"/>
            <a:chExt cx="1021" cy="1307"/>
          </a:xfrm>
        </p:grpSpPr>
        <p:sp>
          <p:nvSpPr>
            <p:cNvPr id="227373" name="Line 45"/>
            <p:cNvSpPr>
              <a:spLocks noChangeShapeType="1"/>
            </p:cNvSpPr>
            <p:nvPr/>
          </p:nvSpPr>
          <p:spPr bwMode="auto">
            <a:xfrm flipH="1" flipV="1">
              <a:off x="4808" y="2828"/>
              <a:ext cx="53" cy="393"/>
            </a:xfrm>
            <a:prstGeom prst="line">
              <a:avLst/>
            </a:prstGeom>
            <a:noFill/>
            <a:ln w="9525">
              <a:solidFill>
                <a:schemeClr val="tx1"/>
              </a:solidFill>
              <a:round/>
              <a:headEnd/>
              <a:tailEnd/>
            </a:ln>
            <a:effectLst/>
          </p:spPr>
          <p:txBody>
            <a:bodyPr/>
            <a:lstStyle/>
            <a:p>
              <a:endParaRPr lang="en-US"/>
            </a:p>
          </p:txBody>
        </p:sp>
        <p:sp>
          <p:nvSpPr>
            <p:cNvPr id="227374" name="Line 46"/>
            <p:cNvSpPr>
              <a:spLocks noChangeShapeType="1"/>
            </p:cNvSpPr>
            <p:nvPr/>
          </p:nvSpPr>
          <p:spPr bwMode="auto">
            <a:xfrm flipH="1" flipV="1">
              <a:off x="4843" y="2846"/>
              <a:ext cx="490" cy="296"/>
            </a:xfrm>
            <a:prstGeom prst="line">
              <a:avLst/>
            </a:prstGeom>
            <a:noFill/>
            <a:ln w="9525">
              <a:solidFill>
                <a:schemeClr val="tx1"/>
              </a:solidFill>
              <a:round/>
              <a:headEnd/>
              <a:tailEnd/>
            </a:ln>
            <a:effectLst/>
          </p:spPr>
          <p:txBody>
            <a:bodyPr/>
            <a:lstStyle/>
            <a:p>
              <a:endParaRPr lang="en-US"/>
            </a:p>
          </p:txBody>
        </p:sp>
        <p:sp>
          <p:nvSpPr>
            <p:cNvPr id="227375" name="Line 47"/>
            <p:cNvSpPr>
              <a:spLocks noChangeShapeType="1"/>
            </p:cNvSpPr>
            <p:nvPr/>
          </p:nvSpPr>
          <p:spPr bwMode="auto">
            <a:xfrm flipH="1" flipV="1">
              <a:off x="4818" y="2828"/>
              <a:ext cx="638" cy="61"/>
            </a:xfrm>
            <a:prstGeom prst="line">
              <a:avLst/>
            </a:prstGeom>
            <a:noFill/>
            <a:ln w="9525">
              <a:solidFill>
                <a:schemeClr val="tx1"/>
              </a:solidFill>
              <a:round/>
              <a:headEnd/>
              <a:tailEnd/>
            </a:ln>
            <a:effectLst/>
          </p:spPr>
          <p:txBody>
            <a:bodyPr/>
            <a:lstStyle/>
            <a:p>
              <a:endParaRPr lang="en-US"/>
            </a:p>
          </p:txBody>
        </p:sp>
        <p:sp>
          <p:nvSpPr>
            <p:cNvPr id="227376" name="Line 48"/>
            <p:cNvSpPr>
              <a:spLocks noChangeShapeType="1"/>
            </p:cNvSpPr>
            <p:nvPr/>
          </p:nvSpPr>
          <p:spPr bwMode="auto">
            <a:xfrm flipH="1">
              <a:off x="4818" y="2233"/>
              <a:ext cx="375" cy="604"/>
            </a:xfrm>
            <a:prstGeom prst="line">
              <a:avLst/>
            </a:prstGeom>
            <a:noFill/>
            <a:ln w="9525">
              <a:solidFill>
                <a:schemeClr val="tx1"/>
              </a:solidFill>
              <a:round/>
              <a:headEnd/>
              <a:tailEnd/>
            </a:ln>
            <a:effectLst/>
          </p:spPr>
          <p:txBody>
            <a:bodyPr/>
            <a:lstStyle/>
            <a:p>
              <a:endParaRPr lang="en-US"/>
            </a:p>
          </p:txBody>
        </p:sp>
        <p:sp>
          <p:nvSpPr>
            <p:cNvPr id="227377" name="Line 49"/>
            <p:cNvSpPr>
              <a:spLocks noChangeShapeType="1"/>
            </p:cNvSpPr>
            <p:nvPr/>
          </p:nvSpPr>
          <p:spPr bwMode="auto">
            <a:xfrm flipH="1">
              <a:off x="4835" y="2459"/>
              <a:ext cx="602" cy="412"/>
            </a:xfrm>
            <a:prstGeom prst="line">
              <a:avLst/>
            </a:prstGeom>
            <a:noFill/>
            <a:ln w="9525">
              <a:solidFill>
                <a:schemeClr val="tx1"/>
              </a:solidFill>
              <a:round/>
              <a:headEnd/>
              <a:tailEnd/>
            </a:ln>
            <a:effectLst/>
          </p:spPr>
          <p:txBody>
            <a:bodyPr/>
            <a:lstStyle/>
            <a:p>
              <a:endParaRPr lang="en-US"/>
            </a:p>
          </p:txBody>
        </p:sp>
        <p:grpSp>
          <p:nvGrpSpPr>
            <p:cNvPr id="227378" name="Group 50"/>
            <p:cNvGrpSpPr>
              <a:grpSpLocks/>
            </p:cNvGrpSpPr>
            <p:nvPr/>
          </p:nvGrpSpPr>
          <p:grpSpPr bwMode="auto">
            <a:xfrm>
              <a:off x="5269" y="2759"/>
              <a:ext cx="316" cy="303"/>
              <a:chOff x="3464" y="1275"/>
              <a:chExt cx="395" cy="329"/>
            </a:xfrm>
          </p:grpSpPr>
          <p:pic>
            <p:nvPicPr>
              <p:cNvPr id="227379" name="Picture 51" descr="kw_skype_logo"/>
              <p:cNvPicPr>
                <a:picLocks noChangeAspect="1" noChangeArrowheads="1"/>
              </p:cNvPicPr>
              <p:nvPr/>
            </p:nvPicPr>
            <p:blipFill>
              <a:blip r:embed="rId3" cstate="print"/>
              <a:srcRect/>
              <a:stretch>
                <a:fillRect/>
              </a:stretch>
            </p:blipFill>
            <p:spPr bwMode="auto">
              <a:xfrm>
                <a:off x="3464" y="1427"/>
                <a:ext cx="395" cy="177"/>
              </a:xfrm>
              <a:prstGeom prst="rect">
                <a:avLst/>
              </a:prstGeom>
              <a:noFill/>
            </p:spPr>
          </p:pic>
          <p:graphicFrame>
            <p:nvGraphicFramePr>
              <p:cNvPr id="227380" name="Object 52"/>
              <p:cNvGraphicFramePr>
                <a:graphicFrameLocks noChangeAspect="1"/>
              </p:cNvGraphicFramePr>
              <p:nvPr/>
            </p:nvGraphicFramePr>
            <p:xfrm>
              <a:off x="3523" y="1275"/>
              <a:ext cx="280" cy="209"/>
            </p:xfrm>
            <a:graphic>
              <a:graphicData uri="http://schemas.openxmlformats.org/presentationml/2006/ole">
                <p:oleObj spid="_x0000_s227380" name="Clip" r:id="rId11" imgW="1305000" imgH="1085760" progId="MS_ClipArt_Gallery.2">
                  <p:embed/>
                </p:oleObj>
              </a:graphicData>
            </a:graphic>
          </p:graphicFrame>
        </p:grpSp>
        <p:grpSp>
          <p:nvGrpSpPr>
            <p:cNvPr id="227381" name="Group 53"/>
            <p:cNvGrpSpPr>
              <a:grpSpLocks/>
            </p:cNvGrpSpPr>
            <p:nvPr/>
          </p:nvGrpSpPr>
          <p:grpSpPr bwMode="auto">
            <a:xfrm>
              <a:off x="5166" y="3081"/>
              <a:ext cx="316" cy="303"/>
              <a:chOff x="3464" y="1275"/>
              <a:chExt cx="395" cy="329"/>
            </a:xfrm>
          </p:grpSpPr>
          <p:pic>
            <p:nvPicPr>
              <p:cNvPr id="227382" name="Picture 54" descr="kw_skype_logo"/>
              <p:cNvPicPr>
                <a:picLocks noChangeAspect="1" noChangeArrowheads="1"/>
              </p:cNvPicPr>
              <p:nvPr/>
            </p:nvPicPr>
            <p:blipFill>
              <a:blip r:embed="rId3" cstate="print"/>
              <a:srcRect/>
              <a:stretch>
                <a:fillRect/>
              </a:stretch>
            </p:blipFill>
            <p:spPr bwMode="auto">
              <a:xfrm>
                <a:off x="3464" y="1427"/>
                <a:ext cx="395" cy="177"/>
              </a:xfrm>
              <a:prstGeom prst="rect">
                <a:avLst/>
              </a:prstGeom>
              <a:noFill/>
            </p:spPr>
          </p:pic>
          <p:graphicFrame>
            <p:nvGraphicFramePr>
              <p:cNvPr id="227383" name="Object 55"/>
              <p:cNvGraphicFramePr>
                <a:graphicFrameLocks noChangeAspect="1"/>
              </p:cNvGraphicFramePr>
              <p:nvPr/>
            </p:nvGraphicFramePr>
            <p:xfrm>
              <a:off x="3523" y="1275"/>
              <a:ext cx="280" cy="209"/>
            </p:xfrm>
            <a:graphic>
              <a:graphicData uri="http://schemas.openxmlformats.org/presentationml/2006/ole">
                <p:oleObj spid="_x0000_s227383" name="Clip" r:id="rId12" imgW="1305000" imgH="1085760" progId="MS_ClipArt_Gallery.2">
                  <p:embed/>
                </p:oleObj>
              </a:graphicData>
            </a:graphic>
          </p:graphicFrame>
        </p:grpSp>
        <p:grpSp>
          <p:nvGrpSpPr>
            <p:cNvPr id="227384" name="Group 56"/>
            <p:cNvGrpSpPr>
              <a:grpSpLocks/>
            </p:cNvGrpSpPr>
            <p:nvPr/>
          </p:nvGrpSpPr>
          <p:grpSpPr bwMode="auto">
            <a:xfrm>
              <a:off x="5262" y="2375"/>
              <a:ext cx="316" cy="303"/>
              <a:chOff x="3464" y="1275"/>
              <a:chExt cx="395" cy="329"/>
            </a:xfrm>
          </p:grpSpPr>
          <p:pic>
            <p:nvPicPr>
              <p:cNvPr id="227385" name="Picture 57" descr="kw_skype_logo"/>
              <p:cNvPicPr>
                <a:picLocks noChangeAspect="1" noChangeArrowheads="1"/>
              </p:cNvPicPr>
              <p:nvPr/>
            </p:nvPicPr>
            <p:blipFill>
              <a:blip r:embed="rId3" cstate="print"/>
              <a:srcRect/>
              <a:stretch>
                <a:fillRect/>
              </a:stretch>
            </p:blipFill>
            <p:spPr bwMode="auto">
              <a:xfrm>
                <a:off x="3464" y="1427"/>
                <a:ext cx="395" cy="177"/>
              </a:xfrm>
              <a:prstGeom prst="rect">
                <a:avLst/>
              </a:prstGeom>
              <a:noFill/>
            </p:spPr>
          </p:pic>
          <p:graphicFrame>
            <p:nvGraphicFramePr>
              <p:cNvPr id="227386" name="Object 58"/>
              <p:cNvGraphicFramePr>
                <a:graphicFrameLocks noChangeAspect="1"/>
              </p:cNvGraphicFramePr>
              <p:nvPr/>
            </p:nvGraphicFramePr>
            <p:xfrm>
              <a:off x="3523" y="1275"/>
              <a:ext cx="280" cy="209"/>
            </p:xfrm>
            <a:graphic>
              <a:graphicData uri="http://schemas.openxmlformats.org/presentationml/2006/ole">
                <p:oleObj spid="_x0000_s227386" name="Clip" r:id="rId13" imgW="1305000" imgH="1085760" progId="MS_ClipArt_Gallery.2">
                  <p:embed/>
                </p:oleObj>
              </a:graphicData>
            </a:graphic>
          </p:graphicFrame>
        </p:grpSp>
        <p:grpSp>
          <p:nvGrpSpPr>
            <p:cNvPr id="227387" name="Group 59"/>
            <p:cNvGrpSpPr>
              <a:grpSpLocks/>
            </p:cNvGrpSpPr>
            <p:nvPr/>
          </p:nvGrpSpPr>
          <p:grpSpPr bwMode="auto">
            <a:xfrm>
              <a:off x="5026" y="2130"/>
              <a:ext cx="316" cy="303"/>
              <a:chOff x="3464" y="1275"/>
              <a:chExt cx="395" cy="329"/>
            </a:xfrm>
          </p:grpSpPr>
          <p:pic>
            <p:nvPicPr>
              <p:cNvPr id="227388" name="Picture 60" descr="kw_skype_logo"/>
              <p:cNvPicPr>
                <a:picLocks noChangeAspect="1" noChangeArrowheads="1"/>
              </p:cNvPicPr>
              <p:nvPr/>
            </p:nvPicPr>
            <p:blipFill>
              <a:blip r:embed="rId3" cstate="print"/>
              <a:srcRect/>
              <a:stretch>
                <a:fillRect/>
              </a:stretch>
            </p:blipFill>
            <p:spPr bwMode="auto">
              <a:xfrm>
                <a:off x="3464" y="1427"/>
                <a:ext cx="395" cy="177"/>
              </a:xfrm>
              <a:prstGeom prst="rect">
                <a:avLst/>
              </a:prstGeom>
              <a:noFill/>
            </p:spPr>
          </p:pic>
          <p:graphicFrame>
            <p:nvGraphicFramePr>
              <p:cNvPr id="227389" name="Object 61"/>
              <p:cNvGraphicFramePr>
                <a:graphicFrameLocks noChangeAspect="1"/>
              </p:cNvGraphicFramePr>
              <p:nvPr/>
            </p:nvGraphicFramePr>
            <p:xfrm>
              <a:off x="3523" y="1275"/>
              <a:ext cx="280" cy="209"/>
            </p:xfrm>
            <a:graphic>
              <a:graphicData uri="http://schemas.openxmlformats.org/presentationml/2006/ole">
                <p:oleObj spid="_x0000_s227389" name="Clip" r:id="rId14" imgW="1305000" imgH="1085760" progId="MS_ClipArt_Gallery.2">
                  <p:embed/>
                </p:oleObj>
              </a:graphicData>
            </a:graphic>
          </p:graphicFrame>
        </p:grpSp>
        <p:grpSp>
          <p:nvGrpSpPr>
            <p:cNvPr id="227390" name="Group 62"/>
            <p:cNvGrpSpPr>
              <a:grpSpLocks/>
            </p:cNvGrpSpPr>
            <p:nvPr/>
          </p:nvGrpSpPr>
          <p:grpSpPr bwMode="auto">
            <a:xfrm>
              <a:off x="4720" y="3134"/>
              <a:ext cx="316" cy="303"/>
              <a:chOff x="3464" y="1275"/>
              <a:chExt cx="395" cy="329"/>
            </a:xfrm>
          </p:grpSpPr>
          <p:pic>
            <p:nvPicPr>
              <p:cNvPr id="227391" name="Picture 63" descr="kw_skype_logo"/>
              <p:cNvPicPr>
                <a:picLocks noChangeAspect="1" noChangeArrowheads="1"/>
              </p:cNvPicPr>
              <p:nvPr/>
            </p:nvPicPr>
            <p:blipFill>
              <a:blip r:embed="rId3" cstate="print"/>
              <a:srcRect/>
              <a:stretch>
                <a:fillRect/>
              </a:stretch>
            </p:blipFill>
            <p:spPr bwMode="auto">
              <a:xfrm>
                <a:off x="3464" y="1427"/>
                <a:ext cx="395" cy="177"/>
              </a:xfrm>
              <a:prstGeom prst="rect">
                <a:avLst/>
              </a:prstGeom>
              <a:noFill/>
            </p:spPr>
          </p:pic>
          <p:graphicFrame>
            <p:nvGraphicFramePr>
              <p:cNvPr id="227392" name="Object 64"/>
              <p:cNvGraphicFramePr>
                <a:graphicFrameLocks noChangeAspect="1"/>
              </p:cNvGraphicFramePr>
              <p:nvPr/>
            </p:nvGraphicFramePr>
            <p:xfrm>
              <a:off x="3523" y="1275"/>
              <a:ext cx="280" cy="209"/>
            </p:xfrm>
            <a:graphic>
              <a:graphicData uri="http://schemas.openxmlformats.org/presentationml/2006/ole">
                <p:oleObj spid="_x0000_s227392" name="Clip" r:id="rId15" imgW="1305000" imgH="1085760" progId="MS_ClipArt_Gallery.2">
                  <p:embed/>
                </p:oleObj>
              </a:graphicData>
            </a:graphic>
          </p:graphicFrame>
        </p:grpSp>
        <p:grpSp>
          <p:nvGrpSpPr>
            <p:cNvPr id="227393" name="Group 65"/>
            <p:cNvGrpSpPr>
              <a:grpSpLocks/>
            </p:cNvGrpSpPr>
            <p:nvPr/>
          </p:nvGrpSpPr>
          <p:grpSpPr bwMode="auto">
            <a:xfrm>
              <a:off x="4564" y="2655"/>
              <a:ext cx="535" cy="443"/>
              <a:chOff x="3464" y="1275"/>
              <a:chExt cx="395" cy="329"/>
            </a:xfrm>
          </p:grpSpPr>
          <p:pic>
            <p:nvPicPr>
              <p:cNvPr id="227394" name="Picture 66" descr="kw_skype_logo"/>
              <p:cNvPicPr>
                <a:picLocks noChangeAspect="1" noChangeArrowheads="1"/>
              </p:cNvPicPr>
              <p:nvPr/>
            </p:nvPicPr>
            <p:blipFill>
              <a:blip r:embed="rId3" cstate="print"/>
              <a:srcRect/>
              <a:stretch>
                <a:fillRect/>
              </a:stretch>
            </p:blipFill>
            <p:spPr bwMode="auto">
              <a:xfrm>
                <a:off x="3464" y="1427"/>
                <a:ext cx="395" cy="177"/>
              </a:xfrm>
              <a:prstGeom prst="rect">
                <a:avLst/>
              </a:prstGeom>
              <a:noFill/>
            </p:spPr>
          </p:pic>
          <p:graphicFrame>
            <p:nvGraphicFramePr>
              <p:cNvPr id="227395" name="Object 67"/>
              <p:cNvGraphicFramePr>
                <a:graphicFrameLocks noChangeAspect="1"/>
              </p:cNvGraphicFramePr>
              <p:nvPr/>
            </p:nvGraphicFramePr>
            <p:xfrm>
              <a:off x="3523" y="1275"/>
              <a:ext cx="280" cy="209"/>
            </p:xfrm>
            <a:graphic>
              <a:graphicData uri="http://schemas.openxmlformats.org/presentationml/2006/ole">
                <p:oleObj spid="_x0000_s227395" name="Clip" r:id="rId16" imgW="1305000" imgH="1085760" progId="MS_ClipArt_Gallery.2">
                  <p:embed/>
                </p:oleObj>
              </a:graphicData>
            </a:graphic>
          </p:graphicFrame>
        </p:grpSp>
      </p:grpSp>
      <p:grpSp>
        <p:nvGrpSpPr>
          <p:cNvPr id="227396" name="Group 68"/>
          <p:cNvGrpSpPr>
            <a:grpSpLocks/>
          </p:cNvGrpSpPr>
          <p:nvPr/>
        </p:nvGrpSpPr>
        <p:grpSpPr bwMode="auto">
          <a:xfrm>
            <a:off x="5867400" y="1235075"/>
            <a:ext cx="2901950" cy="1425575"/>
            <a:chOff x="3696" y="778"/>
            <a:chExt cx="1828" cy="898"/>
          </a:xfrm>
        </p:grpSpPr>
        <p:grpSp>
          <p:nvGrpSpPr>
            <p:cNvPr id="227397" name="Group 69"/>
            <p:cNvGrpSpPr>
              <a:grpSpLocks/>
            </p:cNvGrpSpPr>
            <p:nvPr/>
          </p:nvGrpSpPr>
          <p:grpSpPr bwMode="auto">
            <a:xfrm>
              <a:off x="3696" y="1085"/>
              <a:ext cx="1416" cy="591"/>
              <a:chOff x="3696" y="1085"/>
              <a:chExt cx="1416" cy="591"/>
            </a:xfrm>
          </p:grpSpPr>
          <p:grpSp>
            <p:nvGrpSpPr>
              <p:cNvPr id="227398" name="Group 70"/>
              <p:cNvGrpSpPr>
                <a:grpSpLocks/>
              </p:cNvGrpSpPr>
              <p:nvPr/>
            </p:nvGrpSpPr>
            <p:grpSpPr bwMode="auto">
              <a:xfrm>
                <a:off x="3696" y="1373"/>
                <a:ext cx="316" cy="303"/>
                <a:chOff x="3464" y="1275"/>
                <a:chExt cx="395" cy="329"/>
              </a:xfrm>
            </p:grpSpPr>
            <p:pic>
              <p:nvPicPr>
                <p:cNvPr id="227399" name="Picture 71" descr="kw_skype_logo"/>
                <p:cNvPicPr>
                  <a:picLocks noChangeAspect="1" noChangeArrowheads="1"/>
                </p:cNvPicPr>
                <p:nvPr/>
              </p:nvPicPr>
              <p:blipFill>
                <a:blip r:embed="rId3" cstate="print"/>
                <a:srcRect/>
                <a:stretch>
                  <a:fillRect/>
                </a:stretch>
              </p:blipFill>
              <p:spPr bwMode="auto">
                <a:xfrm>
                  <a:off x="3464" y="1427"/>
                  <a:ext cx="395" cy="177"/>
                </a:xfrm>
                <a:prstGeom prst="rect">
                  <a:avLst/>
                </a:prstGeom>
                <a:noFill/>
              </p:spPr>
            </p:pic>
            <p:graphicFrame>
              <p:nvGraphicFramePr>
                <p:cNvPr id="227400" name="Object 72"/>
                <p:cNvGraphicFramePr>
                  <a:graphicFrameLocks noChangeAspect="1"/>
                </p:cNvGraphicFramePr>
                <p:nvPr/>
              </p:nvGraphicFramePr>
              <p:xfrm>
                <a:off x="3523" y="1275"/>
                <a:ext cx="280" cy="209"/>
              </p:xfrm>
              <a:graphic>
                <a:graphicData uri="http://schemas.openxmlformats.org/presentationml/2006/ole">
                  <p:oleObj spid="_x0000_s227400" name="Clip" r:id="rId17" imgW="1305000" imgH="1085760" progId="MS_ClipArt_Gallery.2">
                    <p:embed/>
                  </p:oleObj>
                </a:graphicData>
              </a:graphic>
            </p:graphicFrame>
          </p:grpSp>
          <p:grpSp>
            <p:nvGrpSpPr>
              <p:cNvPr id="227401" name="Group 73"/>
              <p:cNvGrpSpPr>
                <a:grpSpLocks/>
              </p:cNvGrpSpPr>
              <p:nvPr/>
            </p:nvGrpSpPr>
            <p:grpSpPr bwMode="auto">
              <a:xfrm>
                <a:off x="4219" y="1085"/>
                <a:ext cx="316" cy="303"/>
                <a:chOff x="3464" y="1275"/>
                <a:chExt cx="395" cy="329"/>
              </a:xfrm>
            </p:grpSpPr>
            <p:pic>
              <p:nvPicPr>
                <p:cNvPr id="227402" name="Picture 74" descr="kw_skype_logo"/>
                <p:cNvPicPr>
                  <a:picLocks noChangeAspect="1" noChangeArrowheads="1"/>
                </p:cNvPicPr>
                <p:nvPr/>
              </p:nvPicPr>
              <p:blipFill>
                <a:blip r:embed="rId3" cstate="print"/>
                <a:srcRect/>
                <a:stretch>
                  <a:fillRect/>
                </a:stretch>
              </p:blipFill>
              <p:spPr bwMode="auto">
                <a:xfrm>
                  <a:off x="3464" y="1427"/>
                  <a:ext cx="395" cy="177"/>
                </a:xfrm>
                <a:prstGeom prst="rect">
                  <a:avLst/>
                </a:prstGeom>
                <a:noFill/>
              </p:spPr>
            </p:pic>
            <p:graphicFrame>
              <p:nvGraphicFramePr>
                <p:cNvPr id="227403" name="Object 75"/>
                <p:cNvGraphicFramePr>
                  <a:graphicFrameLocks noChangeAspect="1"/>
                </p:cNvGraphicFramePr>
                <p:nvPr/>
              </p:nvGraphicFramePr>
              <p:xfrm>
                <a:off x="3523" y="1275"/>
                <a:ext cx="280" cy="209"/>
              </p:xfrm>
              <a:graphic>
                <a:graphicData uri="http://schemas.openxmlformats.org/presentationml/2006/ole">
                  <p:oleObj spid="_x0000_s227403" name="Clip" r:id="rId18" imgW="1305000" imgH="1085760" progId="MS_ClipArt_Gallery.2">
                    <p:embed/>
                  </p:oleObj>
                </a:graphicData>
              </a:graphic>
            </p:graphicFrame>
          </p:grpSp>
          <p:grpSp>
            <p:nvGrpSpPr>
              <p:cNvPr id="227404" name="Group 76"/>
              <p:cNvGrpSpPr>
                <a:grpSpLocks/>
              </p:cNvGrpSpPr>
              <p:nvPr/>
            </p:nvGrpSpPr>
            <p:grpSpPr bwMode="auto">
              <a:xfrm>
                <a:off x="3888" y="1146"/>
                <a:ext cx="316" cy="303"/>
                <a:chOff x="3464" y="1275"/>
                <a:chExt cx="395" cy="329"/>
              </a:xfrm>
            </p:grpSpPr>
            <p:pic>
              <p:nvPicPr>
                <p:cNvPr id="227405" name="Picture 77" descr="kw_skype_logo"/>
                <p:cNvPicPr>
                  <a:picLocks noChangeAspect="1" noChangeArrowheads="1"/>
                </p:cNvPicPr>
                <p:nvPr/>
              </p:nvPicPr>
              <p:blipFill>
                <a:blip r:embed="rId3" cstate="print"/>
                <a:srcRect/>
                <a:stretch>
                  <a:fillRect/>
                </a:stretch>
              </p:blipFill>
              <p:spPr bwMode="auto">
                <a:xfrm>
                  <a:off x="3464" y="1427"/>
                  <a:ext cx="395" cy="177"/>
                </a:xfrm>
                <a:prstGeom prst="rect">
                  <a:avLst/>
                </a:prstGeom>
                <a:noFill/>
              </p:spPr>
            </p:pic>
            <p:graphicFrame>
              <p:nvGraphicFramePr>
                <p:cNvPr id="227406" name="Object 78"/>
                <p:cNvGraphicFramePr>
                  <a:graphicFrameLocks noChangeAspect="1"/>
                </p:cNvGraphicFramePr>
                <p:nvPr/>
              </p:nvGraphicFramePr>
              <p:xfrm>
                <a:off x="3523" y="1275"/>
                <a:ext cx="280" cy="209"/>
              </p:xfrm>
              <a:graphic>
                <a:graphicData uri="http://schemas.openxmlformats.org/presentationml/2006/ole">
                  <p:oleObj spid="_x0000_s227406" name="Clip" r:id="rId19" imgW="1305000" imgH="1085760" progId="MS_ClipArt_Gallery.2">
                    <p:embed/>
                  </p:oleObj>
                </a:graphicData>
              </a:graphic>
            </p:graphicFrame>
          </p:grpSp>
          <p:grpSp>
            <p:nvGrpSpPr>
              <p:cNvPr id="227407" name="Group 79"/>
              <p:cNvGrpSpPr>
                <a:grpSpLocks/>
              </p:cNvGrpSpPr>
              <p:nvPr/>
            </p:nvGrpSpPr>
            <p:grpSpPr bwMode="auto">
              <a:xfrm>
                <a:off x="4796" y="1373"/>
                <a:ext cx="316" cy="303"/>
                <a:chOff x="3464" y="1275"/>
                <a:chExt cx="395" cy="329"/>
              </a:xfrm>
            </p:grpSpPr>
            <p:pic>
              <p:nvPicPr>
                <p:cNvPr id="227408" name="Picture 80" descr="kw_skype_logo"/>
                <p:cNvPicPr>
                  <a:picLocks noChangeAspect="1" noChangeArrowheads="1"/>
                </p:cNvPicPr>
                <p:nvPr/>
              </p:nvPicPr>
              <p:blipFill>
                <a:blip r:embed="rId3" cstate="print"/>
                <a:srcRect/>
                <a:stretch>
                  <a:fillRect/>
                </a:stretch>
              </p:blipFill>
              <p:spPr bwMode="auto">
                <a:xfrm>
                  <a:off x="3464" y="1427"/>
                  <a:ext cx="395" cy="177"/>
                </a:xfrm>
                <a:prstGeom prst="rect">
                  <a:avLst/>
                </a:prstGeom>
                <a:noFill/>
              </p:spPr>
            </p:pic>
            <p:graphicFrame>
              <p:nvGraphicFramePr>
                <p:cNvPr id="227409" name="Object 81"/>
                <p:cNvGraphicFramePr>
                  <a:graphicFrameLocks noChangeAspect="1"/>
                </p:cNvGraphicFramePr>
                <p:nvPr/>
              </p:nvGraphicFramePr>
              <p:xfrm>
                <a:off x="3523" y="1275"/>
                <a:ext cx="280" cy="209"/>
              </p:xfrm>
              <a:graphic>
                <a:graphicData uri="http://schemas.openxmlformats.org/presentationml/2006/ole">
                  <p:oleObj spid="_x0000_s227409" name="Clip" r:id="rId20" imgW="1305000" imgH="1085760" progId="MS_ClipArt_Gallery.2">
                    <p:embed/>
                  </p:oleObj>
                </a:graphicData>
              </a:graphic>
            </p:graphicFrame>
          </p:grpSp>
          <p:grpSp>
            <p:nvGrpSpPr>
              <p:cNvPr id="227410" name="Group 82"/>
              <p:cNvGrpSpPr>
                <a:grpSpLocks/>
              </p:cNvGrpSpPr>
              <p:nvPr/>
            </p:nvGrpSpPr>
            <p:grpSpPr bwMode="auto">
              <a:xfrm>
                <a:off x="4560" y="1128"/>
                <a:ext cx="316" cy="303"/>
                <a:chOff x="3464" y="1275"/>
                <a:chExt cx="395" cy="329"/>
              </a:xfrm>
            </p:grpSpPr>
            <p:pic>
              <p:nvPicPr>
                <p:cNvPr id="227411" name="Picture 83" descr="kw_skype_logo"/>
                <p:cNvPicPr>
                  <a:picLocks noChangeAspect="1" noChangeArrowheads="1"/>
                </p:cNvPicPr>
                <p:nvPr/>
              </p:nvPicPr>
              <p:blipFill>
                <a:blip r:embed="rId3" cstate="print"/>
                <a:srcRect/>
                <a:stretch>
                  <a:fillRect/>
                </a:stretch>
              </p:blipFill>
              <p:spPr bwMode="auto">
                <a:xfrm>
                  <a:off x="3464" y="1427"/>
                  <a:ext cx="395" cy="177"/>
                </a:xfrm>
                <a:prstGeom prst="rect">
                  <a:avLst/>
                </a:prstGeom>
                <a:noFill/>
              </p:spPr>
            </p:pic>
            <p:graphicFrame>
              <p:nvGraphicFramePr>
                <p:cNvPr id="227412" name="Object 84"/>
                <p:cNvGraphicFramePr>
                  <a:graphicFrameLocks noChangeAspect="1"/>
                </p:cNvGraphicFramePr>
                <p:nvPr/>
              </p:nvGraphicFramePr>
              <p:xfrm>
                <a:off x="3523" y="1275"/>
                <a:ext cx="280" cy="209"/>
              </p:xfrm>
              <a:graphic>
                <a:graphicData uri="http://schemas.openxmlformats.org/presentationml/2006/ole">
                  <p:oleObj spid="_x0000_s227412" name="Clip" r:id="rId21" imgW="1305000" imgH="1085760" progId="MS_ClipArt_Gallery.2">
                    <p:embed/>
                  </p:oleObj>
                </a:graphicData>
              </a:graphic>
            </p:graphicFrame>
          </p:grpSp>
        </p:grpSp>
        <p:sp>
          <p:nvSpPr>
            <p:cNvPr id="227413" name="Text Box 85"/>
            <p:cNvSpPr txBox="1">
              <a:spLocks noChangeArrowheads="1"/>
            </p:cNvSpPr>
            <p:nvPr/>
          </p:nvSpPr>
          <p:spPr bwMode="auto">
            <a:xfrm>
              <a:off x="4115" y="778"/>
              <a:ext cx="1409" cy="281"/>
            </a:xfrm>
            <a:prstGeom prst="rect">
              <a:avLst/>
            </a:prstGeom>
            <a:noFill/>
            <a:ln w="9525">
              <a:noFill/>
              <a:miter lim="800000"/>
              <a:headEnd/>
              <a:tailEnd/>
            </a:ln>
            <a:effectLst/>
          </p:spPr>
          <p:txBody>
            <a:bodyPr wrap="none">
              <a:spAutoFit/>
            </a:bodyPr>
            <a:lstStyle/>
            <a:p>
              <a:pPr marL="342900" indent="-342900"/>
              <a:r>
                <a:rPr lang="en-US" altLang="it-IT" sz="2000"/>
                <a:t>Skype client (SC)</a:t>
              </a:r>
            </a:p>
          </p:txBody>
        </p:sp>
      </p:grpSp>
      <p:sp>
        <p:nvSpPr>
          <p:cNvPr id="227414" name="Text Box 86"/>
          <p:cNvSpPr txBox="1">
            <a:spLocks noChangeArrowheads="1"/>
          </p:cNvSpPr>
          <p:nvPr/>
        </p:nvSpPr>
        <p:spPr bwMode="auto">
          <a:xfrm>
            <a:off x="7242175" y="2746375"/>
            <a:ext cx="1516063" cy="871538"/>
          </a:xfrm>
          <a:prstGeom prst="rect">
            <a:avLst/>
          </a:prstGeom>
          <a:noFill/>
          <a:ln w="9525">
            <a:noFill/>
            <a:miter lim="800000"/>
            <a:headEnd/>
            <a:tailEnd/>
          </a:ln>
          <a:effectLst/>
        </p:spPr>
        <p:txBody>
          <a:bodyPr wrap="none">
            <a:spAutoFit/>
          </a:bodyPr>
          <a:lstStyle/>
          <a:p>
            <a:pPr marL="342900" indent="-342900"/>
            <a:r>
              <a:rPr lang="en-US" altLang="it-IT" sz="2000"/>
              <a:t>Supernodo </a:t>
            </a:r>
          </a:p>
          <a:p>
            <a:pPr marL="342900" indent="-342900"/>
            <a:r>
              <a:rPr lang="en-US" altLang="it-IT" sz="2000"/>
              <a:t>(SN)</a:t>
            </a:r>
          </a:p>
        </p:txBody>
      </p:sp>
      <p:grpSp>
        <p:nvGrpSpPr>
          <p:cNvPr id="227415" name="Group 87"/>
          <p:cNvGrpSpPr>
            <a:grpSpLocks/>
          </p:cNvGrpSpPr>
          <p:nvPr/>
        </p:nvGrpSpPr>
        <p:grpSpPr bwMode="auto">
          <a:xfrm>
            <a:off x="4189413" y="1677988"/>
            <a:ext cx="1574800" cy="1476375"/>
            <a:chOff x="2639" y="1057"/>
            <a:chExt cx="992" cy="930"/>
          </a:xfrm>
        </p:grpSpPr>
        <p:grpSp>
          <p:nvGrpSpPr>
            <p:cNvPr id="227416" name="Group 88"/>
            <p:cNvGrpSpPr>
              <a:grpSpLocks/>
            </p:cNvGrpSpPr>
            <p:nvPr/>
          </p:nvGrpSpPr>
          <p:grpSpPr bwMode="auto">
            <a:xfrm>
              <a:off x="2974" y="1057"/>
              <a:ext cx="269" cy="547"/>
              <a:chOff x="4180" y="783"/>
              <a:chExt cx="150" cy="307"/>
            </a:xfrm>
          </p:grpSpPr>
          <p:sp>
            <p:nvSpPr>
              <p:cNvPr id="227417" name="AutoShape 89"/>
              <p:cNvSpPr>
                <a:spLocks noChangeArrowheads="1"/>
              </p:cNvSpPr>
              <p:nvPr/>
            </p:nvSpPr>
            <p:spPr bwMode="auto">
              <a:xfrm>
                <a:off x="4180" y="1019"/>
                <a:ext cx="150" cy="71"/>
              </a:xfrm>
              <a:prstGeom prst="parallelogram">
                <a:avLst>
                  <a:gd name="adj" fmla="val 81387"/>
                </a:avLst>
              </a:prstGeom>
              <a:solidFill>
                <a:srgbClr val="33CCCC"/>
              </a:solidFill>
              <a:ln w="9525">
                <a:noFill/>
                <a:miter lim="800000"/>
                <a:headEnd/>
                <a:tailEnd/>
              </a:ln>
              <a:effectLst/>
            </p:spPr>
            <p:txBody>
              <a:bodyPr wrap="none" anchor="ctr"/>
              <a:lstStyle/>
              <a:p>
                <a:endParaRPr lang="en-US"/>
              </a:p>
            </p:txBody>
          </p:sp>
          <p:sp>
            <p:nvSpPr>
              <p:cNvPr id="227418" name="Rectangle 90"/>
              <p:cNvSpPr>
                <a:spLocks noChangeArrowheads="1"/>
              </p:cNvSpPr>
              <p:nvPr/>
            </p:nvSpPr>
            <p:spPr bwMode="auto">
              <a:xfrm>
                <a:off x="4256" y="785"/>
                <a:ext cx="69" cy="236"/>
              </a:xfrm>
              <a:prstGeom prst="rect">
                <a:avLst/>
              </a:prstGeom>
              <a:solidFill>
                <a:srgbClr val="33CCCC"/>
              </a:solidFill>
              <a:ln w="9525">
                <a:noFill/>
                <a:miter lim="800000"/>
                <a:headEnd/>
                <a:tailEnd/>
              </a:ln>
              <a:effectLst/>
            </p:spPr>
            <p:txBody>
              <a:bodyPr wrap="none" anchor="ctr"/>
              <a:lstStyle/>
              <a:p>
                <a:endParaRPr lang="en-US"/>
              </a:p>
            </p:txBody>
          </p:sp>
          <p:sp>
            <p:nvSpPr>
              <p:cNvPr id="227419" name="Rectangle 91"/>
              <p:cNvSpPr>
                <a:spLocks noChangeArrowheads="1"/>
              </p:cNvSpPr>
              <p:nvPr/>
            </p:nvSpPr>
            <p:spPr bwMode="auto">
              <a:xfrm>
                <a:off x="4181" y="852"/>
                <a:ext cx="95" cy="236"/>
              </a:xfrm>
              <a:prstGeom prst="rect">
                <a:avLst/>
              </a:prstGeom>
              <a:solidFill>
                <a:srgbClr val="33CCCC"/>
              </a:solidFill>
              <a:ln w="9525">
                <a:solidFill>
                  <a:schemeClr val="tx1"/>
                </a:solidFill>
                <a:miter lim="800000"/>
                <a:headEnd/>
                <a:tailEnd/>
              </a:ln>
              <a:effectLst/>
            </p:spPr>
            <p:txBody>
              <a:bodyPr wrap="none" anchor="ctr"/>
              <a:lstStyle/>
              <a:p>
                <a:endParaRPr lang="en-US"/>
              </a:p>
            </p:txBody>
          </p:sp>
          <p:sp>
            <p:nvSpPr>
              <p:cNvPr id="227420" name="AutoShape 92"/>
              <p:cNvSpPr>
                <a:spLocks noChangeArrowheads="1"/>
              </p:cNvSpPr>
              <p:nvPr/>
            </p:nvSpPr>
            <p:spPr bwMode="auto">
              <a:xfrm>
                <a:off x="4180" y="783"/>
                <a:ext cx="150" cy="71"/>
              </a:xfrm>
              <a:prstGeom prst="parallelogram">
                <a:avLst>
                  <a:gd name="adj" fmla="val 81387"/>
                </a:avLst>
              </a:prstGeom>
              <a:solidFill>
                <a:srgbClr val="33CCCC"/>
              </a:solidFill>
              <a:ln w="9525">
                <a:solidFill>
                  <a:schemeClr val="tx1"/>
                </a:solidFill>
                <a:miter lim="800000"/>
                <a:headEnd/>
                <a:tailEnd/>
              </a:ln>
              <a:effectLst/>
            </p:spPr>
            <p:txBody>
              <a:bodyPr wrap="none" anchor="ctr"/>
              <a:lstStyle/>
              <a:p>
                <a:endParaRPr lang="en-US"/>
              </a:p>
            </p:txBody>
          </p:sp>
          <p:sp>
            <p:nvSpPr>
              <p:cNvPr id="227421" name="Line 93"/>
              <p:cNvSpPr>
                <a:spLocks noChangeShapeType="1"/>
              </p:cNvSpPr>
              <p:nvPr/>
            </p:nvSpPr>
            <p:spPr bwMode="auto">
              <a:xfrm>
                <a:off x="4330" y="788"/>
                <a:ext cx="0" cy="231"/>
              </a:xfrm>
              <a:prstGeom prst="line">
                <a:avLst/>
              </a:prstGeom>
              <a:noFill/>
              <a:ln w="9525">
                <a:solidFill>
                  <a:schemeClr val="tx1"/>
                </a:solidFill>
                <a:round/>
                <a:headEnd/>
                <a:tailEnd/>
              </a:ln>
              <a:effectLst/>
            </p:spPr>
            <p:txBody>
              <a:bodyPr wrap="none" anchor="ctr"/>
              <a:lstStyle/>
              <a:p>
                <a:endParaRPr lang="en-US"/>
              </a:p>
            </p:txBody>
          </p:sp>
          <p:sp>
            <p:nvSpPr>
              <p:cNvPr id="227422" name="Line 94"/>
              <p:cNvSpPr>
                <a:spLocks noChangeShapeType="1"/>
              </p:cNvSpPr>
              <p:nvPr/>
            </p:nvSpPr>
            <p:spPr bwMode="auto">
              <a:xfrm flipH="1">
                <a:off x="4276" y="1019"/>
                <a:ext cx="54" cy="69"/>
              </a:xfrm>
              <a:prstGeom prst="line">
                <a:avLst/>
              </a:prstGeom>
              <a:noFill/>
              <a:ln w="9525">
                <a:solidFill>
                  <a:schemeClr val="tx1"/>
                </a:solidFill>
                <a:round/>
                <a:headEnd/>
                <a:tailEnd/>
              </a:ln>
              <a:effectLst/>
            </p:spPr>
            <p:txBody>
              <a:bodyPr wrap="none" anchor="ctr"/>
              <a:lstStyle/>
              <a:p>
                <a:endParaRPr lang="en-US"/>
              </a:p>
            </p:txBody>
          </p:sp>
          <p:sp>
            <p:nvSpPr>
              <p:cNvPr id="227423" name="Rectangle 95"/>
              <p:cNvSpPr>
                <a:spLocks noChangeArrowheads="1"/>
              </p:cNvSpPr>
              <p:nvPr/>
            </p:nvSpPr>
            <p:spPr bwMode="auto">
              <a:xfrm>
                <a:off x="4193" y="883"/>
                <a:ext cx="63" cy="136"/>
              </a:xfrm>
              <a:prstGeom prst="rect">
                <a:avLst/>
              </a:prstGeom>
              <a:solidFill>
                <a:schemeClr val="accent2"/>
              </a:solidFill>
              <a:ln w="9525">
                <a:solidFill>
                  <a:schemeClr val="tx1"/>
                </a:solidFill>
                <a:miter lim="800000"/>
                <a:headEnd/>
                <a:tailEnd/>
              </a:ln>
              <a:effectLst/>
            </p:spPr>
            <p:txBody>
              <a:bodyPr wrap="none" anchor="ctr"/>
              <a:lstStyle/>
              <a:p>
                <a:endParaRPr lang="en-US"/>
              </a:p>
            </p:txBody>
          </p:sp>
          <p:sp>
            <p:nvSpPr>
              <p:cNvPr id="227424" name="Rectangle 96"/>
              <p:cNvSpPr>
                <a:spLocks noChangeArrowheads="1"/>
              </p:cNvSpPr>
              <p:nvPr/>
            </p:nvSpPr>
            <p:spPr bwMode="auto">
              <a:xfrm>
                <a:off x="4202" y="924"/>
                <a:ext cx="48" cy="48"/>
              </a:xfrm>
              <a:prstGeom prst="rect">
                <a:avLst/>
              </a:prstGeom>
              <a:solidFill>
                <a:schemeClr val="bg1"/>
              </a:solidFill>
              <a:ln w="9525">
                <a:noFill/>
                <a:miter lim="800000"/>
                <a:headEnd/>
                <a:tailEnd/>
              </a:ln>
              <a:effectLst/>
            </p:spPr>
            <p:txBody>
              <a:bodyPr wrap="none" anchor="ctr"/>
              <a:lstStyle/>
              <a:p>
                <a:endParaRPr lang="en-US"/>
              </a:p>
            </p:txBody>
          </p:sp>
        </p:grpSp>
        <p:sp>
          <p:nvSpPr>
            <p:cNvPr id="227425" name="Text Box 97"/>
            <p:cNvSpPr txBox="1">
              <a:spLocks noChangeArrowheads="1"/>
            </p:cNvSpPr>
            <p:nvPr/>
          </p:nvSpPr>
          <p:spPr bwMode="auto">
            <a:xfrm>
              <a:off x="2639" y="1603"/>
              <a:ext cx="992" cy="384"/>
            </a:xfrm>
            <a:prstGeom prst="rect">
              <a:avLst/>
            </a:prstGeom>
            <a:noFill/>
            <a:ln w="9525">
              <a:noFill/>
              <a:miter lim="800000"/>
              <a:headEnd/>
              <a:tailEnd/>
            </a:ln>
            <a:effectLst/>
          </p:spPr>
          <p:txBody>
            <a:bodyPr wrap="none">
              <a:spAutoFit/>
            </a:bodyPr>
            <a:lstStyle/>
            <a:p>
              <a:pPr marL="342900" indent="-342900" algn="ctr">
                <a:lnSpc>
                  <a:spcPct val="75000"/>
                </a:lnSpc>
              </a:pPr>
              <a:r>
                <a:rPr lang="en-US" altLang="it-IT" sz="2000"/>
                <a:t>Skype </a:t>
              </a:r>
            </a:p>
            <a:p>
              <a:pPr marL="342900" indent="-342900" algn="ctr">
                <a:lnSpc>
                  <a:spcPct val="75000"/>
                </a:lnSpc>
              </a:pPr>
              <a:r>
                <a:rPr lang="en-US" altLang="it-IT" sz="2000"/>
                <a:t>login server</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22739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499"/>
                                          </p:stCondLst>
                                        </p:cTn>
                                        <p:tgtEl>
                                          <p:spTgt spid="227336"/>
                                        </p:tgtEl>
                                        <p:attrNameLst>
                                          <p:attrName>style.visibility</p:attrName>
                                        </p:attrNameLst>
                                      </p:cBhvr>
                                      <p:to>
                                        <p:strVal val="visible"/>
                                      </p:to>
                                    </p:set>
                                  </p:childTnLst>
                                </p:cTn>
                              </p:par>
                            </p:childTnLst>
                          </p:cTn>
                        </p:par>
                        <p:par>
                          <p:cTn id="11" fill="hold">
                            <p:stCondLst>
                              <p:cond delay="500"/>
                            </p:stCondLst>
                            <p:childTnLst>
                              <p:par>
                                <p:cTn id="12" presetID="1" presetClass="entr" presetSubtype="0" fill="hold" grpId="0" nodeType="afterEffect">
                                  <p:stCondLst>
                                    <p:cond delay="0"/>
                                  </p:stCondLst>
                                  <p:childTnLst>
                                    <p:set>
                                      <p:cBhvr>
                                        <p:cTn id="13" dur="1" fill="hold">
                                          <p:stCondLst>
                                            <p:cond delay="499"/>
                                          </p:stCondLst>
                                        </p:cTn>
                                        <p:tgtEl>
                                          <p:spTgt spid="227414"/>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nodeType="clickEffect">
                                  <p:stCondLst>
                                    <p:cond delay="0"/>
                                  </p:stCondLst>
                                  <p:childTnLst>
                                    <p:set>
                                      <p:cBhvr>
                                        <p:cTn id="17" dur="1" fill="hold">
                                          <p:stCondLst>
                                            <p:cond delay="0"/>
                                          </p:stCondLst>
                                        </p:cTn>
                                        <p:tgtEl>
                                          <p:spTgt spid="227345"/>
                                        </p:tgtEl>
                                        <p:attrNameLst>
                                          <p:attrName>style.visibility</p:attrName>
                                        </p:attrNameLst>
                                      </p:cBhvr>
                                      <p:to>
                                        <p:strVal val="visible"/>
                                      </p:to>
                                    </p:set>
                                    <p:animEffect transition="in" filter="dissolve">
                                      <p:cBhvr>
                                        <p:cTn id="18" dur="500"/>
                                        <p:tgtEl>
                                          <p:spTgt spid="227345"/>
                                        </p:tgtEl>
                                      </p:cBhvr>
                                    </p:animEffect>
                                  </p:childTnLst>
                                </p:cTn>
                              </p:par>
                            </p:childTnLst>
                          </p:cTn>
                        </p:par>
                        <p:par>
                          <p:cTn id="19" fill="hold">
                            <p:stCondLst>
                              <p:cond delay="500"/>
                            </p:stCondLst>
                            <p:childTnLst>
                              <p:par>
                                <p:cTn id="20" presetID="1" presetClass="entr" presetSubtype="0" fill="hold" nodeType="afterEffect">
                                  <p:stCondLst>
                                    <p:cond delay="0"/>
                                  </p:stCondLst>
                                  <p:childTnLst>
                                    <p:set>
                                      <p:cBhvr>
                                        <p:cTn id="21" dur="1" fill="hold">
                                          <p:stCondLst>
                                            <p:cond delay="499"/>
                                          </p:stCondLst>
                                        </p:cTn>
                                        <p:tgtEl>
                                          <p:spTgt spid="227372"/>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grpId="0" nodeType="clickEffect">
                                  <p:stCondLst>
                                    <p:cond delay="0"/>
                                  </p:stCondLst>
                                  <p:childTnLst>
                                    <p:set>
                                      <p:cBhvr>
                                        <p:cTn id="25" dur="1" fill="hold">
                                          <p:stCondLst>
                                            <p:cond delay="499"/>
                                          </p:stCondLst>
                                        </p:cTn>
                                        <p:tgtEl>
                                          <p:spTgt spid="227370"/>
                                        </p:tgtEl>
                                        <p:attrNameLst>
                                          <p:attrName>style.visibility</p:attrName>
                                        </p:attrNameLst>
                                      </p:cBhvr>
                                      <p:to>
                                        <p:strVal val="visible"/>
                                      </p:to>
                                    </p:set>
                                  </p:childTnLst>
                                </p:cTn>
                              </p:par>
                            </p:childTnLst>
                          </p:cTn>
                        </p:par>
                        <p:par>
                          <p:cTn id="26" fill="hold">
                            <p:stCondLst>
                              <p:cond delay="500"/>
                            </p:stCondLst>
                            <p:childTnLst>
                              <p:par>
                                <p:cTn id="27" presetID="1" presetClass="entr" presetSubtype="0" fill="hold" grpId="0" nodeType="afterEffect">
                                  <p:stCondLst>
                                    <p:cond delay="0"/>
                                  </p:stCondLst>
                                  <p:childTnLst>
                                    <p:set>
                                      <p:cBhvr>
                                        <p:cTn id="28" dur="1" fill="hold">
                                          <p:stCondLst>
                                            <p:cond delay="499"/>
                                          </p:stCondLst>
                                        </p:cTn>
                                        <p:tgtEl>
                                          <p:spTgt spid="227369"/>
                                        </p:tgtEl>
                                        <p:attrNameLst>
                                          <p:attrName>style.visibility</p:attrName>
                                        </p:attrNameLst>
                                      </p:cBhvr>
                                      <p:to>
                                        <p:strVal val="visible"/>
                                      </p:to>
                                    </p:set>
                                  </p:childTnLst>
                                </p:cTn>
                              </p:par>
                            </p:childTnLst>
                          </p:cTn>
                        </p:par>
                        <p:par>
                          <p:cTn id="29" fill="hold">
                            <p:stCondLst>
                              <p:cond delay="1000"/>
                            </p:stCondLst>
                            <p:childTnLst>
                              <p:par>
                                <p:cTn id="30" presetID="1" presetClass="entr" presetSubtype="0" fill="hold" grpId="0" nodeType="afterEffect">
                                  <p:stCondLst>
                                    <p:cond delay="0"/>
                                  </p:stCondLst>
                                  <p:childTnLst>
                                    <p:set>
                                      <p:cBhvr>
                                        <p:cTn id="31" dur="1" fill="hold">
                                          <p:stCondLst>
                                            <p:cond delay="499"/>
                                          </p:stCondLst>
                                        </p:cTn>
                                        <p:tgtEl>
                                          <p:spTgt spid="227371"/>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nodeType="clickEffect">
                                  <p:stCondLst>
                                    <p:cond delay="0"/>
                                  </p:stCondLst>
                                  <p:childTnLst>
                                    <p:set>
                                      <p:cBhvr>
                                        <p:cTn id="35" dur="1" fill="hold">
                                          <p:stCondLst>
                                            <p:cond delay="499"/>
                                          </p:stCondLst>
                                        </p:cTn>
                                        <p:tgtEl>
                                          <p:spTgt spid="2274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7369" grpId="0" animBg="1"/>
      <p:bldP spid="227370" grpId="0" animBg="1"/>
      <p:bldP spid="227371" grpId="0" animBg="1"/>
      <p:bldP spid="227414" grpId="0" autoUpdateAnimBg="0"/>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Segnaposto numero diapositiva 5"/>
          <p:cNvSpPr>
            <a:spLocks noGrp="1"/>
          </p:cNvSpPr>
          <p:nvPr>
            <p:ph type="sldNum" sz="quarter" idx="12"/>
          </p:nvPr>
        </p:nvSpPr>
        <p:spPr/>
        <p:txBody>
          <a:bodyPr/>
          <a:lstStyle/>
          <a:p>
            <a:r>
              <a:rPr lang="en-US" altLang="it-IT"/>
              <a:t>2-</a:t>
            </a:r>
            <a:fld id="{4615B140-02B8-4DB9-BF03-5C8BA7FB25AA}" type="slidenum">
              <a:rPr lang="en-US" altLang="it-IT"/>
              <a:pPr/>
              <a:t>93</a:t>
            </a:fld>
            <a:endParaRPr lang="en-US" altLang="it-IT"/>
          </a:p>
        </p:txBody>
      </p:sp>
      <p:sp>
        <p:nvSpPr>
          <p:cNvPr id="194566" name="Rectangle 6"/>
          <p:cNvSpPr>
            <a:spLocks noGrp="1" noChangeArrowheads="1"/>
          </p:cNvSpPr>
          <p:nvPr>
            <p:ph type="title"/>
          </p:nvPr>
        </p:nvSpPr>
        <p:spPr>
          <a:noFill/>
          <a:ln/>
        </p:spPr>
        <p:txBody>
          <a:bodyPr/>
          <a:lstStyle/>
          <a:p>
            <a:r>
              <a:rPr lang="en-US" altLang="it-IT"/>
              <a:t>Peer e relay</a:t>
            </a:r>
          </a:p>
        </p:txBody>
      </p:sp>
      <p:sp>
        <p:nvSpPr>
          <p:cNvPr id="194567" name="Rectangle 7"/>
          <p:cNvSpPr>
            <a:spLocks noGrp="1" noChangeArrowheads="1"/>
          </p:cNvSpPr>
          <p:nvPr>
            <p:ph type="body" idx="1"/>
          </p:nvPr>
        </p:nvSpPr>
        <p:spPr>
          <a:xfrm>
            <a:off x="358775" y="1600200"/>
            <a:ext cx="4489450" cy="4648200"/>
          </a:xfrm>
          <a:noFill/>
          <a:ln/>
        </p:spPr>
        <p:txBody>
          <a:bodyPr/>
          <a:lstStyle/>
          <a:p>
            <a:pPr>
              <a:lnSpc>
                <a:spcPct val="90000"/>
              </a:lnSpc>
              <a:buFont typeface="Wingdings" pitchFamily="64" charset="2"/>
              <a:buChar char="r"/>
            </a:pPr>
            <a:r>
              <a:rPr lang="en-US" altLang="it-IT" sz="2200"/>
              <a:t>Si pone un problema quando sia Alice che Roberto hanno NAT.</a:t>
            </a:r>
            <a:r>
              <a:rPr lang="en-US" altLang="it-IT" sz="2400"/>
              <a:t> </a:t>
            </a:r>
          </a:p>
          <a:p>
            <a:pPr lvl="1">
              <a:lnSpc>
                <a:spcPct val="90000"/>
              </a:lnSpc>
            </a:pPr>
            <a:r>
              <a:rPr lang="en-US" altLang="it-IT" sz="2000"/>
              <a:t>NAT evita che un host al di fuori della rete domestica crei una connessione con un host all’interno di questa</a:t>
            </a:r>
          </a:p>
          <a:p>
            <a:pPr>
              <a:lnSpc>
                <a:spcPct val="90000"/>
              </a:lnSpc>
              <a:buFont typeface="Wingdings" pitchFamily="64" charset="2"/>
              <a:buChar char="r"/>
            </a:pPr>
            <a:r>
              <a:rPr lang="en-US" altLang="it-IT" sz="2200"/>
              <a:t>Soluzione</a:t>
            </a:r>
            <a:endParaRPr lang="en-US" altLang="it-IT" sz="2400"/>
          </a:p>
          <a:p>
            <a:pPr lvl="1">
              <a:lnSpc>
                <a:spcPct val="90000"/>
              </a:lnSpc>
            </a:pPr>
            <a:r>
              <a:rPr lang="en-US" altLang="it-IT" sz="2000"/>
              <a:t>Usando il supernodo di Alice e Roberto, si sceglie un relay</a:t>
            </a:r>
          </a:p>
          <a:p>
            <a:pPr lvl="1">
              <a:lnSpc>
                <a:spcPct val="90000"/>
              </a:lnSpc>
            </a:pPr>
            <a:r>
              <a:rPr lang="en-US" altLang="it-IT" sz="2000"/>
              <a:t>Ciascun peer inizia la sessione con il relay. </a:t>
            </a:r>
          </a:p>
          <a:p>
            <a:pPr lvl="1">
              <a:lnSpc>
                <a:spcPct val="90000"/>
              </a:lnSpc>
            </a:pPr>
            <a:r>
              <a:rPr lang="en-US" altLang="it-IT" sz="2000"/>
              <a:t>I peer ora comunicano con NAT attraverso il relay</a:t>
            </a:r>
          </a:p>
        </p:txBody>
      </p:sp>
      <p:grpSp>
        <p:nvGrpSpPr>
          <p:cNvPr id="194568" name="Group 8"/>
          <p:cNvGrpSpPr>
            <a:grpSpLocks/>
          </p:cNvGrpSpPr>
          <p:nvPr/>
        </p:nvGrpSpPr>
        <p:grpSpPr bwMode="auto">
          <a:xfrm>
            <a:off x="4751388" y="1722438"/>
            <a:ext cx="4129087" cy="3814762"/>
            <a:chOff x="2993" y="1085"/>
            <a:chExt cx="2601" cy="2403"/>
          </a:xfrm>
        </p:grpSpPr>
        <p:sp>
          <p:nvSpPr>
            <p:cNvPr id="194569" name="Line 9"/>
            <p:cNvSpPr>
              <a:spLocks noChangeShapeType="1"/>
            </p:cNvSpPr>
            <p:nvPr/>
          </p:nvSpPr>
          <p:spPr bwMode="auto">
            <a:xfrm>
              <a:off x="3941" y="1599"/>
              <a:ext cx="401" cy="227"/>
            </a:xfrm>
            <a:prstGeom prst="line">
              <a:avLst/>
            </a:prstGeom>
            <a:noFill/>
            <a:ln w="9525">
              <a:solidFill>
                <a:schemeClr val="tx1"/>
              </a:solidFill>
              <a:round/>
              <a:headEnd/>
              <a:tailEnd/>
            </a:ln>
            <a:effectLst/>
          </p:spPr>
          <p:txBody>
            <a:bodyPr/>
            <a:lstStyle/>
            <a:p>
              <a:endParaRPr lang="en-US"/>
            </a:p>
          </p:txBody>
        </p:sp>
        <p:sp>
          <p:nvSpPr>
            <p:cNvPr id="194570" name="Line 10"/>
            <p:cNvSpPr>
              <a:spLocks noChangeShapeType="1"/>
            </p:cNvSpPr>
            <p:nvPr/>
          </p:nvSpPr>
          <p:spPr bwMode="auto">
            <a:xfrm>
              <a:off x="4063" y="1232"/>
              <a:ext cx="314" cy="612"/>
            </a:xfrm>
            <a:prstGeom prst="line">
              <a:avLst/>
            </a:prstGeom>
            <a:noFill/>
            <a:ln w="9525">
              <a:solidFill>
                <a:schemeClr val="tx1"/>
              </a:solidFill>
              <a:round/>
              <a:headEnd/>
              <a:tailEnd/>
            </a:ln>
            <a:effectLst/>
          </p:spPr>
          <p:txBody>
            <a:bodyPr/>
            <a:lstStyle/>
            <a:p>
              <a:endParaRPr lang="en-US"/>
            </a:p>
          </p:txBody>
        </p:sp>
        <p:sp>
          <p:nvSpPr>
            <p:cNvPr id="194571" name="Line 11"/>
            <p:cNvSpPr>
              <a:spLocks noChangeShapeType="1"/>
            </p:cNvSpPr>
            <p:nvPr/>
          </p:nvSpPr>
          <p:spPr bwMode="auto">
            <a:xfrm flipH="1">
              <a:off x="4352" y="1127"/>
              <a:ext cx="9" cy="699"/>
            </a:xfrm>
            <a:prstGeom prst="line">
              <a:avLst/>
            </a:prstGeom>
            <a:noFill/>
            <a:ln w="9525">
              <a:solidFill>
                <a:schemeClr val="tx1"/>
              </a:solidFill>
              <a:round/>
              <a:headEnd/>
              <a:tailEnd/>
            </a:ln>
            <a:effectLst/>
          </p:spPr>
          <p:txBody>
            <a:bodyPr/>
            <a:lstStyle/>
            <a:p>
              <a:endParaRPr lang="en-US"/>
            </a:p>
          </p:txBody>
        </p:sp>
        <p:sp>
          <p:nvSpPr>
            <p:cNvPr id="194572" name="Line 12"/>
            <p:cNvSpPr>
              <a:spLocks noChangeShapeType="1"/>
            </p:cNvSpPr>
            <p:nvPr/>
          </p:nvSpPr>
          <p:spPr bwMode="auto">
            <a:xfrm flipH="1">
              <a:off x="4369" y="1457"/>
              <a:ext cx="602" cy="412"/>
            </a:xfrm>
            <a:prstGeom prst="line">
              <a:avLst/>
            </a:prstGeom>
            <a:noFill/>
            <a:ln w="9525">
              <a:solidFill>
                <a:schemeClr val="tx1"/>
              </a:solidFill>
              <a:round/>
              <a:headEnd/>
              <a:tailEnd/>
            </a:ln>
            <a:effectLst/>
          </p:spPr>
          <p:txBody>
            <a:bodyPr/>
            <a:lstStyle/>
            <a:p>
              <a:endParaRPr lang="en-US"/>
            </a:p>
          </p:txBody>
        </p:sp>
        <p:grpSp>
          <p:nvGrpSpPr>
            <p:cNvPr id="194573" name="Group 13"/>
            <p:cNvGrpSpPr>
              <a:grpSpLocks/>
            </p:cNvGrpSpPr>
            <p:nvPr/>
          </p:nvGrpSpPr>
          <p:grpSpPr bwMode="auto">
            <a:xfrm>
              <a:off x="4098" y="1653"/>
              <a:ext cx="535" cy="443"/>
              <a:chOff x="3464" y="1275"/>
              <a:chExt cx="395" cy="329"/>
            </a:xfrm>
          </p:grpSpPr>
          <p:pic>
            <p:nvPicPr>
              <p:cNvPr id="194574" name="Picture 14" descr="kw_skype_logo"/>
              <p:cNvPicPr>
                <a:picLocks noChangeAspect="1" noChangeArrowheads="1"/>
              </p:cNvPicPr>
              <p:nvPr/>
            </p:nvPicPr>
            <p:blipFill>
              <a:blip r:embed="rId3" cstate="print"/>
              <a:srcRect/>
              <a:stretch>
                <a:fillRect/>
              </a:stretch>
            </p:blipFill>
            <p:spPr bwMode="auto">
              <a:xfrm>
                <a:off x="3464" y="1427"/>
                <a:ext cx="395" cy="177"/>
              </a:xfrm>
              <a:prstGeom prst="rect">
                <a:avLst/>
              </a:prstGeom>
              <a:noFill/>
            </p:spPr>
          </p:pic>
          <p:graphicFrame>
            <p:nvGraphicFramePr>
              <p:cNvPr id="194575" name="Object 15"/>
              <p:cNvGraphicFramePr>
                <a:graphicFrameLocks noChangeAspect="1"/>
              </p:cNvGraphicFramePr>
              <p:nvPr/>
            </p:nvGraphicFramePr>
            <p:xfrm>
              <a:off x="3523" y="1275"/>
              <a:ext cx="280" cy="209"/>
            </p:xfrm>
            <a:graphic>
              <a:graphicData uri="http://schemas.openxmlformats.org/presentationml/2006/ole">
                <p:oleObj spid="_x0000_s194575" name="Clip" r:id="rId4" imgW="1305000" imgH="1085760" progId="MS_ClipArt_Gallery.2">
                  <p:embed/>
                </p:oleObj>
              </a:graphicData>
            </a:graphic>
          </p:graphicFrame>
        </p:grpSp>
        <p:sp>
          <p:nvSpPr>
            <p:cNvPr id="194576" name="Line 16"/>
            <p:cNvSpPr>
              <a:spLocks noChangeShapeType="1"/>
            </p:cNvSpPr>
            <p:nvPr/>
          </p:nvSpPr>
          <p:spPr bwMode="auto">
            <a:xfrm flipV="1">
              <a:off x="3622" y="2775"/>
              <a:ext cx="61" cy="463"/>
            </a:xfrm>
            <a:prstGeom prst="line">
              <a:avLst/>
            </a:prstGeom>
            <a:noFill/>
            <a:ln w="9525">
              <a:solidFill>
                <a:schemeClr val="tx1"/>
              </a:solidFill>
              <a:round/>
              <a:headEnd/>
              <a:tailEnd/>
            </a:ln>
            <a:effectLst/>
          </p:spPr>
          <p:txBody>
            <a:bodyPr/>
            <a:lstStyle/>
            <a:p>
              <a:endParaRPr lang="en-US"/>
            </a:p>
          </p:txBody>
        </p:sp>
        <p:sp>
          <p:nvSpPr>
            <p:cNvPr id="194577" name="Line 17"/>
            <p:cNvSpPr>
              <a:spLocks noChangeShapeType="1"/>
            </p:cNvSpPr>
            <p:nvPr/>
          </p:nvSpPr>
          <p:spPr bwMode="auto">
            <a:xfrm>
              <a:off x="3405" y="2181"/>
              <a:ext cx="313" cy="612"/>
            </a:xfrm>
            <a:prstGeom prst="line">
              <a:avLst/>
            </a:prstGeom>
            <a:noFill/>
            <a:ln w="9525">
              <a:solidFill>
                <a:schemeClr val="tx1"/>
              </a:solidFill>
              <a:round/>
              <a:headEnd/>
              <a:tailEnd/>
            </a:ln>
            <a:effectLst/>
          </p:spPr>
          <p:txBody>
            <a:bodyPr/>
            <a:lstStyle/>
            <a:p>
              <a:endParaRPr lang="en-US"/>
            </a:p>
          </p:txBody>
        </p:sp>
        <p:sp>
          <p:nvSpPr>
            <p:cNvPr id="194578" name="Line 18"/>
            <p:cNvSpPr>
              <a:spLocks noChangeShapeType="1"/>
            </p:cNvSpPr>
            <p:nvPr/>
          </p:nvSpPr>
          <p:spPr bwMode="auto">
            <a:xfrm>
              <a:off x="3265" y="2556"/>
              <a:ext cx="428" cy="219"/>
            </a:xfrm>
            <a:prstGeom prst="line">
              <a:avLst/>
            </a:prstGeom>
            <a:noFill/>
            <a:ln w="9525">
              <a:solidFill>
                <a:schemeClr val="tx1"/>
              </a:solidFill>
              <a:round/>
              <a:headEnd/>
              <a:tailEnd/>
            </a:ln>
            <a:effectLst/>
          </p:spPr>
          <p:txBody>
            <a:bodyPr/>
            <a:lstStyle/>
            <a:p>
              <a:endParaRPr lang="en-US"/>
            </a:p>
          </p:txBody>
        </p:sp>
        <p:sp>
          <p:nvSpPr>
            <p:cNvPr id="194579" name="Line 19"/>
            <p:cNvSpPr>
              <a:spLocks noChangeShapeType="1"/>
            </p:cNvSpPr>
            <p:nvPr/>
          </p:nvSpPr>
          <p:spPr bwMode="auto">
            <a:xfrm flipV="1">
              <a:off x="3117" y="2784"/>
              <a:ext cx="576" cy="120"/>
            </a:xfrm>
            <a:prstGeom prst="line">
              <a:avLst/>
            </a:prstGeom>
            <a:noFill/>
            <a:ln w="9525">
              <a:solidFill>
                <a:schemeClr val="tx1"/>
              </a:solidFill>
              <a:round/>
              <a:headEnd/>
              <a:tailEnd/>
            </a:ln>
            <a:effectLst/>
          </p:spPr>
          <p:txBody>
            <a:bodyPr/>
            <a:lstStyle/>
            <a:p>
              <a:endParaRPr lang="en-US"/>
            </a:p>
          </p:txBody>
        </p:sp>
        <p:sp>
          <p:nvSpPr>
            <p:cNvPr id="194580" name="Line 20"/>
            <p:cNvSpPr>
              <a:spLocks noChangeShapeType="1"/>
            </p:cNvSpPr>
            <p:nvPr/>
          </p:nvSpPr>
          <p:spPr bwMode="auto">
            <a:xfrm flipV="1">
              <a:off x="3238" y="2818"/>
              <a:ext cx="472" cy="478"/>
            </a:xfrm>
            <a:prstGeom prst="line">
              <a:avLst/>
            </a:prstGeom>
            <a:noFill/>
            <a:ln w="9525">
              <a:solidFill>
                <a:schemeClr val="tx1"/>
              </a:solidFill>
              <a:round/>
              <a:headEnd/>
              <a:tailEnd/>
            </a:ln>
            <a:effectLst/>
          </p:spPr>
          <p:txBody>
            <a:bodyPr/>
            <a:lstStyle/>
            <a:p>
              <a:endParaRPr lang="en-US"/>
            </a:p>
          </p:txBody>
        </p:sp>
        <p:grpSp>
          <p:nvGrpSpPr>
            <p:cNvPr id="194581" name="Group 21"/>
            <p:cNvGrpSpPr>
              <a:grpSpLocks/>
            </p:cNvGrpSpPr>
            <p:nvPr/>
          </p:nvGrpSpPr>
          <p:grpSpPr bwMode="auto">
            <a:xfrm>
              <a:off x="3125" y="3091"/>
              <a:ext cx="316" cy="303"/>
              <a:chOff x="3464" y="1275"/>
              <a:chExt cx="395" cy="329"/>
            </a:xfrm>
          </p:grpSpPr>
          <p:pic>
            <p:nvPicPr>
              <p:cNvPr id="194582" name="Picture 22" descr="kw_skype_logo"/>
              <p:cNvPicPr>
                <a:picLocks noChangeAspect="1" noChangeArrowheads="1"/>
              </p:cNvPicPr>
              <p:nvPr/>
            </p:nvPicPr>
            <p:blipFill>
              <a:blip r:embed="rId3" cstate="print"/>
              <a:srcRect/>
              <a:stretch>
                <a:fillRect/>
              </a:stretch>
            </p:blipFill>
            <p:spPr bwMode="auto">
              <a:xfrm>
                <a:off x="3464" y="1427"/>
                <a:ext cx="395" cy="177"/>
              </a:xfrm>
              <a:prstGeom prst="rect">
                <a:avLst/>
              </a:prstGeom>
              <a:noFill/>
            </p:spPr>
          </p:pic>
          <p:graphicFrame>
            <p:nvGraphicFramePr>
              <p:cNvPr id="194583" name="Object 23"/>
              <p:cNvGraphicFramePr>
                <a:graphicFrameLocks noChangeAspect="1"/>
              </p:cNvGraphicFramePr>
              <p:nvPr/>
            </p:nvGraphicFramePr>
            <p:xfrm>
              <a:off x="3523" y="1275"/>
              <a:ext cx="280" cy="209"/>
            </p:xfrm>
            <a:graphic>
              <a:graphicData uri="http://schemas.openxmlformats.org/presentationml/2006/ole">
                <p:oleObj spid="_x0000_s194583" name="Clip" r:id="rId5" imgW="1305000" imgH="1085760" progId="MS_ClipArt_Gallery.2">
                  <p:embed/>
                </p:oleObj>
              </a:graphicData>
            </a:graphic>
          </p:graphicFrame>
        </p:grpSp>
        <p:grpSp>
          <p:nvGrpSpPr>
            <p:cNvPr id="194584" name="Group 24"/>
            <p:cNvGrpSpPr>
              <a:grpSpLocks/>
            </p:cNvGrpSpPr>
            <p:nvPr/>
          </p:nvGrpSpPr>
          <p:grpSpPr bwMode="auto">
            <a:xfrm>
              <a:off x="2993" y="2768"/>
              <a:ext cx="316" cy="303"/>
              <a:chOff x="3464" y="1275"/>
              <a:chExt cx="395" cy="329"/>
            </a:xfrm>
          </p:grpSpPr>
          <p:pic>
            <p:nvPicPr>
              <p:cNvPr id="194585" name="Picture 25" descr="kw_skype_logo"/>
              <p:cNvPicPr>
                <a:picLocks noChangeAspect="1" noChangeArrowheads="1"/>
              </p:cNvPicPr>
              <p:nvPr/>
            </p:nvPicPr>
            <p:blipFill>
              <a:blip r:embed="rId3" cstate="print"/>
              <a:srcRect/>
              <a:stretch>
                <a:fillRect/>
              </a:stretch>
            </p:blipFill>
            <p:spPr bwMode="auto">
              <a:xfrm>
                <a:off x="3464" y="1427"/>
                <a:ext cx="395" cy="177"/>
              </a:xfrm>
              <a:prstGeom prst="rect">
                <a:avLst/>
              </a:prstGeom>
              <a:noFill/>
            </p:spPr>
          </p:pic>
          <p:graphicFrame>
            <p:nvGraphicFramePr>
              <p:cNvPr id="194586" name="Object 26"/>
              <p:cNvGraphicFramePr>
                <a:graphicFrameLocks noChangeAspect="1"/>
              </p:cNvGraphicFramePr>
              <p:nvPr/>
            </p:nvGraphicFramePr>
            <p:xfrm>
              <a:off x="3523" y="1275"/>
              <a:ext cx="280" cy="209"/>
            </p:xfrm>
            <a:graphic>
              <a:graphicData uri="http://schemas.openxmlformats.org/presentationml/2006/ole">
                <p:oleObj spid="_x0000_s194586" name="Clip" r:id="rId6" imgW="1305000" imgH="1085760" progId="MS_ClipArt_Gallery.2">
                  <p:embed/>
                </p:oleObj>
              </a:graphicData>
            </a:graphic>
          </p:graphicFrame>
        </p:grpSp>
        <p:grpSp>
          <p:nvGrpSpPr>
            <p:cNvPr id="194587" name="Group 27"/>
            <p:cNvGrpSpPr>
              <a:grpSpLocks/>
            </p:cNvGrpSpPr>
            <p:nvPr/>
          </p:nvGrpSpPr>
          <p:grpSpPr bwMode="auto">
            <a:xfrm>
              <a:off x="3509" y="3185"/>
              <a:ext cx="316" cy="303"/>
              <a:chOff x="3464" y="1275"/>
              <a:chExt cx="395" cy="329"/>
            </a:xfrm>
          </p:grpSpPr>
          <p:pic>
            <p:nvPicPr>
              <p:cNvPr id="194588" name="Picture 28" descr="kw_skype_logo"/>
              <p:cNvPicPr>
                <a:picLocks noChangeAspect="1" noChangeArrowheads="1"/>
              </p:cNvPicPr>
              <p:nvPr/>
            </p:nvPicPr>
            <p:blipFill>
              <a:blip r:embed="rId3" cstate="print"/>
              <a:srcRect/>
              <a:stretch>
                <a:fillRect/>
              </a:stretch>
            </p:blipFill>
            <p:spPr bwMode="auto">
              <a:xfrm>
                <a:off x="3464" y="1427"/>
                <a:ext cx="395" cy="177"/>
              </a:xfrm>
              <a:prstGeom prst="rect">
                <a:avLst/>
              </a:prstGeom>
              <a:noFill/>
            </p:spPr>
          </p:pic>
          <p:graphicFrame>
            <p:nvGraphicFramePr>
              <p:cNvPr id="194589" name="Object 29"/>
              <p:cNvGraphicFramePr>
                <a:graphicFrameLocks noChangeAspect="1"/>
              </p:cNvGraphicFramePr>
              <p:nvPr/>
            </p:nvGraphicFramePr>
            <p:xfrm>
              <a:off x="3523" y="1275"/>
              <a:ext cx="280" cy="209"/>
            </p:xfrm>
            <a:graphic>
              <a:graphicData uri="http://schemas.openxmlformats.org/presentationml/2006/ole">
                <p:oleObj spid="_x0000_s194589" name="Clip" r:id="rId7" imgW="1305000" imgH="1085760" progId="MS_ClipArt_Gallery.2">
                  <p:embed/>
                </p:oleObj>
              </a:graphicData>
            </a:graphic>
          </p:graphicFrame>
        </p:grpSp>
        <p:grpSp>
          <p:nvGrpSpPr>
            <p:cNvPr id="194590" name="Group 30"/>
            <p:cNvGrpSpPr>
              <a:grpSpLocks/>
            </p:cNvGrpSpPr>
            <p:nvPr/>
          </p:nvGrpSpPr>
          <p:grpSpPr bwMode="auto">
            <a:xfrm>
              <a:off x="3264" y="2174"/>
              <a:ext cx="316" cy="303"/>
              <a:chOff x="3464" y="1275"/>
              <a:chExt cx="395" cy="329"/>
            </a:xfrm>
          </p:grpSpPr>
          <p:pic>
            <p:nvPicPr>
              <p:cNvPr id="194591" name="Picture 31" descr="kw_skype_logo"/>
              <p:cNvPicPr>
                <a:picLocks noChangeAspect="1" noChangeArrowheads="1"/>
              </p:cNvPicPr>
              <p:nvPr/>
            </p:nvPicPr>
            <p:blipFill>
              <a:blip r:embed="rId3" cstate="print"/>
              <a:srcRect/>
              <a:stretch>
                <a:fillRect/>
              </a:stretch>
            </p:blipFill>
            <p:spPr bwMode="auto">
              <a:xfrm>
                <a:off x="3464" y="1427"/>
                <a:ext cx="395" cy="177"/>
              </a:xfrm>
              <a:prstGeom prst="rect">
                <a:avLst/>
              </a:prstGeom>
              <a:noFill/>
            </p:spPr>
          </p:pic>
          <p:graphicFrame>
            <p:nvGraphicFramePr>
              <p:cNvPr id="194592" name="Object 32"/>
              <p:cNvGraphicFramePr>
                <a:graphicFrameLocks noChangeAspect="1"/>
              </p:cNvGraphicFramePr>
              <p:nvPr/>
            </p:nvGraphicFramePr>
            <p:xfrm>
              <a:off x="3523" y="1275"/>
              <a:ext cx="280" cy="209"/>
            </p:xfrm>
            <a:graphic>
              <a:graphicData uri="http://schemas.openxmlformats.org/presentationml/2006/ole">
                <p:oleObj spid="_x0000_s194592" name="Clip" r:id="rId8" imgW="1305000" imgH="1085760" progId="MS_ClipArt_Gallery.2">
                  <p:embed/>
                </p:oleObj>
              </a:graphicData>
            </a:graphic>
          </p:graphicFrame>
        </p:grpSp>
        <p:grpSp>
          <p:nvGrpSpPr>
            <p:cNvPr id="194593" name="Group 33"/>
            <p:cNvGrpSpPr>
              <a:grpSpLocks/>
            </p:cNvGrpSpPr>
            <p:nvPr/>
          </p:nvGrpSpPr>
          <p:grpSpPr bwMode="auto">
            <a:xfrm>
              <a:off x="3019" y="2408"/>
              <a:ext cx="316" cy="303"/>
              <a:chOff x="3464" y="1275"/>
              <a:chExt cx="395" cy="329"/>
            </a:xfrm>
          </p:grpSpPr>
          <p:pic>
            <p:nvPicPr>
              <p:cNvPr id="194594" name="Picture 34" descr="kw_skype_logo"/>
              <p:cNvPicPr>
                <a:picLocks noChangeAspect="1" noChangeArrowheads="1"/>
              </p:cNvPicPr>
              <p:nvPr/>
            </p:nvPicPr>
            <p:blipFill>
              <a:blip r:embed="rId3" cstate="print"/>
              <a:srcRect/>
              <a:stretch>
                <a:fillRect/>
              </a:stretch>
            </p:blipFill>
            <p:spPr bwMode="auto">
              <a:xfrm>
                <a:off x="3464" y="1427"/>
                <a:ext cx="395" cy="177"/>
              </a:xfrm>
              <a:prstGeom prst="rect">
                <a:avLst/>
              </a:prstGeom>
              <a:noFill/>
            </p:spPr>
          </p:pic>
          <p:graphicFrame>
            <p:nvGraphicFramePr>
              <p:cNvPr id="194595" name="Object 35"/>
              <p:cNvGraphicFramePr>
                <a:graphicFrameLocks noChangeAspect="1"/>
              </p:cNvGraphicFramePr>
              <p:nvPr/>
            </p:nvGraphicFramePr>
            <p:xfrm>
              <a:off x="3523" y="1275"/>
              <a:ext cx="280" cy="209"/>
            </p:xfrm>
            <a:graphic>
              <a:graphicData uri="http://schemas.openxmlformats.org/presentationml/2006/ole">
                <p:oleObj spid="_x0000_s194595" name="Clip" r:id="rId9" imgW="1305000" imgH="1085760" progId="MS_ClipArt_Gallery.2">
                  <p:embed/>
                </p:oleObj>
              </a:graphicData>
            </a:graphic>
          </p:graphicFrame>
        </p:grpSp>
        <p:grpSp>
          <p:nvGrpSpPr>
            <p:cNvPr id="194596" name="Group 36"/>
            <p:cNvGrpSpPr>
              <a:grpSpLocks/>
            </p:cNvGrpSpPr>
            <p:nvPr/>
          </p:nvGrpSpPr>
          <p:grpSpPr bwMode="auto">
            <a:xfrm>
              <a:off x="3439" y="2610"/>
              <a:ext cx="535" cy="443"/>
              <a:chOff x="3464" y="1275"/>
              <a:chExt cx="395" cy="329"/>
            </a:xfrm>
          </p:grpSpPr>
          <p:pic>
            <p:nvPicPr>
              <p:cNvPr id="194597" name="Picture 37" descr="kw_skype_logo"/>
              <p:cNvPicPr>
                <a:picLocks noChangeAspect="1" noChangeArrowheads="1"/>
              </p:cNvPicPr>
              <p:nvPr/>
            </p:nvPicPr>
            <p:blipFill>
              <a:blip r:embed="rId3" cstate="print"/>
              <a:srcRect/>
              <a:stretch>
                <a:fillRect/>
              </a:stretch>
            </p:blipFill>
            <p:spPr bwMode="auto">
              <a:xfrm>
                <a:off x="3464" y="1427"/>
                <a:ext cx="395" cy="177"/>
              </a:xfrm>
              <a:prstGeom prst="rect">
                <a:avLst/>
              </a:prstGeom>
              <a:noFill/>
            </p:spPr>
          </p:pic>
          <p:graphicFrame>
            <p:nvGraphicFramePr>
              <p:cNvPr id="194598" name="Object 38"/>
              <p:cNvGraphicFramePr>
                <a:graphicFrameLocks noChangeAspect="1"/>
              </p:cNvGraphicFramePr>
              <p:nvPr/>
            </p:nvGraphicFramePr>
            <p:xfrm>
              <a:off x="3523" y="1275"/>
              <a:ext cx="280" cy="209"/>
            </p:xfrm>
            <a:graphic>
              <a:graphicData uri="http://schemas.openxmlformats.org/presentationml/2006/ole">
                <p:oleObj spid="_x0000_s194598" name="Clip" r:id="rId10" imgW="1305000" imgH="1085760" progId="MS_ClipArt_Gallery.2">
                  <p:embed/>
                </p:oleObj>
              </a:graphicData>
            </a:graphic>
          </p:graphicFrame>
        </p:grpSp>
        <p:sp>
          <p:nvSpPr>
            <p:cNvPr id="194599" name="Line 39"/>
            <p:cNvSpPr>
              <a:spLocks noChangeShapeType="1"/>
            </p:cNvSpPr>
            <p:nvPr/>
          </p:nvSpPr>
          <p:spPr bwMode="auto">
            <a:xfrm flipH="1">
              <a:off x="3736" y="1903"/>
              <a:ext cx="637" cy="846"/>
            </a:xfrm>
            <a:prstGeom prst="line">
              <a:avLst/>
            </a:prstGeom>
            <a:noFill/>
            <a:ln w="9525">
              <a:solidFill>
                <a:schemeClr val="tx1"/>
              </a:solidFill>
              <a:round/>
              <a:headEnd/>
              <a:tailEnd/>
            </a:ln>
            <a:effectLst/>
          </p:spPr>
          <p:txBody>
            <a:bodyPr/>
            <a:lstStyle/>
            <a:p>
              <a:endParaRPr lang="en-US"/>
            </a:p>
          </p:txBody>
        </p:sp>
        <p:sp>
          <p:nvSpPr>
            <p:cNvPr id="194600" name="Line 40"/>
            <p:cNvSpPr>
              <a:spLocks noChangeShapeType="1"/>
            </p:cNvSpPr>
            <p:nvPr/>
          </p:nvSpPr>
          <p:spPr bwMode="auto">
            <a:xfrm>
              <a:off x="4399" y="1807"/>
              <a:ext cx="436" cy="951"/>
            </a:xfrm>
            <a:prstGeom prst="line">
              <a:avLst/>
            </a:prstGeom>
            <a:noFill/>
            <a:ln w="9525">
              <a:solidFill>
                <a:schemeClr val="tx1"/>
              </a:solidFill>
              <a:round/>
              <a:headEnd/>
              <a:tailEnd/>
            </a:ln>
            <a:effectLst/>
          </p:spPr>
          <p:txBody>
            <a:bodyPr/>
            <a:lstStyle/>
            <a:p>
              <a:endParaRPr lang="en-US"/>
            </a:p>
          </p:txBody>
        </p:sp>
        <p:sp>
          <p:nvSpPr>
            <p:cNvPr id="194601" name="Line 41"/>
            <p:cNvSpPr>
              <a:spLocks noChangeShapeType="1"/>
            </p:cNvSpPr>
            <p:nvPr/>
          </p:nvSpPr>
          <p:spPr bwMode="auto">
            <a:xfrm flipV="1">
              <a:off x="3788" y="2731"/>
              <a:ext cx="1073" cy="1"/>
            </a:xfrm>
            <a:prstGeom prst="line">
              <a:avLst/>
            </a:prstGeom>
            <a:noFill/>
            <a:ln w="9525">
              <a:solidFill>
                <a:schemeClr val="tx1"/>
              </a:solidFill>
              <a:round/>
              <a:headEnd/>
              <a:tailEnd/>
            </a:ln>
            <a:effectLst/>
          </p:spPr>
          <p:txBody>
            <a:bodyPr/>
            <a:lstStyle/>
            <a:p>
              <a:endParaRPr lang="en-US"/>
            </a:p>
          </p:txBody>
        </p:sp>
        <p:sp>
          <p:nvSpPr>
            <p:cNvPr id="194602" name="Line 42"/>
            <p:cNvSpPr>
              <a:spLocks noChangeShapeType="1"/>
            </p:cNvSpPr>
            <p:nvPr/>
          </p:nvSpPr>
          <p:spPr bwMode="auto">
            <a:xfrm flipH="1" flipV="1">
              <a:off x="4817" y="2828"/>
              <a:ext cx="53" cy="393"/>
            </a:xfrm>
            <a:prstGeom prst="line">
              <a:avLst/>
            </a:prstGeom>
            <a:noFill/>
            <a:ln w="9525">
              <a:solidFill>
                <a:schemeClr val="tx1"/>
              </a:solidFill>
              <a:round/>
              <a:headEnd/>
              <a:tailEnd/>
            </a:ln>
            <a:effectLst/>
          </p:spPr>
          <p:txBody>
            <a:bodyPr/>
            <a:lstStyle/>
            <a:p>
              <a:endParaRPr lang="en-US"/>
            </a:p>
          </p:txBody>
        </p:sp>
        <p:sp>
          <p:nvSpPr>
            <p:cNvPr id="194603" name="Line 43"/>
            <p:cNvSpPr>
              <a:spLocks noChangeShapeType="1"/>
            </p:cNvSpPr>
            <p:nvPr/>
          </p:nvSpPr>
          <p:spPr bwMode="auto">
            <a:xfrm flipH="1" flipV="1">
              <a:off x="4852" y="2846"/>
              <a:ext cx="490" cy="296"/>
            </a:xfrm>
            <a:prstGeom prst="line">
              <a:avLst/>
            </a:prstGeom>
            <a:noFill/>
            <a:ln w="9525">
              <a:solidFill>
                <a:schemeClr val="tx1"/>
              </a:solidFill>
              <a:round/>
              <a:headEnd/>
              <a:tailEnd/>
            </a:ln>
            <a:effectLst/>
          </p:spPr>
          <p:txBody>
            <a:bodyPr/>
            <a:lstStyle/>
            <a:p>
              <a:endParaRPr lang="en-US"/>
            </a:p>
          </p:txBody>
        </p:sp>
        <p:sp>
          <p:nvSpPr>
            <p:cNvPr id="194604" name="Line 44"/>
            <p:cNvSpPr>
              <a:spLocks noChangeShapeType="1"/>
            </p:cNvSpPr>
            <p:nvPr/>
          </p:nvSpPr>
          <p:spPr bwMode="auto">
            <a:xfrm flipH="1" flipV="1">
              <a:off x="4827" y="2828"/>
              <a:ext cx="638" cy="61"/>
            </a:xfrm>
            <a:prstGeom prst="line">
              <a:avLst/>
            </a:prstGeom>
            <a:noFill/>
            <a:ln w="9525">
              <a:solidFill>
                <a:schemeClr val="tx1"/>
              </a:solidFill>
              <a:round/>
              <a:headEnd/>
              <a:tailEnd/>
            </a:ln>
            <a:effectLst/>
          </p:spPr>
          <p:txBody>
            <a:bodyPr/>
            <a:lstStyle/>
            <a:p>
              <a:endParaRPr lang="en-US"/>
            </a:p>
          </p:txBody>
        </p:sp>
        <p:sp>
          <p:nvSpPr>
            <p:cNvPr id="194605" name="Line 45"/>
            <p:cNvSpPr>
              <a:spLocks noChangeShapeType="1"/>
            </p:cNvSpPr>
            <p:nvPr/>
          </p:nvSpPr>
          <p:spPr bwMode="auto">
            <a:xfrm flipH="1">
              <a:off x="4827" y="2233"/>
              <a:ext cx="375" cy="604"/>
            </a:xfrm>
            <a:prstGeom prst="line">
              <a:avLst/>
            </a:prstGeom>
            <a:noFill/>
            <a:ln w="9525">
              <a:solidFill>
                <a:schemeClr val="tx1"/>
              </a:solidFill>
              <a:round/>
              <a:headEnd/>
              <a:tailEnd/>
            </a:ln>
            <a:effectLst/>
          </p:spPr>
          <p:txBody>
            <a:bodyPr/>
            <a:lstStyle/>
            <a:p>
              <a:endParaRPr lang="en-US"/>
            </a:p>
          </p:txBody>
        </p:sp>
        <p:sp>
          <p:nvSpPr>
            <p:cNvPr id="194606" name="Line 46"/>
            <p:cNvSpPr>
              <a:spLocks noChangeShapeType="1"/>
            </p:cNvSpPr>
            <p:nvPr/>
          </p:nvSpPr>
          <p:spPr bwMode="auto">
            <a:xfrm flipH="1">
              <a:off x="4844" y="2459"/>
              <a:ext cx="602" cy="412"/>
            </a:xfrm>
            <a:prstGeom prst="line">
              <a:avLst/>
            </a:prstGeom>
            <a:noFill/>
            <a:ln w="9525">
              <a:solidFill>
                <a:schemeClr val="tx1"/>
              </a:solidFill>
              <a:round/>
              <a:headEnd/>
              <a:tailEnd/>
            </a:ln>
            <a:effectLst/>
          </p:spPr>
          <p:txBody>
            <a:bodyPr/>
            <a:lstStyle/>
            <a:p>
              <a:endParaRPr lang="en-US"/>
            </a:p>
          </p:txBody>
        </p:sp>
        <p:grpSp>
          <p:nvGrpSpPr>
            <p:cNvPr id="194607" name="Group 47"/>
            <p:cNvGrpSpPr>
              <a:grpSpLocks/>
            </p:cNvGrpSpPr>
            <p:nvPr/>
          </p:nvGrpSpPr>
          <p:grpSpPr bwMode="auto">
            <a:xfrm>
              <a:off x="5278" y="2759"/>
              <a:ext cx="316" cy="303"/>
              <a:chOff x="3464" y="1275"/>
              <a:chExt cx="395" cy="329"/>
            </a:xfrm>
          </p:grpSpPr>
          <p:pic>
            <p:nvPicPr>
              <p:cNvPr id="194608" name="Picture 48" descr="kw_skype_logo"/>
              <p:cNvPicPr>
                <a:picLocks noChangeAspect="1" noChangeArrowheads="1"/>
              </p:cNvPicPr>
              <p:nvPr/>
            </p:nvPicPr>
            <p:blipFill>
              <a:blip r:embed="rId3" cstate="print"/>
              <a:srcRect/>
              <a:stretch>
                <a:fillRect/>
              </a:stretch>
            </p:blipFill>
            <p:spPr bwMode="auto">
              <a:xfrm>
                <a:off x="3464" y="1427"/>
                <a:ext cx="395" cy="177"/>
              </a:xfrm>
              <a:prstGeom prst="rect">
                <a:avLst/>
              </a:prstGeom>
              <a:noFill/>
            </p:spPr>
          </p:pic>
          <p:graphicFrame>
            <p:nvGraphicFramePr>
              <p:cNvPr id="194609" name="Object 49"/>
              <p:cNvGraphicFramePr>
                <a:graphicFrameLocks noChangeAspect="1"/>
              </p:cNvGraphicFramePr>
              <p:nvPr/>
            </p:nvGraphicFramePr>
            <p:xfrm>
              <a:off x="3523" y="1275"/>
              <a:ext cx="280" cy="209"/>
            </p:xfrm>
            <a:graphic>
              <a:graphicData uri="http://schemas.openxmlformats.org/presentationml/2006/ole">
                <p:oleObj spid="_x0000_s194609" name="Clip" r:id="rId11" imgW="1305000" imgH="1085760" progId="MS_ClipArt_Gallery.2">
                  <p:embed/>
                </p:oleObj>
              </a:graphicData>
            </a:graphic>
          </p:graphicFrame>
        </p:grpSp>
        <p:grpSp>
          <p:nvGrpSpPr>
            <p:cNvPr id="194610" name="Group 50"/>
            <p:cNvGrpSpPr>
              <a:grpSpLocks/>
            </p:cNvGrpSpPr>
            <p:nvPr/>
          </p:nvGrpSpPr>
          <p:grpSpPr bwMode="auto">
            <a:xfrm>
              <a:off x="5175" y="3081"/>
              <a:ext cx="316" cy="303"/>
              <a:chOff x="3464" y="1275"/>
              <a:chExt cx="395" cy="329"/>
            </a:xfrm>
          </p:grpSpPr>
          <p:pic>
            <p:nvPicPr>
              <p:cNvPr id="194611" name="Picture 51" descr="kw_skype_logo"/>
              <p:cNvPicPr>
                <a:picLocks noChangeAspect="1" noChangeArrowheads="1"/>
              </p:cNvPicPr>
              <p:nvPr/>
            </p:nvPicPr>
            <p:blipFill>
              <a:blip r:embed="rId3" cstate="print"/>
              <a:srcRect/>
              <a:stretch>
                <a:fillRect/>
              </a:stretch>
            </p:blipFill>
            <p:spPr bwMode="auto">
              <a:xfrm>
                <a:off x="3464" y="1427"/>
                <a:ext cx="395" cy="177"/>
              </a:xfrm>
              <a:prstGeom prst="rect">
                <a:avLst/>
              </a:prstGeom>
              <a:noFill/>
            </p:spPr>
          </p:pic>
          <p:graphicFrame>
            <p:nvGraphicFramePr>
              <p:cNvPr id="194612" name="Object 52"/>
              <p:cNvGraphicFramePr>
                <a:graphicFrameLocks noChangeAspect="1"/>
              </p:cNvGraphicFramePr>
              <p:nvPr/>
            </p:nvGraphicFramePr>
            <p:xfrm>
              <a:off x="3523" y="1275"/>
              <a:ext cx="280" cy="209"/>
            </p:xfrm>
            <a:graphic>
              <a:graphicData uri="http://schemas.openxmlformats.org/presentationml/2006/ole">
                <p:oleObj spid="_x0000_s194612" name="Clip" r:id="rId12" imgW="1305000" imgH="1085760" progId="MS_ClipArt_Gallery.2">
                  <p:embed/>
                </p:oleObj>
              </a:graphicData>
            </a:graphic>
          </p:graphicFrame>
        </p:grpSp>
        <p:grpSp>
          <p:nvGrpSpPr>
            <p:cNvPr id="194613" name="Group 53"/>
            <p:cNvGrpSpPr>
              <a:grpSpLocks/>
            </p:cNvGrpSpPr>
            <p:nvPr/>
          </p:nvGrpSpPr>
          <p:grpSpPr bwMode="auto">
            <a:xfrm>
              <a:off x="5271" y="2375"/>
              <a:ext cx="316" cy="303"/>
              <a:chOff x="3464" y="1275"/>
              <a:chExt cx="395" cy="329"/>
            </a:xfrm>
          </p:grpSpPr>
          <p:pic>
            <p:nvPicPr>
              <p:cNvPr id="194614" name="Picture 54" descr="kw_skype_logo"/>
              <p:cNvPicPr>
                <a:picLocks noChangeAspect="1" noChangeArrowheads="1"/>
              </p:cNvPicPr>
              <p:nvPr/>
            </p:nvPicPr>
            <p:blipFill>
              <a:blip r:embed="rId3" cstate="print"/>
              <a:srcRect/>
              <a:stretch>
                <a:fillRect/>
              </a:stretch>
            </p:blipFill>
            <p:spPr bwMode="auto">
              <a:xfrm>
                <a:off x="3464" y="1427"/>
                <a:ext cx="395" cy="177"/>
              </a:xfrm>
              <a:prstGeom prst="rect">
                <a:avLst/>
              </a:prstGeom>
              <a:noFill/>
            </p:spPr>
          </p:pic>
          <p:graphicFrame>
            <p:nvGraphicFramePr>
              <p:cNvPr id="194615" name="Object 55"/>
              <p:cNvGraphicFramePr>
                <a:graphicFrameLocks noChangeAspect="1"/>
              </p:cNvGraphicFramePr>
              <p:nvPr/>
            </p:nvGraphicFramePr>
            <p:xfrm>
              <a:off x="3523" y="1275"/>
              <a:ext cx="280" cy="209"/>
            </p:xfrm>
            <a:graphic>
              <a:graphicData uri="http://schemas.openxmlformats.org/presentationml/2006/ole">
                <p:oleObj spid="_x0000_s194615" name="Clip" r:id="rId13" imgW="1305000" imgH="1085760" progId="MS_ClipArt_Gallery.2">
                  <p:embed/>
                </p:oleObj>
              </a:graphicData>
            </a:graphic>
          </p:graphicFrame>
        </p:grpSp>
        <p:grpSp>
          <p:nvGrpSpPr>
            <p:cNvPr id="194616" name="Group 56"/>
            <p:cNvGrpSpPr>
              <a:grpSpLocks/>
            </p:cNvGrpSpPr>
            <p:nvPr/>
          </p:nvGrpSpPr>
          <p:grpSpPr bwMode="auto">
            <a:xfrm>
              <a:off x="5035" y="2130"/>
              <a:ext cx="316" cy="303"/>
              <a:chOff x="3464" y="1275"/>
              <a:chExt cx="395" cy="329"/>
            </a:xfrm>
          </p:grpSpPr>
          <p:pic>
            <p:nvPicPr>
              <p:cNvPr id="194617" name="Picture 57" descr="kw_skype_logo"/>
              <p:cNvPicPr>
                <a:picLocks noChangeAspect="1" noChangeArrowheads="1"/>
              </p:cNvPicPr>
              <p:nvPr/>
            </p:nvPicPr>
            <p:blipFill>
              <a:blip r:embed="rId3" cstate="print"/>
              <a:srcRect/>
              <a:stretch>
                <a:fillRect/>
              </a:stretch>
            </p:blipFill>
            <p:spPr bwMode="auto">
              <a:xfrm>
                <a:off x="3464" y="1427"/>
                <a:ext cx="395" cy="177"/>
              </a:xfrm>
              <a:prstGeom prst="rect">
                <a:avLst/>
              </a:prstGeom>
              <a:noFill/>
            </p:spPr>
          </p:pic>
          <p:graphicFrame>
            <p:nvGraphicFramePr>
              <p:cNvPr id="194618" name="Object 58"/>
              <p:cNvGraphicFramePr>
                <a:graphicFrameLocks noChangeAspect="1"/>
              </p:cNvGraphicFramePr>
              <p:nvPr/>
            </p:nvGraphicFramePr>
            <p:xfrm>
              <a:off x="3523" y="1275"/>
              <a:ext cx="280" cy="209"/>
            </p:xfrm>
            <a:graphic>
              <a:graphicData uri="http://schemas.openxmlformats.org/presentationml/2006/ole">
                <p:oleObj spid="_x0000_s194618" name="Clip" r:id="rId14" imgW="1305000" imgH="1085760" progId="MS_ClipArt_Gallery.2">
                  <p:embed/>
                </p:oleObj>
              </a:graphicData>
            </a:graphic>
          </p:graphicFrame>
        </p:grpSp>
        <p:grpSp>
          <p:nvGrpSpPr>
            <p:cNvPr id="194619" name="Group 59"/>
            <p:cNvGrpSpPr>
              <a:grpSpLocks/>
            </p:cNvGrpSpPr>
            <p:nvPr/>
          </p:nvGrpSpPr>
          <p:grpSpPr bwMode="auto">
            <a:xfrm>
              <a:off x="4729" y="3134"/>
              <a:ext cx="316" cy="303"/>
              <a:chOff x="3464" y="1275"/>
              <a:chExt cx="395" cy="329"/>
            </a:xfrm>
          </p:grpSpPr>
          <p:pic>
            <p:nvPicPr>
              <p:cNvPr id="194620" name="Picture 60" descr="kw_skype_logo"/>
              <p:cNvPicPr>
                <a:picLocks noChangeAspect="1" noChangeArrowheads="1"/>
              </p:cNvPicPr>
              <p:nvPr/>
            </p:nvPicPr>
            <p:blipFill>
              <a:blip r:embed="rId3" cstate="print"/>
              <a:srcRect/>
              <a:stretch>
                <a:fillRect/>
              </a:stretch>
            </p:blipFill>
            <p:spPr bwMode="auto">
              <a:xfrm>
                <a:off x="3464" y="1427"/>
                <a:ext cx="395" cy="177"/>
              </a:xfrm>
              <a:prstGeom prst="rect">
                <a:avLst/>
              </a:prstGeom>
              <a:noFill/>
            </p:spPr>
          </p:pic>
          <p:graphicFrame>
            <p:nvGraphicFramePr>
              <p:cNvPr id="194621" name="Object 61"/>
              <p:cNvGraphicFramePr>
                <a:graphicFrameLocks noChangeAspect="1"/>
              </p:cNvGraphicFramePr>
              <p:nvPr/>
            </p:nvGraphicFramePr>
            <p:xfrm>
              <a:off x="3523" y="1275"/>
              <a:ext cx="280" cy="209"/>
            </p:xfrm>
            <a:graphic>
              <a:graphicData uri="http://schemas.openxmlformats.org/presentationml/2006/ole">
                <p:oleObj spid="_x0000_s194621" name="Clip" r:id="rId15" imgW="1305000" imgH="1085760" progId="MS_ClipArt_Gallery.2">
                  <p:embed/>
                </p:oleObj>
              </a:graphicData>
            </a:graphic>
          </p:graphicFrame>
        </p:grpSp>
        <p:grpSp>
          <p:nvGrpSpPr>
            <p:cNvPr id="194622" name="Group 62"/>
            <p:cNvGrpSpPr>
              <a:grpSpLocks/>
            </p:cNvGrpSpPr>
            <p:nvPr/>
          </p:nvGrpSpPr>
          <p:grpSpPr bwMode="auto">
            <a:xfrm>
              <a:off x="4573" y="2655"/>
              <a:ext cx="535" cy="443"/>
              <a:chOff x="3464" y="1275"/>
              <a:chExt cx="395" cy="329"/>
            </a:xfrm>
          </p:grpSpPr>
          <p:pic>
            <p:nvPicPr>
              <p:cNvPr id="194623" name="Picture 63" descr="kw_skype_logo"/>
              <p:cNvPicPr>
                <a:picLocks noChangeAspect="1" noChangeArrowheads="1"/>
              </p:cNvPicPr>
              <p:nvPr/>
            </p:nvPicPr>
            <p:blipFill>
              <a:blip r:embed="rId3" cstate="print"/>
              <a:srcRect/>
              <a:stretch>
                <a:fillRect/>
              </a:stretch>
            </p:blipFill>
            <p:spPr bwMode="auto">
              <a:xfrm>
                <a:off x="3464" y="1427"/>
                <a:ext cx="395" cy="177"/>
              </a:xfrm>
              <a:prstGeom prst="rect">
                <a:avLst/>
              </a:prstGeom>
              <a:noFill/>
            </p:spPr>
          </p:pic>
          <p:graphicFrame>
            <p:nvGraphicFramePr>
              <p:cNvPr id="194624" name="Object 64"/>
              <p:cNvGraphicFramePr>
                <a:graphicFrameLocks noChangeAspect="1"/>
              </p:cNvGraphicFramePr>
              <p:nvPr/>
            </p:nvGraphicFramePr>
            <p:xfrm>
              <a:off x="3523" y="1275"/>
              <a:ext cx="280" cy="209"/>
            </p:xfrm>
            <a:graphic>
              <a:graphicData uri="http://schemas.openxmlformats.org/presentationml/2006/ole">
                <p:oleObj spid="_x0000_s194624" name="Clip" r:id="rId16" imgW="1305000" imgH="1085760" progId="MS_ClipArt_Gallery.2">
                  <p:embed/>
                </p:oleObj>
              </a:graphicData>
            </a:graphic>
          </p:graphicFrame>
        </p:grpSp>
        <p:grpSp>
          <p:nvGrpSpPr>
            <p:cNvPr id="194625" name="Group 65"/>
            <p:cNvGrpSpPr>
              <a:grpSpLocks/>
            </p:cNvGrpSpPr>
            <p:nvPr/>
          </p:nvGrpSpPr>
          <p:grpSpPr bwMode="auto">
            <a:xfrm>
              <a:off x="3696" y="1373"/>
              <a:ext cx="316" cy="303"/>
              <a:chOff x="3464" y="1275"/>
              <a:chExt cx="395" cy="329"/>
            </a:xfrm>
          </p:grpSpPr>
          <p:pic>
            <p:nvPicPr>
              <p:cNvPr id="194626" name="Picture 66" descr="kw_skype_logo"/>
              <p:cNvPicPr>
                <a:picLocks noChangeAspect="1" noChangeArrowheads="1"/>
              </p:cNvPicPr>
              <p:nvPr/>
            </p:nvPicPr>
            <p:blipFill>
              <a:blip r:embed="rId3" cstate="print"/>
              <a:srcRect/>
              <a:stretch>
                <a:fillRect/>
              </a:stretch>
            </p:blipFill>
            <p:spPr bwMode="auto">
              <a:xfrm>
                <a:off x="3464" y="1427"/>
                <a:ext cx="395" cy="177"/>
              </a:xfrm>
              <a:prstGeom prst="rect">
                <a:avLst/>
              </a:prstGeom>
              <a:noFill/>
            </p:spPr>
          </p:pic>
          <p:graphicFrame>
            <p:nvGraphicFramePr>
              <p:cNvPr id="194627" name="Object 67"/>
              <p:cNvGraphicFramePr>
                <a:graphicFrameLocks noChangeAspect="1"/>
              </p:cNvGraphicFramePr>
              <p:nvPr/>
            </p:nvGraphicFramePr>
            <p:xfrm>
              <a:off x="3523" y="1275"/>
              <a:ext cx="280" cy="209"/>
            </p:xfrm>
            <a:graphic>
              <a:graphicData uri="http://schemas.openxmlformats.org/presentationml/2006/ole">
                <p:oleObj spid="_x0000_s194627" name="Clip" r:id="rId17" imgW="1305000" imgH="1085760" progId="MS_ClipArt_Gallery.2">
                  <p:embed/>
                </p:oleObj>
              </a:graphicData>
            </a:graphic>
          </p:graphicFrame>
        </p:grpSp>
        <p:grpSp>
          <p:nvGrpSpPr>
            <p:cNvPr id="194628" name="Group 68"/>
            <p:cNvGrpSpPr>
              <a:grpSpLocks/>
            </p:cNvGrpSpPr>
            <p:nvPr/>
          </p:nvGrpSpPr>
          <p:grpSpPr bwMode="auto">
            <a:xfrm>
              <a:off x="4219" y="1085"/>
              <a:ext cx="316" cy="303"/>
              <a:chOff x="3464" y="1275"/>
              <a:chExt cx="395" cy="329"/>
            </a:xfrm>
          </p:grpSpPr>
          <p:pic>
            <p:nvPicPr>
              <p:cNvPr id="194629" name="Picture 69" descr="kw_skype_logo"/>
              <p:cNvPicPr>
                <a:picLocks noChangeAspect="1" noChangeArrowheads="1"/>
              </p:cNvPicPr>
              <p:nvPr/>
            </p:nvPicPr>
            <p:blipFill>
              <a:blip r:embed="rId3" cstate="print"/>
              <a:srcRect/>
              <a:stretch>
                <a:fillRect/>
              </a:stretch>
            </p:blipFill>
            <p:spPr bwMode="auto">
              <a:xfrm>
                <a:off x="3464" y="1427"/>
                <a:ext cx="395" cy="177"/>
              </a:xfrm>
              <a:prstGeom prst="rect">
                <a:avLst/>
              </a:prstGeom>
              <a:noFill/>
            </p:spPr>
          </p:pic>
          <p:graphicFrame>
            <p:nvGraphicFramePr>
              <p:cNvPr id="194630" name="Object 70"/>
              <p:cNvGraphicFramePr>
                <a:graphicFrameLocks noChangeAspect="1"/>
              </p:cNvGraphicFramePr>
              <p:nvPr/>
            </p:nvGraphicFramePr>
            <p:xfrm>
              <a:off x="3523" y="1275"/>
              <a:ext cx="280" cy="209"/>
            </p:xfrm>
            <a:graphic>
              <a:graphicData uri="http://schemas.openxmlformats.org/presentationml/2006/ole">
                <p:oleObj spid="_x0000_s194630" name="Clip" r:id="rId18" imgW="1305000" imgH="1085760" progId="MS_ClipArt_Gallery.2">
                  <p:embed/>
                </p:oleObj>
              </a:graphicData>
            </a:graphic>
          </p:graphicFrame>
        </p:grpSp>
        <p:grpSp>
          <p:nvGrpSpPr>
            <p:cNvPr id="194631" name="Group 71"/>
            <p:cNvGrpSpPr>
              <a:grpSpLocks/>
            </p:cNvGrpSpPr>
            <p:nvPr/>
          </p:nvGrpSpPr>
          <p:grpSpPr bwMode="auto">
            <a:xfrm>
              <a:off x="3888" y="1146"/>
              <a:ext cx="316" cy="303"/>
              <a:chOff x="3464" y="1275"/>
              <a:chExt cx="395" cy="329"/>
            </a:xfrm>
          </p:grpSpPr>
          <p:pic>
            <p:nvPicPr>
              <p:cNvPr id="194632" name="Picture 72" descr="kw_skype_logo"/>
              <p:cNvPicPr>
                <a:picLocks noChangeAspect="1" noChangeArrowheads="1"/>
              </p:cNvPicPr>
              <p:nvPr/>
            </p:nvPicPr>
            <p:blipFill>
              <a:blip r:embed="rId3" cstate="print"/>
              <a:srcRect/>
              <a:stretch>
                <a:fillRect/>
              </a:stretch>
            </p:blipFill>
            <p:spPr bwMode="auto">
              <a:xfrm>
                <a:off x="3464" y="1427"/>
                <a:ext cx="395" cy="177"/>
              </a:xfrm>
              <a:prstGeom prst="rect">
                <a:avLst/>
              </a:prstGeom>
              <a:noFill/>
            </p:spPr>
          </p:pic>
          <p:graphicFrame>
            <p:nvGraphicFramePr>
              <p:cNvPr id="194633" name="Object 73"/>
              <p:cNvGraphicFramePr>
                <a:graphicFrameLocks noChangeAspect="1"/>
              </p:cNvGraphicFramePr>
              <p:nvPr/>
            </p:nvGraphicFramePr>
            <p:xfrm>
              <a:off x="3523" y="1275"/>
              <a:ext cx="280" cy="209"/>
            </p:xfrm>
            <a:graphic>
              <a:graphicData uri="http://schemas.openxmlformats.org/presentationml/2006/ole">
                <p:oleObj spid="_x0000_s194633" name="Clip" r:id="rId19" imgW="1305000" imgH="1085760" progId="MS_ClipArt_Gallery.2">
                  <p:embed/>
                </p:oleObj>
              </a:graphicData>
            </a:graphic>
          </p:graphicFrame>
        </p:grpSp>
        <p:grpSp>
          <p:nvGrpSpPr>
            <p:cNvPr id="194634" name="Group 74"/>
            <p:cNvGrpSpPr>
              <a:grpSpLocks/>
            </p:cNvGrpSpPr>
            <p:nvPr/>
          </p:nvGrpSpPr>
          <p:grpSpPr bwMode="auto">
            <a:xfrm>
              <a:off x="4796" y="1373"/>
              <a:ext cx="316" cy="303"/>
              <a:chOff x="3464" y="1275"/>
              <a:chExt cx="395" cy="329"/>
            </a:xfrm>
          </p:grpSpPr>
          <p:pic>
            <p:nvPicPr>
              <p:cNvPr id="194635" name="Picture 75" descr="kw_skype_logo"/>
              <p:cNvPicPr>
                <a:picLocks noChangeAspect="1" noChangeArrowheads="1"/>
              </p:cNvPicPr>
              <p:nvPr/>
            </p:nvPicPr>
            <p:blipFill>
              <a:blip r:embed="rId3" cstate="print"/>
              <a:srcRect/>
              <a:stretch>
                <a:fillRect/>
              </a:stretch>
            </p:blipFill>
            <p:spPr bwMode="auto">
              <a:xfrm>
                <a:off x="3464" y="1427"/>
                <a:ext cx="395" cy="177"/>
              </a:xfrm>
              <a:prstGeom prst="rect">
                <a:avLst/>
              </a:prstGeom>
              <a:noFill/>
            </p:spPr>
          </p:pic>
          <p:graphicFrame>
            <p:nvGraphicFramePr>
              <p:cNvPr id="194636" name="Object 76"/>
              <p:cNvGraphicFramePr>
                <a:graphicFrameLocks noChangeAspect="1"/>
              </p:cNvGraphicFramePr>
              <p:nvPr/>
            </p:nvGraphicFramePr>
            <p:xfrm>
              <a:off x="3523" y="1275"/>
              <a:ext cx="280" cy="209"/>
            </p:xfrm>
            <a:graphic>
              <a:graphicData uri="http://schemas.openxmlformats.org/presentationml/2006/ole">
                <p:oleObj spid="_x0000_s194636" name="Clip" r:id="rId20" imgW="1305000" imgH="1085760" progId="MS_ClipArt_Gallery.2">
                  <p:embed/>
                </p:oleObj>
              </a:graphicData>
            </a:graphic>
          </p:graphicFrame>
        </p:grpSp>
        <p:sp>
          <p:nvSpPr>
            <p:cNvPr id="194637" name="Freeform 77"/>
            <p:cNvSpPr>
              <a:spLocks/>
            </p:cNvSpPr>
            <p:nvPr/>
          </p:nvSpPr>
          <p:spPr bwMode="auto">
            <a:xfrm>
              <a:off x="3693" y="1228"/>
              <a:ext cx="1597" cy="2008"/>
            </a:xfrm>
            <a:custGeom>
              <a:avLst/>
              <a:gdLst/>
              <a:ahLst/>
              <a:cxnLst>
                <a:cxn ang="0">
                  <a:pos x="737" y="0"/>
                </a:cxn>
                <a:cxn ang="0">
                  <a:pos x="1474" y="983"/>
                </a:cxn>
                <a:cxn ang="0">
                  <a:pos x="0" y="2008"/>
                </a:cxn>
              </a:cxnLst>
              <a:rect l="0" t="0" r="r" b="b"/>
              <a:pathLst>
                <a:path w="1597" h="2008">
                  <a:moveTo>
                    <a:pt x="737" y="0"/>
                  </a:moveTo>
                  <a:cubicBezTo>
                    <a:pt x="1167" y="324"/>
                    <a:pt x="1597" y="648"/>
                    <a:pt x="1474" y="983"/>
                  </a:cubicBezTo>
                  <a:cubicBezTo>
                    <a:pt x="1351" y="1318"/>
                    <a:pt x="675" y="1663"/>
                    <a:pt x="0" y="2008"/>
                  </a:cubicBezTo>
                </a:path>
              </a:pathLst>
            </a:custGeom>
            <a:noFill/>
            <a:ln w="9525" cap="flat" cmpd="sng">
              <a:noFill/>
              <a:prstDash val="solid"/>
              <a:round/>
              <a:headEnd/>
              <a:tailEnd/>
            </a:ln>
            <a:effectLst/>
          </p:spPr>
          <p:txBody>
            <a:bodyPr/>
            <a:lstStyle/>
            <a:p>
              <a:endParaRPr lang="en-US"/>
            </a:p>
          </p:txBody>
        </p:sp>
        <p:sp>
          <p:nvSpPr>
            <p:cNvPr id="194638" name="Freeform 78"/>
            <p:cNvSpPr>
              <a:spLocks/>
            </p:cNvSpPr>
            <p:nvPr/>
          </p:nvSpPr>
          <p:spPr bwMode="auto">
            <a:xfrm>
              <a:off x="3685" y="1203"/>
              <a:ext cx="1615" cy="2075"/>
            </a:xfrm>
            <a:custGeom>
              <a:avLst/>
              <a:gdLst/>
              <a:ahLst/>
              <a:cxnLst>
                <a:cxn ang="0">
                  <a:pos x="745" y="0"/>
                </a:cxn>
                <a:cxn ang="0">
                  <a:pos x="1491" y="1016"/>
                </a:cxn>
                <a:cxn ang="0">
                  <a:pos x="0" y="2075"/>
                </a:cxn>
              </a:cxnLst>
              <a:rect l="0" t="0" r="r" b="b"/>
              <a:pathLst>
                <a:path w="1615" h="2075">
                  <a:moveTo>
                    <a:pt x="745" y="0"/>
                  </a:moveTo>
                  <a:cubicBezTo>
                    <a:pt x="1180" y="335"/>
                    <a:pt x="1615" y="670"/>
                    <a:pt x="1491" y="1016"/>
                  </a:cubicBezTo>
                  <a:cubicBezTo>
                    <a:pt x="1367" y="1362"/>
                    <a:pt x="250" y="1899"/>
                    <a:pt x="0" y="2075"/>
                  </a:cubicBezTo>
                </a:path>
              </a:pathLst>
            </a:custGeom>
            <a:noFill/>
            <a:ln w="9525" cap="flat" cmpd="sng">
              <a:noFill/>
              <a:prstDash val="solid"/>
              <a:round/>
              <a:headEnd/>
              <a:tailEnd/>
            </a:ln>
            <a:effectLst/>
          </p:spPr>
          <p:txBody>
            <a:bodyPr/>
            <a:lstStyle/>
            <a:p>
              <a:endParaRPr lang="en-US"/>
            </a:p>
          </p:txBody>
        </p:sp>
        <p:sp>
          <p:nvSpPr>
            <p:cNvPr id="194639" name="Freeform 79"/>
            <p:cNvSpPr>
              <a:spLocks/>
            </p:cNvSpPr>
            <p:nvPr/>
          </p:nvSpPr>
          <p:spPr bwMode="auto">
            <a:xfrm>
              <a:off x="3693" y="1203"/>
              <a:ext cx="1600" cy="2058"/>
            </a:xfrm>
            <a:custGeom>
              <a:avLst/>
              <a:gdLst/>
              <a:ahLst/>
              <a:cxnLst>
                <a:cxn ang="0">
                  <a:pos x="754" y="0"/>
                </a:cxn>
                <a:cxn ang="0">
                  <a:pos x="1474" y="982"/>
                </a:cxn>
                <a:cxn ang="0">
                  <a:pos x="0" y="2058"/>
                </a:cxn>
              </a:cxnLst>
              <a:rect l="0" t="0" r="r" b="b"/>
              <a:pathLst>
                <a:path w="1600" h="2058">
                  <a:moveTo>
                    <a:pt x="754" y="0"/>
                  </a:moveTo>
                  <a:cubicBezTo>
                    <a:pt x="1177" y="319"/>
                    <a:pt x="1600" y="639"/>
                    <a:pt x="1474" y="982"/>
                  </a:cubicBezTo>
                  <a:cubicBezTo>
                    <a:pt x="1348" y="1325"/>
                    <a:pt x="674" y="1691"/>
                    <a:pt x="0" y="2058"/>
                  </a:cubicBezTo>
                </a:path>
              </a:pathLst>
            </a:custGeom>
            <a:noFill/>
            <a:ln w="9525" cap="flat" cmpd="sng">
              <a:noFill/>
              <a:prstDash val="solid"/>
              <a:round/>
              <a:headEnd/>
              <a:tailEnd/>
            </a:ln>
            <a:effectLst/>
          </p:spPr>
          <p:txBody>
            <a:bodyPr/>
            <a:lstStyle/>
            <a:p>
              <a:endParaRPr lang="en-US"/>
            </a:p>
          </p:txBody>
        </p:sp>
        <p:sp>
          <p:nvSpPr>
            <p:cNvPr id="194640" name="Line 80"/>
            <p:cNvSpPr>
              <a:spLocks noChangeShapeType="1"/>
            </p:cNvSpPr>
            <p:nvPr/>
          </p:nvSpPr>
          <p:spPr bwMode="auto">
            <a:xfrm flipH="1">
              <a:off x="3736" y="1516"/>
              <a:ext cx="127" cy="1169"/>
            </a:xfrm>
            <a:prstGeom prst="line">
              <a:avLst/>
            </a:prstGeom>
            <a:noFill/>
            <a:ln w="9525">
              <a:noFill/>
              <a:round/>
              <a:headEnd/>
              <a:tailEnd/>
            </a:ln>
            <a:effectLst/>
          </p:spPr>
          <p:txBody>
            <a:bodyPr/>
            <a:lstStyle/>
            <a:p>
              <a:endParaRPr lang="en-US"/>
            </a:p>
          </p:txBody>
        </p:sp>
        <p:sp>
          <p:nvSpPr>
            <p:cNvPr id="194641" name="Freeform 81"/>
            <p:cNvSpPr>
              <a:spLocks/>
            </p:cNvSpPr>
            <p:nvPr/>
          </p:nvSpPr>
          <p:spPr bwMode="auto">
            <a:xfrm>
              <a:off x="3719" y="1203"/>
              <a:ext cx="1577" cy="2067"/>
            </a:xfrm>
            <a:custGeom>
              <a:avLst/>
              <a:gdLst/>
              <a:ahLst/>
              <a:cxnLst>
                <a:cxn ang="0">
                  <a:pos x="720" y="0"/>
                </a:cxn>
                <a:cxn ang="0">
                  <a:pos x="1457" y="999"/>
                </a:cxn>
                <a:cxn ang="0">
                  <a:pos x="0" y="2067"/>
                </a:cxn>
              </a:cxnLst>
              <a:rect l="0" t="0" r="r" b="b"/>
              <a:pathLst>
                <a:path w="1577" h="2067">
                  <a:moveTo>
                    <a:pt x="720" y="0"/>
                  </a:moveTo>
                  <a:cubicBezTo>
                    <a:pt x="1148" y="327"/>
                    <a:pt x="1577" y="655"/>
                    <a:pt x="1457" y="999"/>
                  </a:cubicBezTo>
                  <a:cubicBezTo>
                    <a:pt x="1337" y="1343"/>
                    <a:pt x="249" y="1892"/>
                    <a:pt x="0" y="2067"/>
                  </a:cubicBezTo>
                </a:path>
              </a:pathLst>
            </a:custGeom>
            <a:noFill/>
            <a:ln w="31750" cap="flat" cmpd="sng">
              <a:solidFill>
                <a:srgbClr val="FF0000"/>
              </a:solidFill>
              <a:prstDash val="solid"/>
              <a:round/>
              <a:headEnd/>
              <a:tailEnd/>
            </a:ln>
            <a:effectLst/>
          </p:spPr>
          <p:txBody>
            <a:bodyPr/>
            <a:lstStyle/>
            <a:p>
              <a:endParaRPr lang="en-US"/>
            </a:p>
          </p:txBody>
        </p:sp>
      </p:grpSp>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6"/>
          <p:cNvSpPr>
            <a:spLocks noGrp="1"/>
          </p:cNvSpPr>
          <p:nvPr>
            <p:ph type="sldNum" sz="quarter" idx="12"/>
          </p:nvPr>
        </p:nvSpPr>
        <p:spPr/>
        <p:txBody>
          <a:bodyPr/>
          <a:lstStyle/>
          <a:p>
            <a:r>
              <a:rPr lang="en-US" altLang="it-IT"/>
              <a:t>2-</a:t>
            </a:r>
            <a:fld id="{21FA44C3-57DB-4DC2-8E9E-3C3CB351210E}" type="slidenum">
              <a:rPr lang="en-US" altLang="it-IT"/>
              <a:pPr/>
              <a:t>94</a:t>
            </a:fld>
            <a:endParaRPr lang="en-US" altLang="it-IT"/>
          </a:p>
        </p:txBody>
      </p:sp>
      <p:sp>
        <p:nvSpPr>
          <p:cNvPr id="229378" name="Rectangle 2"/>
          <p:cNvSpPr>
            <a:spLocks noGrp="1" noChangeArrowheads="1"/>
          </p:cNvSpPr>
          <p:nvPr>
            <p:ph type="title"/>
          </p:nvPr>
        </p:nvSpPr>
        <p:spPr>
          <a:xfrm>
            <a:off x="533400" y="228600"/>
            <a:ext cx="8128000" cy="1143000"/>
          </a:xfrm>
        </p:spPr>
        <p:txBody>
          <a:bodyPr/>
          <a:lstStyle/>
          <a:p>
            <a:r>
              <a:rPr lang="en-US" altLang="it-IT"/>
              <a:t>Capitolo 2: Livell</a:t>
            </a:r>
            <a:r>
              <a:rPr lang="it-IT"/>
              <a:t>o di applicazione</a:t>
            </a:r>
            <a:endParaRPr lang="en-US"/>
          </a:p>
        </p:txBody>
      </p:sp>
      <p:sp>
        <p:nvSpPr>
          <p:cNvPr id="229379" name="Rectangle 3"/>
          <p:cNvSpPr>
            <a:spLocks noGrp="1" noChangeArrowheads="1"/>
          </p:cNvSpPr>
          <p:nvPr>
            <p:ph type="body" sz="half" idx="1"/>
          </p:nvPr>
        </p:nvSpPr>
        <p:spPr/>
        <p:txBody>
          <a:bodyPr/>
          <a:lstStyle/>
          <a:p>
            <a:pPr>
              <a:buFont typeface="Wingdings" pitchFamily="64" charset="2"/>
              <a:buChar char="r"/>
            </a:pPr>
            <a:r>
              <a:rPr lang="en-US" altLang="it-IT" sz="2400" dirty="0"/>
              <a:t>2.1 </a:t>
            </a:r>
            <a:r>
              <a:rPr lang="it-IT" sz="2400" dirty="0"/>
              <a:t>Principi delle applicazioni di rete</a:t>
            </a:r>
            <a:endParaRPr lang="en-US" sz="2400" dirty="0"/>
          </a:p>
          <a:p>
            <a:pPr>
              <a:buFont typeface="Wingdings" pitchFamily="64" charset="2"/>
              <a:buChar char="r"/>
            </a:pPr>
            <a:r>
              <a:rPr lang="en-US" sz="2400" dirty="0"/>
              <a:t>2.2 Web e HTTP</a:t>
            </a:r>
          </a:p>
          <a:p>
            <a:pPr>
              <a:buFont typeface="Wingdings" pitchFamily="64" charset="2"/>
              <a:buChar char="r"/>
            </a:pPr>
            <a:r>
              <a:rPr lang="en-US" sz="2400" dirty="0"/>
              <a:t>2.3 FTP </a:t>
            </a:r>
            <a:endParaRPr lang="en-US" sz="2400" dirty="0">
              <a:solidFill>
                <a:srgbClr val="FF0000"/>
              </a:solidFill>
            </a:endParaRPr>
          </a:p>
          <a:p>
            <a:pPr>
              <a:buFont typeface="Wingdings" pitchFamily="64" charset="2"/>
              <a:buChar char="r"/>
            </a:pPr>
            <a:r>
              <a:rPr lang="en-US" sz="2400" dirty="0"/>
              <a:t>2.4 Posta </a:t>
            </a:r>
            <a:r>
              <a:rPr lang="en-US" sz="2400" dirty="0" err="1"/>
              <a:t>elettroni</a:t>
            </a:r>
            <a:r>
              <a:rPr lang="it-IT" sz="2400" dirty="0" err="1"/>
              <a:t>ca</a:t>
            </a:r>
            <a:endParaRPr lang="en-US" sz="2400" dirty="0"/>
          </a:p>
          <a:p>
            <a:pPr lvl="1"/>
            <a:r>
              <a:rPr lang="en-US" sz="2000" dirty="0"/>
              <a:t>SMTP, POP3, IMAP</a:t>
            </a:r>
          </a:p>
          <a:p>
            <a:pPr>
              <a:buFont typeface="Wingdings" pitchFamily="64" charset="2"/>
              <a:buChar char="r"/>
            </a:pPr>
            <a:r>
              <a:rPr lang="en-US" sz="2400" dirty="0"/>
              <a:t>2.5 DNS</a:t>
            </a:r>
          </a:p>
          <a:p>
            <a:endParaRPr lang="en-US" sz="2400" dirty="0"/>
          </a:p>
        </p:txBody>
      </p:sp>
      <p:sp>
        <p:nvSpPr>
          <p:cNvPr id="229380" name="Rectangle 4"/>
          <p:cNvSpPr>
            <a:spLocks noGrp="1" noChangeArrowheads="1"/>
          </p:cNvSpPr>
          <p:nvPr>
            <p:ph type="body" sz="half" idx="2"/>
          </p:nvPr>
        </p:nvSpPr>
        <p:spPr>
          <a:xfrm>
            <a:off x="4330700" y="1600200"/>
            <a:ext cx="4422775" cy="4648200"/>
          </a:xfrm>
        </p:spPr>
        <p:txBody>
          <a:bodyPr/>
          <a:lstStyle/>
          <a:p>
            <a:pPr>
              <a:buFont typeface="Wingdings" pitchFamily="64" charset="2"/>
              <a:buChar char="r"/>
            </a:pPr>
            <a:r>
              <a:rPr lang="en-US" altLang="it-IT" sz="2400"/>
              <a:t>2.6 </a:t>
            </a:r>
            <a:r>
              <a:rPr lang="it-IT" sz="2400"/>
              <a:t>Applicazioni P2P</a:t>
            </a:r>
            <a:endParaRPr lang="en-US" sz="2400"/>
          </a:p>
          <a:p>
            <a:pPr>
              <a:buFont typeface="Wingdings" pitchFamily="64" charset="2"/>
              <a:buChar char="r"/>
            </a:pPr>
            <a:r>
              <a:rPr lang="en-US" sz="2400">
                <a:solidFill>
                  <a:srgbClr val="FF0000"/>
                </a:solidFill>
              </a:rPr>
              <a:t>2.7 </a:t>
            </a:r>
            <a:r>
              <a:rPr lang="it-IT" sz="2400">
                <a:solidFill>
                  <a:srgbClr val="FF0000"/>
                </a:solidFill>
              </a:rPr>
              <a:t>Programmazione delle socket con</a:t>
            </a:r>
            <a:r>
              <a:rPr lang="en-US" sz="2400">
                <a:solidFill>
                  <a:srgbClr val="FF0000"/>
                </a:solidFill>
              </a:rPr>
              <a:t> TCP</a:t>
            </a:r>
          </a:p>
          <a:p>
            <a:pPr>
              <a:buFont typeface="Wingdings" pitchFamily="64" charset="2"/>
              <a:buChar char="r"/>
            </a:pPr>
            <a:r>
              <a:rPr lang="en-US" sz="2400"/>
              <a:t>2.8 </a:t>
            </a:r>
            <a:r>
              <a:rPr lang="it-IT" sz="2400"/>
              <a:t>Programmazione delle socket con</a:t>
            </a:r>
            <a:r>
              <a:rPr lang="en-US" sz="2400"/>
              <a:t> UDP</a:t>
            </a:r>
          </a:p>
        </p:txBody>
      </p:sp>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egnaposto numero diapositiva 5"/>
          <p:cNvSpPr>
            <a:spLocks noGrp="1"/>
          </p:cNvSpPr>
          <p:nvPr>
            <p:ph type="sldNum" sz="quarter" idx="12"/>
          </p:nvPr>
        </p:nvSpPr>
        <p:spPr/>
        <p:txBody>
          <a:bodyPr/>
          <a:lstStyle/>
          <a:p>
            <a:r>
              <a:rPr lang="en-US" altLang="it-IT"/>
              <a:t>2-</a:t>
            </a:r>
            <a:fld id="{A0C5C3CF-46A7-4893-99F1-190DF45A050A}" type="slidenum">
              <a:rPr lang="en-US" altLang="it-IT"/>
              <a:pPr/>
              <a:t>95</a:t>
            </a:fld>
            <a:endParaRPr lang="en-US" altLang="it-IT"/>
          </a:p>
        </p:txBody>
      </p:sp>
      <p:sp>
        <p:nvSpPr>
          <p:cNvPr id="87042" name="Rectangle 2"/>
          <p:cNvSpPr>
            <a:spLocks noGrp="1" noChangeArrowheads="1"/>
          </p:cNvSpPr>
          <p:nvPr>
            <p:ph type="title"/>
          </p:nvPr>
        </p:nvSpPr>
        <p:spPr>
          <a:xfrm>
            <a:off x="533400" y="247650"/>
            <a:ext cx="7772400" cy="857250"/>
          </a:xfrm>
        </p:spPr>
        <p:txBody>
          <a:bodyPr/>
          <a:lstStyle/>
          <a:p>
            <a:r>
              <a:rPr lang="it-IT"/>
              <a:t>Programmazione delle socket</a:t>
            </a:r>
          </a:p>
        </p:txBody>
      </p:sp>
      <p:sp>
        <p:nvSpPr>
          <p:cNvPr id="87043" name="Rectangle 3"/>
          <p:cNvSpPr>
            <a:spLocks noGrp="1" noChangeArrowheads="1"/>
          </p:cNvSpPr>
          <p:nvPr>
            <p:ph type="body" idx="1"/>
          </p:nvPr>
        </p:nvSpPr>
        <p:spPr>
          <a:xfrm>
            <a:off x="704850" y="2295525"/>
            <a:ext cx="3962400" cy="3695700"/>
          </a:xfrm>
        </p:spPr>
        <p:txBody>
          <a:bodyPr/>
          <a:lstStyle/>
          <a:p>
            <a:pPr>
              <a:lnSpc>
                <a:spcPct val="90000"/>
              </a:lnSpc>
              <a:buFont typeface="ZapfDingbats" pitchFamily="82" charset="2"/>
              <a:buNone/>
            </a:pPr>
            <a:r>
              <a:rPr lang="it-IT" sz="2400">
                <a:solidFill>
                  <a:srgbClr val="FF0000"/>
                </a:solidFill>
              </a:rPr>
              <a:t>Socket API</a:t>
            </a:r>
            <a:endParaRPr lang="it-IT" sz="2400"/>
          </a:p>
          <a:p>
            <a:pPr>
              <a:lnSpc>
                <a:spcPct val="90000"/>
              </a:lnSpc>
              <a:buFont typeface="Wingdings" pitchFamily="64" charset="2"/>
              <a:buChar char="r"/>
            </a:pPr>
            <a:r>
              <a:rPr lang="it-IT" sz="2000"/>
              <a:t>introdotta in BSD4.1 UNIX, nel 1981</a:t>
            </a:r>
          </a:p>
          <a:p>
            <a:pPr>
              <a:lnSpc>
                <a:spcPct val="90000"/>
              </a:lnSpc>
              <a:buFont typeface="Wingdings" pitchFamily="64" charset="2"/>
              <a:buChar char="r"/>
            </a:pPr>
            <a:r>
              <a:rPr lang="it-IT" sz="2000"/>
              <a:t>esplicitamente creata, usata, distribuita dalle applicazioni</a:t>
            </a:r>
          </a:p>
          <a:p>
            <a:pPr>
              <a:lnSpc>
                <a:spcPct val="90000"/>
              </a:lnSpc>
              <a:buFont typeface="Wingdings" pitchFamily="64" charset="2"/>
              <a:buChar char="r"/>
            </a:pPr>
            <a:r>
              <a:rPr lang="it-IT" sz="2000"/>
              <a:t>paradigma client/server</a:t>
            </a:r>
          </a:p>
          <a:p>
            <a:pPr>
              <a:lnSpc>
                <a:spcPct val="90000"/>
              </a:lnSpc>
              <a:buFont typeface="Wingdings" pitchFamily="64" charset="2"/>
              <a:buChar char="r"/>
            </a:pPr>
            <a:r>
              <a:rPr lang="it-IT" sz="2000"/>
              <a:t>due tipi di servizio di trasporto tramite una socket API:</a:t>
            </a:r>
          </a:p>
          <a:p>
            <a:pPr lvl="1">
              <a:lnSpc>
                <a:spcPct val="90000"/>
              </a:lnSpc>
            </a:pPr>
            <a:r>
              <a:rPr lang="it-IT" sz="2000"/>
              <a:t>datagramma inaffidabile </a:t>
            </a:r>
          </a:p>
          <a:p>
            <a:pPr lvl="1">
              <a:lnSpc>
                <a:spcPct val="90000"/>
              </a:lnSpc>
            </a:pPr>
            <a:r>
              <a:rPr lang="it-IT" sz="2000"/>
              <a:t>affidabile, orientata ai byte</a:t>
            </a:r>
          </a:p>
        </p:txBody>
      </p:sp>
      <p:grpSp>
        <p:nvGrpSpPr>
          <p:cNvPr id="87044" name="Group 4"/>
          <p:cNvGrpSpPr>
            <a:grpSpLocks/>
          </p:cNvGrpSpPr>
          <p:nvPr/>
        </p:nvGrpSpPr>
        <p:grpSpPr bwMode="auto">
          <a:xfrm>
            <a:off x="5248275" y="2255838"/>
            <a:ext cx="3338513" cy="4395787"/>
            <a:chOff x="3198" y="1240"/>
            <a:chExt cx="2103" cy="2577"/>
          </a:xfrm>
        </p:grpSpPr>
        <p:sp>
          <p:nvSpPr>
            <p:cNvPr id="87045" name="Text Box 5"/>
            <p:cNvSpPr txBox="1">
              <a:spLocks noChangeArrowheads="1"/>
            </p:cNvSpPr>
            <p:nvPr/>
          </p:nvSpPr>
          <p:spPr bwMode="auto">
            <a:xfrm>
              <a:off x="3223" y="1349"/>
              <a:ext cx="2078" cy="2468"/>
            </a:xfrm>
            <a:prstGeom prst="rect">
              <a:avLst/>
            </a:prstGeom>
            <a:noFill/>
            <a:ln w="9525">
              <a:noFill/>
              <a:miter lim="800000"/>
              <a:headEnd/>
              <a:tailEnd/>
            </a:ln>
            <a:effectLst/>
          </p:spPr>
          <p:txBody>
            <a:bodyPr anchor="ctr">
              <a:spAutoFit/>
            </a:bodyPr>
            <a:lstStyle/>
            <a:p>
              <a:pPr algn="ctr">
                <a:spcBef>
                  <a:spcPct val="0"/>
                </a:spcBef>
                <a:buClrTx/>
                <a:buSzTx/>
                <a:buFontTx/>
                <a:buNone/>
              </a:pPr>
              <a:endParaRPr lang="it-IT" sz="1200"/>
            </a:p>
            <a:p>
              <a:pPr algn="ctr">
                <a:spcBef>
                  <a:spcPct val="0"/>
                </a:spcBef>
                <a:buClrTx/>
                <a:buSzTx/>
                <a:buFontTx/>
                <a:buNone/>
              </a:pPr>
              <a:r>
                <a:rPr lang="it-IT" sz="2000"/>
                <a:t>Interfaccia di un </a:t>
              </a:r>
              <a:br>
                <a:rPr lang="it-IT" sz="2000"/>
              </a:br>
              <a:r>
                <a:rPr lang="it-IT" sz="2000" i="1">
                  <a:solidFill>
                    <a:srgbClr val="FF0000"/>
                  </a:solidFill>
                </a:rPr>
                <a:t>host locale</a:t>
              </a:r>
              <a:r>
                <a:rPr lang="it-IT" sz="2000"/>
                <a:t>, </a:t>
              </a:r>
            </a:p>
            <a:p>
              <a:pPr algn="ctr">
                <a:spcBef>
                  <a:spcPct val="0"/>
                </a:spcBef>
                <a:buClrTx/>
                <a:buSzTx/>
                <a:buFontTx/>
                <a:buNone/>
              </a:pPr>
              <a:r>
                <a:rPr lang="it-IT" sz="2000" i="1">
                  <a:solidFill>
                    <a:srgbClr val="FF0000"/>
                  </a:solidFill>
                </a:rPr>
                <a:t>creata dalle applicazioni</a:t>
              </a:r>
              <a:r>
                <a:rPr lang="it-IT" sz="2000"/>
                <a:t>, </a:t>
              </a:r>
            </a:p>
            <a:p>
              <a:pPr algn="ctr">
                <a:spcBef>
                  <a:spcPct val="0"/>
                </a:spcBef>
                <a:buClrTx/>
                <a:buSzTx/>
                <a:buFontTx/>
                <a:buNone/>
              </a:pPr>
              <a:r>
                <a:rPr lang="it-IT" sz="2000" i="1">
                  <a:solidFill>
                    <a:srgbClr val="FF0000"/>
                  </a:solidFill>
                </a:rPr>
                <a:t>controllata dal SO </a:t>
              </a:r>
              <a:br>
                <a:rPr lang="it-IT" sz="2000" i="1">
                  <a:solidFill>
                    <a:srgbClr val="FF0000"/>
                  </a:solidFill>
                </a:rPr>
              </a:br>
              <a:r>
                <a:rPr lang="it-IT" sz="2000"/>
                <a:t>(una “porta”) in cui</a:t>
              </a:r>
            </a:p>
            <a:p>
              <a:pPr algn="ctr">
                <a:spcBef>
                  <a:spcPct val="0"/>
                </a:spcBef>
                <a:buClrTx/>
                <a:buSzTx/>
                <a:buFontTx/>
                <a:buNone/>
              </a:pPr>
              <a:r>
                <a:rPr lang="it-IT" sz="2000"/>
                <a:t>il processo di un’applicazione può </a:t>
              </a:r>
              <a:br>
                <a:rPr lang="it-IT" sz="2000"/>
              </a:br>
              <a:r>
                <a:rPr lang="it-IT" sz="2000">
                  <a:solidFill>
                    <a:srgbClr val="FF0000"/>
                  </a:solidFill>
                </a:rPr>
                <a:t>inviare e ricevere</a:t>
              </a:r>
            </a:p>
            <a:p>
              <a:pPr algn="ctr">
                <a:spcBef>
                  <a:spcPct val="0"/>
                </a:spcBef>
                <a:buClrTx/>
                <a:buSzTx/>
                <a:buFontTx/>
                <a:buNone/>
              </a:pPr>
              <a:r>
                <a:rPr lang="it-IT" sz="2000"/>
                <a:t>messaggi al/dal processo di un’altra applicazione</a:t>
              </a:r>
              <a:endParaRPr lang="it-IT" sz="2000">
                <a:latin typeface="Times New Roman" pitchFamily="64" charset="0"/>
              </a:endParaRPr>
            </a:p>
            <a:p>
              <a:pPr algn="ctr">
                <a:spcBef>
                  <a:spcPct val="0"/>
                </a:spcBef>
                <a:buClrTx/>
                <a:buSzTx/>
                <a:buFontTx/>
                <a:buNone/>
              </a:pPr>
              <a:endParaRPr lang="it-IT">
                <a:latin typeface="Times New Roman" pitchFamily="64" charset="0"/>
              </a:endParaRPr>
            </a:p>
          </p:txBody>
        </p:sp>
        <p:sp>
          <p:nvSpPr>
            <p:cNvPr id="87046" name="Rectangle 6"/>
            <p:cNvSpPr>
              <a:spLocks noChangeArrowheads="1"/>
            </p:cNvSpPr>
            <p:nvPr/>
          </p:nvSpPr>
          <p:spPr bwMode="auto">
            <a:xfrm>
              <a:off x="3198" y="1392"/>
              <a:ext cx="2076" cy="2196"/>
            </a:xfrm>
            <a:prstGeom prst="rect">
              <a:avLst/>
            </a:prstGeom>
            <a:noFill/>
            <a:ln w="28575">
              <a:solidFill>
                <a:schemeClr val="accent2"/>
              </a:solidFill>
              <a:miter lim="800000"/>
              <a:headEnd/>
              <a:tailEnd/>
            </a:ln>
            <a:effectLst/>
          </p:spPr>
          <p:txBody>
            <a:bodyPr wrap="none" anchor="ctr"/>
            <a:lstStyle/>
            <a:p>
              <a:endParaRPr lang="en-US"/>
            </a:p>
          </p:txBody>
        </p:sp>
        <p:grpSp>
          <p:nvGrpSpPr>
            <p:cNvPr id="87047" name="Group 7"/>
            <p:cNvGrpSpPr>
              <a:grpSpLocks/>
            </p:cNvGrpSpPr>
            <p:nvPr/>
          </p:nvGrpSpPr>
          <p:grpSpPr bwMode="auto">
            <a:xfrm>
              <a:off x="3302" y="1240"/>
              <a:ext cx="708" cy="304"/>
              <a:chOff x="134" y="3898"/>
              <a:chExt cx="708" cy="304"/>
            </a:xfrm>
          </p:grpSpPr>
          <p:sp>
            <p:nvSpPr>
              <p:cNvPr id="87048" name="Rectangle 8"/>
              <p:cNvSpPr>
                <a:spLocks noChangeArrowheads="1"/>
              </p:cNvSpPr>
              <p:nvPr/>
            </p:nvSpPr>
            <p:spPr bwMode="auto">
              <a:xfrm>
                <a:off x="138" y="3924"/>
                <a:ext cx="678" cy="252"/>
              </a:xfrm>
              <a:prstGeom prst="rect">
                <a:avLst/>
              </a:prstGeom>
              <a:solidFill>
                <a:schemeClr val="bg1"/>
              </a:solidFill>
              <a:ln w="9525">
                <a:noFill/>
                <a:miter lim="800000"/>
                <a:headEnd/>
                <a:tailEnd/>
              </a:ln>
              <a:effectLst/>
            </p:spPr>
            <p:txBody>
              <a:bodyPr wrap="none" anchor="ctr"/>
              <a:lstStyle/>
              <a:p>
                <a:endParaRPr lang="en-US"/>
              </a:p>
            </p:txBody>
          </p:sp>
          <p:sp>
            <p:nvSpPr>
              <p:cNvPr id="87049" name="Text Box 9"/>
              <p:cNvSpPr txBox="1">
                <a:spLocks noChangeArrowheads="1"/>
              </p:cNvSpPr>
              <p:nvPr/>
            </p:nvSpPr>
            <p:spPr bwMode="auto">
              <a:xfrm>
                <a:off x="134" y="3898"/>
                <a:ext cx="708" cy="304"/>
              </a:xfrm>
              <a:prstGeom prst="rect">
                <a:avLst/>
              </a:prstGeom>
              <a:noFill/>
              <a:ln w="9525">
                <a:noFill/>
                <a:miter lim="800000"/>
                <a:headEnd/>
                <a:tailEnd/>
              </a:ln>
              <a:effectLst/>
            </p:spPr>
            <p:txBody>
              <a:bodyPr wrap="none" anchor="ctr">
                <a:spAutoFit/>
              </a:bodyPr>
              <a:lstStyle/>
              <a:p>
                <a:pPr algn="ctr">
                  <a:spcBef>
                    <a:spcPct val="0"/>
                  </a:spcBef>
                  <a:buClrTx/>
                  <a:buSzTx/>
                  <a:buFontTx/>
                  <a:buNone/>
                </a:pPr>
                <a:r>
                  <a:rPr lang="en-US" altLang="it-IT">
                    <a:solidFill>
                      <a:schemeClr val="accent2"/>
                    </a:solidFill>
                  </a:rPr>
                  <a:t>socket</a:t>
                </a:r>
                <a:endParaRPr lang="en-US" altLang="it-IT">
                  <a:latin typeface="Times New Roman" pitchFamily="64" charset="0"/>
                </a:endParaRPr>
              </a:p>
            </p:txBody>
          </p:sp>
        </p:grpSp>
      </p:grpSp>
      <p:sp>
        <p:nvSpPr>
          <p:cNvPr id="87050" name="Rectangle 10"/>
          <p:cNvSpPr>
            <a:spLocks noChangeArrowheads="1"/>
          </p:cNvSpPr>
          <p:nvPr/>
        </p:nvSpPr>
        <p:spPr bwMode="auto">
          <a:xfrm>
            <a:off x="619125" y="1276350"/>
            <a:ext cx="8162925" cy="895350"/>
          </a:xfrm>
          <a:prstGeom prst="rect">
            <a:avLst/>
          </a:prstGeom>
          <a:noFill/>
          <a:ln w="9525">
            <a:noFill/>
            <a:miter lim="800000"/>
            <a:headEnd/>
            <a:tailEnd/>
          </a:ln>
          <a:effectLst/>
        </p:spPr>
        <p:txBody>
          <a:bodyPr/>
          <a:lstStyle/>
          <a:p>
            <a:pPr marL="342900" indent="-342900"/>
            <a:r>
              <a:rPr lang="it-IT" u="sng">
                <a:solidFill>
                  <a:srgbClr val="FF0000"/>
                </a:solidFill>
              </a:rPr>
              <a:t>Obiettivo:</a:t>
            </a:r>
            <a:r>
              <a:rPr lang="it-IT"/>
              <a:t> imparare a costruire un’applicazione client/server che comunica utilizzando le socket</a:t>
            </a:r>
            <a:endParaRPr lang="it-IT" sz="2000"/>
          </a:p>
        </p:txBody>
      </p:sp>
    </p:spTree>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Segnaposto numero diapositiva 5"/>
          <p:cNvSpPr>
            <a:spLocks noGrp="1"/>
          </p:cNvSpPr>
          <p:nvPr>
            <p:ph type="sldNum" sz="quarter" idx="12"/>
          </p:nvPr>
        </p:nvSpPr>
        <p:spPr/>
        <p:txBody>
          <a:bodyPr/>
          <a:lstStyle/>
          <a:p>
            <a:r>
              <a:rPr lang="en-US" altLang="it-IT"/>
              <a:t>2-</a:t>
            </a:r>
            <a:fld id="{A393490F-FF96-4083-8617-9C08A99962E4}" type="slidenum">
              <a:rPr lang="en-US" altLang="it-IT"/>
              <a:pPr/>
              <a:t>96</a:t>
            </a:fld>
            <a:endParaRPr lang="en-US" altLang="it-IT"/>
          </a:p>
        </p:txBody>
      </p:sp>
      <p:sp>
        <p:nvSpPr>
          <p:cNvPr id="88066" name="Rectangle 2"/>
          <p:cNvSpPr>
            <a:spLocks noGrp="1" noChangeArrowheads="1"/>
          </p:cNvSpPr>
          <p:nvPr>
            <p:ph type="title"/>
          </p:nvPr>
        </p:nvSpPr>
        <p:spPr>
          <a:xfrm>
            <a:off x="533400" y="228600"/>
            <a:ext cx="8267700" cy="1143000"/>
          </a:xfrm>
        </p:spPr>
        <p:txBody>
          <a:bodyPr/>
          <a:lstStyle/>
          <a:p>
            <a:r>
              <a:rPr lang="en-US" altLang="it-IT" sz="3600"/>
              <a:t>Programmazione delle socket </a:t>
            </a:r>
            <a:r>
              <a:rPr lang="en-US" altLang="it-IT" sz="3600">
                <a:solidFill>
                  <a:srgbClr val="FF0000"/>
                </a:solidFill>
              </a:rPr>
              <a:t>con TCP</a:t>
            </a:r>
          </a:p>
        </p:txBody>
      </p:sp>
      <p:sp>
        <p:nvSpPr>
          <p:cNvPr id="88067" name="Rectangle 3"/>
          <p:cNvSpPr>
            <a:spLocks noGrp="1" noChangeArrowheads="1"/>
          </p:cNvSpPr>
          <p:nvPr>
            <p:ph type="body" idx="1"/>
          </p:nvPr>
        </p:nvSpPr>
        <p:spPr>
          <a:xfrm>
            <a:off x="600075" y="1419225"/>
            <a:ext cx="7772400" cy="1533525"/>
          </a:xfrm>
        </p:spPr>
        <p:txBody>
          <a:bodyPr/>
          <a:lstStyle/>
          <a:p>
            <a:pPr>
              <a:lnSpc>
                <a:spcPct val="90000"/>
              </a:lnSpc>
              <a:buFont typeface="ZapfDingbats" pitchFamily="82" charset="2"/>
              <a:buNone/>
            </a:pPr>
            <a:r>
              <a:rPr lang="it-IT" sz="2400" u="sng">
                <a:solidFill>
                  <a:srgbClr val="FF0000"/>
                </a:solidFill>
              </a:rPr>
              <a:t>Socket:</a:t>
            </a:r>
            <a:r>
              <a:rPr lang="it-IT" sz="2400"/>
              <a:t> una porta tra il processo di un’applicazione e il protocollo di trasporto end-end (UCP o TCP)</a:t>
            </a:r>
          </a:p>
          <a:p>
            <a:pPr>
              <a:lnSpc>
                <a:spcPct val="90000"/>
              </a:lnSpc>
              <a:buFont typeface="ZapfDingbats" pitchFamily="82" charset="2"/>
              <a:buNone/>
            </a:pPr>
            <a:r>
              <a:rPr lang="it-IT" sz="2400" u="sng">
                <a:solidFill>
                  <a:srgbClr val="FF0000"/>
                </a:solidFill>
              </a:rPr>
              <a:t>Servizio TCP:</a:t>
            </a:r>
            <a:r>
              <a:rPr lang="it-IT" sz="2400"/>
              <a:t> trasferimento affidabile di </a:t>
            </a:r>
            <a:r>
              <a:rPr lang="it-IT" sz="2400" b="1">
                <a:solidFill>
                  <a:schemeClr val="accent2"/>
                </a:solidFill>
              </a:rPr>
              <a:t>byte</a:t>
            </a:r>
            <a:r>
              <a:rPr lang="it-IT" sz="2400">
                <a:solidFill>
                  <a:schemeClr val="accent2"/>
                </a:solidFill>
              </a:rPr>
              <a:t> </a:t>
            </a:r>
            <a:r>
              <a:rPr lang="it-IT" sz="2400"/>
              <a:t>da un processo all’altro</a:t>
            </a:r>
            <a:endParaRPr lang="it-IT"/>
          </a:p>
        </p:txBody>
      </p:sp>
      <p:graphicFrame>
        <p:nvGraphicFramePr>
          <p:cNvPr id="88068" name="Object 4"/>
          <p:cNvGraphicFramePr>
            <a:graphicFrameLocks noChangeAspect="1"/>
          </p:cNvGraphicFramePr>
          <p:nvPr/>
        </p:nvGraphicFramePr>
        <p:xfrm>
          <a:off x="2073275" y="3513138"/>
          <a:ext cx="1123950" cy="892175"/>
        </p:xfrm>
        <a:graphic>
          <a:graphicData uri="http://schemas.openxmlformats.org/presentationml/2006/ole">
            <p:oleObj spid="_x0000_s88068" name="Clip" r:id="rId3" imgW="1305000" imgH="1085760" progId="MS_ClipArt_Gallery.2">
              <p:embed/>
            </p:oleObj>
          </a:graphicData>
        </a:graphic>
      </p:graphicFrame>
      <p:grpSp>
        <p:nvGrpSpPr>
          <p:cNvPr id="88069" name="Group 5"/>
          <p:cNvGrpSpPr>
            <a:grpSpLocks/>
          </p:cNvGrpSpPr>
          <p:nvPr/>
        </p:nvGrpSpPr>
        <p:grpSpPr bwMode="auto">
          <a:xfrm>
            <a:off x="2127250" y="3854450"/>
            <a:ext cx="1122363" cy="1584325"/>
            <a:chOff x="656" y="2260"/>
            <a:chExt cx="707" cy="998"/>
          </a:xfrm>
        </p:grpSpPr>
        <p:sp>
          <p:nvSpPr>
            <p:cNvPr id="88070" name="Rectangle 6"/>
            <p:cNvSpPr>
              <a:spLocks noChangeArrowheads="1"/>
            </p:cNvSpPr>
            <p:nvPr/>
          </p:nvSpPr>
          <p:spPr bwMode="auto">
            <a:xfrm>
              <a:off x="678" y="2280"/>
              <a:ext cx="642" cy="288"/>
            </a:xfrm>
            <a:prstGeom prst="rect">
              <a:avLst/>
            </a:prstGeom>
            <a:solidFill>
              <a:schemeClr val="bg1"/>
            </a:solidFill>
            <a:ln w="28575">
              <a:solidFill>
                <a:schemeClr val="tx1"/>
              </a:solidFill>
              <a:miter lim="800000"/>
              <a:headEnd/>
              <a:tailEnd/>
            </a:ln>
            <a:effectLst/>
          </p:spPr>
          <p:txBody>
            <a:bodyPr wrap="none" anchor="ctr"/>
            <a:lstStyle/>
            <a:p>
              <a:pPr algn="ctr">
                <a:spcBef>
                  <a:spcPct val="0"/>
                </a:spcBef>
                <a:buClrTx/>
                <a:buSzTx/>
                <a:buFontTx/>
                <a:buNone/>
              </a:pPr>
              <a:endParaRPr lang="it-IT">
                <a:solidFill>
                  <a:schemeClr val="bg1"/>
                </a:solidFill>
                <a:latin typeface="Times New Roman" pitchFamily="64" charset="0"/>
              </a:endParaRPr>
            </a:p>
          </p:txBody>
        </p:sp>
        <p:sp>
          <p:nvSpPr>
            <p:cNvPr id="88071" name="Text Box 7"/>
            <p:cNvSpPr txBox="1">
              <a:spLocks noChangeArrowheads="1"/>
            </p:cNvSpPr>
            <p:nvPr/>
          </p:nvSpPr>
          <p:spPr bwMode="auto">
            <a:xfrm>
              <a:off x="656" y="2260"/>
              <a:ext cx="707" cy="231"/>
            </a:xfrm>
            <a:prstGeom prst="rect">
              <a:avLst/>
            </a:prstGeom>
            <a:noFill/>
            <a:ln w="9525">
              <a:noFill/>
              <a:miter lim="800000"/>
              <a:headEnd/>
              <a:tailEnd/>
            </a:ln>
            <a:effectLst/>
          </p:spPr>
          <p:txBody>
            <a:bodyPr wrap="none" anchor="ctr">
              <a:spAutoFit/>
            </a:bodyPr>
            <a:lstStyle/>
            <a:p>
              <a:pPr algn="ctr">
                <a:spcBef>
                  <a:spcPct val="0"/>
                </a:spcBef>
                <a:buClrTx/>
                <a:buSzTx/>
                <a:buFontTx/>
                <a:buNone/>
              </a:pPr>
              <a:r>
                <a:rPr lang="en-US" altLang="it-IT" sz="1800"/>
                <a:t>processo</a:t>
              </a:r>
              <a:endParaRPr lang="en-US" altLang="it-IT" sz="1800">
                <a:latin typeface="Times New Roman" pitchFamily="64" charset="0"/>
              </a:endParaRPr>
            </a:p>
          </p:txBody>
        </p:sp>
        <p:grpSp>
          <p:nvGrpSpPr>
            <p:cNvPr id="88072" name="Group 8"/>
            <p:cNvGrpSpPr>
              <a:grpSpLocks/>
            </p:cNvGrpSpPr>
            <p:nvPr/>
          </p:nvGrpSpPr>
          <p:grpSpPr bwMode="auto">
            <a:xfrm>
              <a:off x="661" y="2628"/>
              <a:ext cx="692" cy="630"/>
              <a:chOff x="649" y="2610"/>
              <a:chExt cx="692" cy="630"/>
            </a:xfrm>
          </p:grpSpPr>
          <p:sp>
            <p:nvSpPr>
              <p:cNvPr id="88073" name="Text Box 9"/>
              <p:cNvSpPr txBox="1">
                <a:spLocks noChangeArrowheads="1"/>
              </p:cNvSpPr>
              <p:nvPr/>
            </p:nvSpPr>
            <p:spPr bwMode="auto">
              <a:xfrm>
                <a:off x="649" y="2658"/>
                <a:ext cx="692" cy="577"/>
              </a:xfrm>
              <a:prstGeom prst="rect">
                <a:avLst/>
              </a:prstGeom>
              <a:noFill/>
              <a:ln w="9525">
                <a:noFill/>
                <a:miter lim="800000"/>
                <a:headEnd/>
                <a:tailEnd/>
              </a:ln>
              <a:effectLst/>
            </p:spPr>
            <p:txBody>
              <a:bodyPr wrap="none" anchor="ctr">
                <a:spAutoFit/>
              </a:bodyPr>
              <a:lstStyle/>
              <a:p>
                <a:pPr algn="ctr">
                  <a:spcBef>
                    <a:spcPct val="0"/>
                  </a:spcBef>
                  <a:buClrTx/>
                  <a:buSzTx/>
                  <a:buFontTx/>
                  <a:buNone/>
                </a:pPr>
                <a:r>
                  <a:rPr lang="en-US" altLang="it-IT" sz="1800"/>
                  <a:t>TCP con</a:t>
                </a:r>
              </a:p>
              <a:p>
                <a:pPr algn="ctr">
                  <a:spcBef>
                    <a:spcPct val="0"/>
                  </a:spcBef>
                  <a:buClrTx/>
                  <a:buSzTx/>
                  <a:buFontTx/>
                  <a:buNone/>
                </a:pPr>
                <a:r>
                  <a:rPr lang="en-US" altLang="it-IT" sz="1800"/>
                  <a:t>buffer e</a:t>
                </a:r>
              </a:p>
              <a:p>
                <a:pPr algn="ctr">
                  <a:spcBef>
                    <a:spcPct val="0"/>
                  </a:spcBef>
                  <a:buClrTx/>
                  <a:buSzTx/>
                  <a:buFontTx/>
                  <a:buNone/>
                </a:pPr>
                <a:r>
                  <a:rPr lang="en-US" altLang="it-IT" sz="1800"/>
                  <a:t>variabili</a:t>
                </a:r>
                <a:endParaRPr lang="en-US" altLang="it-IT" sz="1800">
                  <a:latin typeface="Times New Roman" pitchFamily="64" charset="0"/>
                </a:endParaRPr>
              </a:p>
            </p:txBody>
          </p:sp>
          <p:sp>
            <p:nvSpPr>
              <p:cNvPr id="88074" name="Rectangle 10"/>
              <p:cNvSpPr>
                <a:spLocks noChangeArrowheads="1"/>
              </p:cNvSpPr>
              <p:nvPr/>
            </p:nvSpPr>
            <p:spPr bwMode="auto">
              <a:xfrm>
                <a:off x="672" y="2610"/>
                <a:ext cx="642" cy="630"/>
              </a:xfrm>
              <a:prstGeom prst="rect">
                <a:avLst/>
              </a:prstGeom>
              <a:noFill/>
              <a:ln w="28575">
                <a:solidFill>
                  <a:schemeClr val="tx1"/>
                </a:solidFill>
                <a:miter lim="800000"/>
                <a:headEnd/>
                <a:tailEnd/>
              </a:ln>
              <a:effectLst/>
            </p:spPr>
            <p:txBody>
              <a:bodyPr wrap="none" anchor="ctr"/>
              <a:lstStyle/>
              <a:p>
                <a:endParaRPr lang="en-US"/>
              </a:p>
            </p:txBody>
          </p:sp>
        </p:grpSp>
        <p:grpSp>
          <p:nvGrpSpPr>
            <p:cNvPr id="88075" name="Group 11"/>
            <p:cNvGrpSpPr>
              <a:grpSpLocks/>
            </p:cNvGrpSpPr>
            <p:nvPr/>
          </p:nvGrpSpPr>
          <p:grpSpPr bwMode="auto">
            <a:xfrm>
              <a:off x="741" y="2500"/>
              <a:ext cx="561" cy="231"/>
              <a:chOff x="897" y="3736"/>
              <a:chExt cx="561" cy="231"/>
            </a:xfrm>
          </p:grpSpPr>
          <p:sp>
            <p:nvSpPr>
              <p:cNvPr id="88076" name="Rectangle 12"/>
              <p:cNvSpPr>
                <a:spLocks noChangeArrowheads="1"/>
              </p:cNvSpPr>
              <p:nvPr/>
            </p:nvSpPr>
            <p:spPr bwMode="auto">
              <a:xfrm>
                <a:off x="924" y="3774"/>
                <a:ext cx="492" cy="156"/>
              </a:xfrm>
              <a:prstGeom prst="rect">
                <a:avLst/>
              </a:prstGeom>
              <a:solidFill>
                <a:srgbClr val="FF0000"/>
              </a:solidFill>
              <a:ln w="9525">
                <a:noFill/>
                <a:miter lim="800000"/>
                <a:headEnd/>
                <a:tailEnd/>
              </a:ln>
              <a:effectLst/>
            </p:spPr>
            <p:txBody>
              <a:bodyPr wrap="none" anchor="ctr"/>
              <a:lstStyle/>
              <a:p>
                <a:endParaRPr lang="en-US"/>
              </a:p>
            </p:txBody>
          </p:sp>
          <p:sp>
            <p:nvSpPr>
              <p:cNvPr id="88077" name="Text Box 13"/>
              <p:cNvSpPr txBox="1">
                <a:spLocks noChangeArrowheads="1"/>
              </p:cNvSpPr>
              <p:nvPr/>
            </p:nvSpPr>
            <p:spPr bwMode="auto">
              <a:xfrm>
                <a:off x="897" y="3736"/>
                <a:ext cx="561" cy="231"/>
              </a:xfrm>
              <a:prstGeom prst="rect">
                <a:avLst/>
              </a:prstGeom>
              <a:noFill/>
              <a:ln w="9525">
                <a:noFill/>
                <a:miter lim="800000"/>
                <a:headEnd/>
                <a:tailEnd/>
              </a:ln>
              <a:effectLst/>
            </p:spPr>
            <p:txBody>
              <a:bodyPr wrap="none" anchor="ctr">
                <a:spAutoFit/>
              </a:bodyPr>
              <a:lstStyle/>
              <a:p>
                <a:pPr algn="ctr">
                  <a:spcBef>
                    <a:spcPct val="0"/>
                  </a:spcBef>
                  <a:buClrTx/>
                  <a:buSzTx/>
                  <a:buFontTx/>
                  <a:buNone/>
                </a:pPr>
                <a:r>
                  <a:rPr lang="en-US" altLang="it-IT" sz="1800">
                    <a:solidFill>
                      <a:schemeClr val="bg1"/>
                    </a:solidFill>
                  </a:rPr>
                  <a:t>socket</a:t>
                </a:r>
                <a:endParaRPr lang="en-US" altLang="it-IT">
                  <a:latin typeface="Times New Roman" pitchFamily="64" charset="0"/>
                </a:endParaRPr>
              </a:p>
            </p:txBody>
          </p:sp>
        </p:grpSp>
      </p:grpSp>
      <p:sp>
        <p:nvSpPr>
          <p:cNvPr id="88078" name="Text Box 14"/>
          <p:cNvSpPr txBox="1">
            <a:spLocks noChangeArrowheads="1"/>
          </p:cNvSpPr>
          <p:nvPr/>
        </p:nvSpPr>
        <p:spPr bwMode="auto">
          <a:xfrm>
            <a:off x="209550" y="3681413"/>
            <a:ext cx="1738313" cy="825500"/>
          </a:xfrm>
          <a:prstGeom prst="rect">
            <a:avLst/>
          </a:prstGeom>
          <a:noFill/>
          <a:ln w="9525">
            <a:noFill/>
            <a:miter lim="800000"/>
            <a:headEnd/>
            <a:tailEnd/>
          </a:ln>
          <a:effectLst/>
        </p:spPr>
        <p:txBody>
          <a:bodyPr wrap="none" anchor="ctr">
            <a:spAutoFit/>
          </a:bodyPr>
          <a:lstStyle/>
          <a:p>
            <a:pPr algn="r">
              <a:spcBef>
                <a:spcPct val="0"/>
              </a:spcBef>
              <a:buClrTx/>
              <a:buSzTx/>
              <a:buFontTx/>
              <a:buNone/>
            </a:pPr>
            <a:r>
              <a:rPr lang="en-US" altLang="it-IT" sz="1600"/>
              <a:t>Controll</a:t>
            </a:r>
            <a:r>
              <a:rPr lang="it-IT" sz="1600"/>
              <a:t>ato dallo</a:t>
            </a:r>
            <a:br>
              <a:rPr lang="it-IT" sz="1600"/>
            </a:br>
            <a:r>
              <a:rPr lang="en-US" sz="1600"/>
              <a:t>svil</a:t>
            </a:r>
            <a:r>
              <a:rPr lang="it-IT" sz="1600"/>
              <a:t>uppatore</a:t>
            </a:r>
            <a:br>
              <a:rPr lang="it-IT" sz="1600"/>
            </a:br>
            <a:r>
              <a:rPr lang="it-IT" sz="1600"/>
              <a:t>dell’applicazione</a:t>
            </a:r>
            <a:endParaRPr lang="en-US">
              <a:latin typeface="Times New Roman" pitchFamily="64" charset="0"/>
            </a:endParaRPr>
          </a:p>
        </p:txBody>
      </p:sp>
      <p:sp>
        <p:nvSpPr>
          <p:cNvPr id="88079" name="Text Box 15"/>
          <p:cNvSpPr txBox="1">
            <a:spLocks noChangeArrowheads="1"/>
          </p:cNvSpPr>
          <p:nvPr/>
        </p:nvSpPr>
        <p:spPr bwMode="auto">
          <a:xfrm>
            <a:off x="66675" y="4670425"/>
            <a:ext cx="1852613" cy="581025"/>
          </a:xfrm>
          <a:prstGeom prst="rect">
            <a:avLst/>
          </a:prstGeom>
          <a:noFill/>
          <a:ln w="9525">
            <a:noFill/>
            <a:miter lim="800000"/>
            <a:headEnd/>
            <a:tailEnd/>
          </a:ln>
          <a:effectLst/>
        </p:spPr>
        <p:txBody>
          <a:bodyPr wrap="none" anchor="ctr">
            <a:spAutoFit/>
          </a:bodyPr>
          <a:lstStyle/>
          <a:p>
            <a:pPr algn="r">
              <a:spcBef>
                <a:spcPct val="0"/>
              </a:spcBef>
              <a:buClrTx/>
              <a:buSzTx/>
              <a:buFontTx/>
              <a:buNone/>
            </a:pPr>
            <a:r>
              <a:rPr lang="en-US" altLang="it-IT" sz="1600"/>
              <a:t>Controll</a:t>
            </a:r>
            <a:r>
              <a:rPr lang="it-IT" sz="1600"/>
              <a:t>ato</a:t>
            </a:r>
            <a:r>
              <a:rPr lang="en-US" sz="1600"/>
              <a:t> dal</a:t>
            </a:r>
          </a:p>
          <a:p>
            <a:pPr algn="r">
              <a:spcBef>
                <a:spcPct val="0"/>
              </a:spcBef>
              <a:buClrTx/>
              <a:buSzTx/>
              <a:buFontTx/>
              <a:buNone/>
            </a:pPr>
            <a:r>
              <a:rPr lang="en-US" sz="1600"/>
              <a:t>sistema operativo</a:t>
            </a:r>
            <a:endParaRPr lang="en-US">
              <a:latin typeface="Times New Roman" pitchFamily="64" charset="0"/>
            </a:endParaRPr>
          </a:p>
        </p:txBody>
      </p:sp>
      <p:sp>
        <p:nvSpPr>
          <p:cNvPr id="88080" name="Line 16"/>
          <p:cNvSpPr>
            <a:spLocks noChangeShapeType="1"/>
          </p:cNvSpPr>
          <p:nvPr/>
        </p:nvSpPr>
        <p:spPr bwMode="auto">
          <a:xfrm flipV="1">
            <a:off x="1943100" y="3895725"/>
            <a:ext cx="0" cy="485775"/>
          </a:xfrm>
          <a:prstGeom prst="line">
            <a:avLst/>
          </a:prstGeom>
          <a:noFill/>
          <a:ln w="28575">
            <a:solidFill>
              <a:schemeClr val="tx1"/>
            </a:solidFill>
            <a:round/>
            <a:headEnd type="triangle" w="med" len="med"/>
            <a:tailEnd type="triangle" w="med" len="med"/>
          </a:ln>
          <a:effectLst/>
        </p:spPr>
        <p:txBody>
          <a:bodyPr wrap="none" anchor="ctr"/>
          <a:lstStyle/>
          <a:p>
            <a:endParaRPr lang="en-US"/>
          </a:p>
        </p:txBody>
      </p:sp>
      <p:sp>
        <p:nvSpPr>
          <p:cNvPr id="88081" name="Line 17"/>
          <p:cNvSpPr>
            <a:spLocks noChangeShapeType="1"/>
          </p:cNvSpPr>
          <p:nvPr/>
        </p:nvSpPr>
        <p:spPr bwMode="auto">
          <a:xfrm flipH="1" flipV="1">
            <a:off x="1933575" y="4476750"/>
            <a:ext cx="0" cy="1000125"/>
          </a:xfrm>
          <a:prstGeom prst="line">
            <a:avLst/>
          </a:prstGeom>
          <a:noFill/>
          <a:ln w="28575">
            <a:solidFill>
              <a:schemeClr val="tx1"/>
            </a:solidFill>
            <a:round/>
            <a:headEnd type="triangle" w="med" len="med"/>
            <a:tailEnd type="triangle" w="med" len="med"/>
          </a:ln>
          <a:effectLst/>
        </p:spPr>
        <p:txBody>
          <a:bodyPr wrap="none" anchor="ctr"/>
          <a:lstStyle/>
          <a:p>
            <a:endParaRPr lang="en-US"/>
          </a:p>
        </p:txBody>
      </p:sp>
      <p:sp>
        <p:nvSpPr>
          <p:cNvPr id="88082" name="Text Box 18"/>
          <p:cNvSpPr txBox="1">
            <a:spLocks noChangeArrowheads="1"/>
          </p:cNvSpPr>
          <p:nvPr/>
        </p:nvSpPr>
        <p:spPr bwMode="auto">
          <a:xfrm>
            <a:off x="2198688" y="5600700"/>
            <a:ext cx="955675" cy="701675"/>
          </a:xfrm>
          <a:prstGeom prst="rect">
            <a:avLst/>
          </a:prstGeom>
          <a:noFill/>
          <a:ln w="9525">
            <a:noFill/>
            <a:miter lim="800000"/>
            <a:headEnd/>
            <a:tailEnd/>
          </a:ln>
          <a:effectLst/>
        </p:spPr>
        <p:txBody>
          <a:bodyPr wrap="none" anchor="ctr">
            <a:spAutoFit/>
          </a:bodyPr>
          <a:lstStyle/>
          <a:p>
            <a:pPr algn="ctr">
              <a:spcBef>
                <a:spcPct val="0"/>
              </a:spcBef>
              <a:buClrTx/>
              <a:buSzTx/>
              <a:buFontTx/>
              <a:buNone/>
            </a:pPr>
            <a:r>
              <a:rPr lang="en-US" altLang="it-IT" sz="2000"/>
              <a:t>host o</a:t>
            </a:r>
          </a:p>
          <a:p>
            <a:pPr algn="ctr">
              <a:spcBef>
                <a:spcPct val="0"/>
              </a:spcBef>
              <a:buClrTx/>
              <a:buSzTx/>
              <a:buFontTx/>
              <a:buNone/>
            </a:pPr>
            <a:r>
              <a:rPr lang="en-US" altLang="it-IT" sz="2000"/>
              <a:t>server</a:t>
            </a:r>
            <a:endParaRPr lang="en-US" altLang="it-IT">
              <a:latin typeface="Times New Roman" pitchFamily="64" charset="0"/>
            </a:endParaRPr>
          </a:p>
        </p:txBody>
      </p:sp>
      <p:graphicFrame>
        <p:nvGraphicFramePr>
          <p:cNvPr id="88083" name="Object 19"/>
          <p:cNvGraphicFramePr>
            <a:graphicFrameLocks noChangeAspect="1"/>
          </p:cNvGraphicFramePr>
          <p:nvPr/>
        </p:nvGraphicFramePr>
        <p:xfrm>
          <a:off x="5730875" y="3408363"/>
          <a:ext cx="1123950" cy="892175"/>
        </p:xfrm>
        <a:graphic>
          <a:graphicData uri="http://schemas.openxmlformats.org/presentationml/2006/ole">
            <p:oleObj spid="_x0000_s88083" name="Clip" r:id="rId4" imgW="1305000" imgH="1085760" progId="MS_ClipArt_Gallery.2">
              <p:embed/>
            </p:oleObj>
          </a:graphicData>
        </a:graphic>
      </p:graphicFrame>
      <p:sp>
        <p:nvSpPr>
          <p:cNvPr id="88085" name="Rectangle 21"/>
          <p:cNvSpPr>
            <a:spLocks noChangeArrowheads="1"/>
          </p:cNvSpPr>
          <p:nvPr/>
        </p:nvSpPr>
        <p:spPr bwMode="auto">
          <a:xfrm>
            <a:off x="5819775" y="3781425"/>
            <a:ext cx="1019175" cy="457200"/>
          </a:xfrm>
          <a:prstGeom prst="rect">
            <a:avLst/>
          </a:prstGeom>
          <a:solidFill>
            <a:schemeClr val="bg1"/>
          </a:solidFill>
          <a:ln w="28575">
            <a:solidFill>
              <a:schemeClr val="tx1"/>
            </a:solidFill>
            <a:miter lim="800000"/>
            <a:headEnd/>
            <a:tailEnd/>
          </a:ln>
          <a:effectLst/>
        </p:spPr>
        <p:txBody>
          <a:bodyPr wrap="none" anchor="ctr"/>
          <a:lstStyle/>
          <a:p>
            <a:pPr algn="ctr">
              <a:spcBef>
                <a:spcPct val="0"/>
              </a:spcBef>
              <a:buClrTx/>
              <a:buSzTx/>
              <a:buFontTx/>
              <a:buNone/>
            </a:pPr>
            <a:endParaRPr lang="it-IT">
              <a:solidFill>
                <a:schemeClr val="bg1"/>
              </a:solidFill>
              <a:latin typeface="Times New Roman" pitchFamily="64" charset="0"/>
            </a:endParaRPr>
          </a:p>
        </p:txBody>
      </p:sp>
      <p:sp>
        <p:nvSpPr>
          <p:cNvPr id="88086" name="Text Box 22"/>
          <p:cNvSpPr txBox="1">
            <a:spLocks noChangeArrowheads="1"/>
          </p:cNvSpPr>
          <p:nvPr/>
        </p:nvSpPr>
        <p:spPr bwMode="auto">
          <a:xfrm>
            <a:off x="5784850" y="3749675"/>
            <a:ext cx="1122363" cy="366713"/>
          </a:xfrm>
          <a:prstGeom prst="rect">
            <a:avLst/>
          </a:prstGeom>
          <a:noFill/>
          <a:ln w="9525">
            <a:noFill/>
            <a:miter lim="800000"/>
            <a:headEnd/>
            <a:tailEnd/>
          </a:ln>
          <a:effectLst/>
        </p:spPr>
        <p:txBody>
          <a:bodyPr wrap="none" anchor="ctr">
            <a:spAutoFit/>
          </a:bodyPr>
          <a:lstStyle/>
          <a:p>
            <a:pPr algn="ctr">
              <a:spcBef>
                <a:spcPct val="0"/>
              </a:spcBef>
              <a:buClrTx/>
              <a:buSzTx/>
              <a:buFontTx/>
              <a:buNone/>
            </a:pPr>
            <a:r>
              <a:rPr lang="en-US" altLang="it-IT" sz="1800"/>
              <a:t>processo</a:t>
            </a:r>
            <a:endParaRPr lang="en-US" altLang="it-IT" sz="1800">
              <a:latin typeface="Times New Roman" pitchFamily="64" charset="0"/>
            </a:endParaRPr>
          </a:p>
        </p:txBody>
      </p:sp>
      <p:grpSp>
        <p:nvGrpSpPr>
          <p:cNvPr id="88087" name="Group 23"/>
          <p:cNvGrpSpPr>
            <a:grpSpLocks/>
          </p:cNvGrpSpPr>
          <p:nvPr/>
        </p:nvGrpSpPr>
        <p:grpSpPr bwMode="auto">
          <a:xfrm>
            <a:off x="5792788" y="4333875"/>
            <a:ext cx="1098550" cy="1000125"/>
            <a:chOff x="649" y="2610"/>
            <a:chExt cx="692" cy="630"/>
          </a:xfrm>
        </p:grpSpPr>
        <p:sp>
          <p:nvSpPr>
            <p:cNvPr id="88088" name="Text Box 24"/>
            <p:cNvSpPr txBox="1">
              <a:spLocks noChangeArrowheads="1"/>
            </p:cNvSpPr>
            <p:nvPr/>
          </p:nvSpPr>
          <p:spPr bwMode="auto">
            <a:xfrm>
              <a:off x="649" y="2658"/>
              <a:ext cx="692" cy="577"/>
            </a:xfrm>
            <a:prstGeom prst="rect">
              <a:avLst/>
            </a:prstGeom>
            <a:noFill/>
            <a:ln w="9525">
              <a:noFill/>
              <a:miter lim="800000"/>
              <a:headEnd/>
              <a:tailEnd/>
            </a:ln>
            <a:effectLst/>
          </p:spPr>
          <p:txBody>
            <a:bodyPr wrap="none" anchor="ctr">
              <a:spAutoFit/>
            </a:bodyPr>
            <a:lstStyle/>
            <a:p>
              <a:pPr algn="ctr">
                <a:spcBef>
                  <a:spcPct val="0"/>
                </a:spcBef>
                <a:buClrTx/>
                <a:buSzTx/>
                <a:buFontTx/>
                <a:buNone/>
              </a:pPr>
              <a:r>
                <a:rPr lang="en-US" altLang="it-IT" sz="1800"/>
                <a:t>TCP con</a:t>
              </a:r>
            </a:p>
            <a:p>
              <a:pPr algn="ctr">
                <a:spcBef>
                  <a:spcPct val="0"/>
                </a:spcBef>
                <a:buClrTx/>
                <a:buSzTx/>
                <a:buFontTx/>
                <a:buNone/>
              </a:pPr>
              <a:r>
                <a:rPr lang="en-US" altLang="it-IT" sz="1800"/>
                <a:t>buffer e</a:t>
              </a:r>
            </a:p>
            <a:p>
              <a:pPr algn="ctr">
                <a:spcBef>
                  <a:spcPct val="0"/>
                </a:spcBef>
                <a:buClrTx/>
                <a:buSzTx/>
                <a:buFontTx/>
                <a:buNone/>
              </a:pPr>
              <a:r>
                <a:rPr lang="en-US" altLang="it-IT" sz="1800"/>
                <a:t>variabili</a:t>
              </a:r>
            </a:p>
          </p:txBody>
        </p:sp>
        <p:sp>
          <p:nvSpPr>
            <p:cNvPr id="88089" name="Rectangle 25"/>
            <p:cNvSpPr>
              <a:spLocks noChangeArrowheads="1"/>
            </p:cNvSpPr>
            <p:nvPr/>
          </p:nvSpPr>
          <p:spPr bwMode="auto">
            <a:xfrm>
              <a:off x="672" y="2610"/>
              <a:ext cx="642" cy="630"/>
            </a:xfrm>
            <a:prstGeom prst="rect">
              <a:avLst/>
            </a:prstGeom>
            <a:noFill/>
            <a:ln w="28575">
              <a:solidFill>
                <a:schemeClr val="tx1"/>
              </a:solidFill>
              <a:miter lim="800000"/>
              <a:headEnd/>
              <a:tailEnd/>
            </a:ln>
            <a:effectLst/>
          </p:spPr>
          <p:txBody>
            <a:bodyPr wrap="none" anchor="ctr"/>
            <a:lstStyle/>
            <a:p>
              <a:endParaRPr lang="en-US"/>
            </a:p>
          </p:txBody>
        </p:sp>
      </p:grpSp>
      <p:grpSp>
        <p:nvGrpSpPr>
          <p:cNvPr id="88090" name="Group 26"/>
          <p:cNvGrpSpPr>
            <a:grpSpLocks/>
          </p:cNvGrpSpPr>
          <p:nvPr/>
        </p:nvGrpSpPr>
        <p:grpSpPr bwMode="auto">
          <a:xfrm>
            <a:off x="5919788" y="4130675"/>
            <a:ext cx="890587" cy="366713"/>
            <a:chOff x="897" y="3736"/>
            <a:chExt cx="561" cy="231"/>
          </a:xfrm>
        </p:grpSpPr>
        <p:sp>
          <p:nvSpPr>
            <p:cNvPr id="88091" name="Rectangle 27"/>
            <p:cNvSpPr>
              <a:spLocks noChangeArrowheads="1"/>
            </p:cNvSpPr>
            <p:nvPr/>
          </p:nvSpPr>
          <p:spPr bwMode="auto">
            <a:xfrm>
              <a:off x="924" y="3774"/>
              <a:ext cx="492" cy="156"/>
            </a:xfrm>
            <a:prstGeom prst="rect">
              <a:avLst/>
            </a:prstGeom>
            <a:solidFill>
              <a:srgbClr val="FF0000"/>
            </a:solidFill>
            <a:ln w="9525">
              <a:noFill/>
              <a:miter lim="800000"/>
              <a:headEnd/>
              <a:tailEnd/>
            </a:ln>
            <a:effectLst/>
          </p:spPr>
          <p:txBody>
            <a:bodyPr wrap="none" anchor="ctr"/>
            <a:lstStyle/>
            <a:p>
              <a:endParaRPr lang="en-US"/>
            </a:p>
          </p:txBody>
        </p:sp>
        <p:sp>
          <p:nvSpPr>
            <p:cNvPr id="88092" name="Text Box 28"/>
            <p:cNvSpPr txBox="1">
              <a:spLocks noChangeArrowheads="1"/>
            </p:cNvSpPr>
            <p:nvPr/>
          </p:nvSpPr>
          <p:spPr bwMode="auto">
            <a:xfrm>
              <a:off x="897" y="3736"/>
              <a:ext cx="561" cy="231"/>
            </a:xfrm>
            <a:prstGeom prst="rect">
              <a:avLst/>
            </a:prstGeom>
            <a:noFill/>
            <a:ln w="9525">
              <a:noFill/>
              <a:miter lim="800000"/>
              <a:headEnd/>
              <a:tailEnd/>
            </a:ln>
            <a:effectLst/>
          </p:spPr>
          <p:txBody>
            <a:bodyPr wrap="none" anchor="ctr">
              <a:spAutoFit/>
            </a:bodyPr>
            <a:lstStyle/>
            <a:p>
              <a:pPr algn="ctr">
                <a:spcBef>
                  <a:spcPct val="0"/>
                </a:spcBef>
                <a:buClrTx/>
                <a:buSzTx/>
                <a:buFontTx/>
                <a:buNone/>
              </a:pPr>
              <a:r>
                <a:rPr lang="en-US" altLang="it-IT" sz="1800">
                  <a:solidFill>
                    <a:schemeClr val="bg1"/>
                  </a:solidFill>
                </a:rPr>
                <a:t>socket</a:t>
              </a:r>
              <a:endParaRPr lang="en-US" altLang="it-IT">
                <a:latin typeface="Times New Roman" pitchFamily="64" charset="0"/>
              </a:endParaRPr>
            </a:p>
          </p:txBody>
        </p:sp>
      </p:grpSp>
      <p:sp>
        <p:nvSpPr>
          <p:cNvPr id="88093" name="Text Box 29"/>
          <p:cNvSpPr txBox="1">
            <a:spLocks noChangeArrowheads="1"/>
          </p:cNvSpPr>
          <p:nvPr/>
        </p:nvSpPr>
        <p:spPr bwMode="auto">
          <a:xfrm>
            <a:off x="7118350" y="3519488"/>
            <a:ext cx="1738313" cy="825500"/>
          </a:xfrm>
          <a:prstGeom prst="rect">
            <a:avLst/>
          </a:prstGeom>
          <a:noFill/>
          <a:ln w="9525">
            <a:noFill/>
            <a:miter lim="800000"/>
            <a:headEnd/>
            <a:tailEnd/>
          </a:ln>
          <a:effectLst/>
        </p:spPr>
        <p:txBody>
          <a:bodyPr wrap="none" anchor="ctr">
            <a:spAutoFit/>
          </a:bodyPr>
          <a:lstStyle/>
          <a:p>
            <a:pPr>
              <a:spcBef>
                <a:spcPct val="0"/>
              </a:spcBef>
              <a:buClrTx/>
              <a:buSzTx/>
              <a:buFontTx/>
              <a:buNone/>
            </a:pPr>
            <a:r>
              <a:rPr lang="en-US" altLang="it-IT" sz="1600"/>
              <a:t>Controll</a:t>
            </a:r>
            <a:r>
              <a:rPr lang="it-IT" sz="1600"/>
              <a:t>ato dallo</a:t>
            </a:r>
            <a:br>
              <a:rPr lang="it-IT" sz="1600"/>
            </a:br>
            <a:r>
              <a:rPr lang="en-US" sz="1600"/>
              <a:t>svil</a:t>
            </a:r>
            <a:r>
              <a:rPr lang="it-IT" sz="1600"/>
              <a:t>uppatore</a:t>
            </a:r>
            <a:br>
              <a:rPr lang="it-IT" sz="1600"/>
            </a:br>
            <a:r>
              <a:rPr lang="it-IT" sz="1600"/>
              <a:t>dell’applicazione</a:t>
            </a:r>
            <a:endParaRPr lang="en-US">
              <a:latin typeface="Times New Roman" pitchFamily="64" charset="0"/>
            </a:endParaRPr>
          </a:p>
        </p:txBody>
      </p:sp>
      <p:sp>
        <p:nvSpPr>
          <p:cNvPr id="88094" name="Text Box 30"/>
          <p:cNvSpPr txBox="1">
            <a:spLocks noChangeArrowheads="1"/>
          </p:cNvSpPr>
          <p:nvPr/>
        </p:nvSpPr>
        <p:spPr bwMode="auto">
          <a:xfrm>
            <a:off x="7123113" y="4556125"/>
            <a:ext cx="1852612" cy="581025"/>
          </a:xfrm>
          <a:prstGeom prst="rect">
            <a:avLst/>
          </a:prstGeom>
          <a:noFill/>
          <a:ln w="9525">
            <a:noFill/>
            <a:miter lim="800000"/>
            <a:headEnd/>
            <a:tailEnd/>
          </a:ln>
          <a:effectLst/>
        </p:spPr>
        <p:txBody>
          <a:bodyPr wrap="none" anchor="ctr">
            <a:spAutoFit/>
          </a:bodyPr>
          <a:lstStyle/>
          <a:p>
            <a:pPr>
              <a:spcBef>
                <a:spcPct val="0"/>
              </a:spcBef>
              <a:buClrTx/>
              <a:buSzTx/>
              <a:buFontTx/>
              <a:buNone/>
            </a:pPr>
            <a:r>
              <a:rPr lang="en-US" altLang="it-IT" sz="1600"/>
              <a:t>Controll</a:t>
            </a:r>
            <a:r>
              <a:rPr lang="it-IT" sz="1600"/>
              <a:t>ato</a:t>
            </a:r>
            <a:r>
              <a:rPr lang="en-US" sz="1600"/>
              <a:t> dal</a:t>
            </a:r>
          </a:p>
          <a:p>
            <a:pPr>
              <a:spcBef>
                <a:spcPct val="0"/>
              </a:spcBef>
              <a:buClrTx/>
              <a:buSzTx/>
              <a:buFontTx/>
              <a:buNone/>
            </a:pPr>
            <a:r>
              <a:rPr lang="en-US" sz="1600"/>
              <a:t>sistema operativo</a:t>
            </a:r>
          </a:p>
        </p:txBody>
      </p:sp>
      <p:sp>
        <p:nvSpPr>
          <p:cNvPr id="88095" name="Line 31"/>
          <p:cNvSpPr>
            <a:spLocks noChangeShapeType="1"/>
          </p:cNvSpPr>
          <p:nvPr/>
        </p:nvSpPr>
        <p:spPr bwMode="auto">
          <a:xfrm flipV="1">
            <a:off x="7029450" y="3762375"/>
            <a:ext cx="0" cy="485775"/>
          </a:xfrm>
          <a:prstGeom prst="line">
            <a:avLst/>
          </a:prstGeom>
          <a:noFill/>
          <a:ln w="28575">
            <a:solidFill>
              <a:schemeClr val="tx1"/>
            </a:solidFill>
            <a:round/>
            <a:headEnd type="triangle" w="med" len="med"/>
            <a:tailEnd type="triangle" w="med" len="med"/>
          </a:ln>
          <a:effectLst/>
        </p:spPr>
        <p:txBody>
          <a:bodyPr wrap="none" anchor="ctr"/>
          <a:lstStyle/>
          <a:p>
            <a:endParaRPr lang="en-US"/>
          </a:p>
        </p:txBody>
      </p:sp>
      <p:sp>
        <p:nvSpPr>
          <p:cNvPr id="88096" name="Line 32"/>
          <p:cNvSpPr>
            <a:spLocks noChangeShapeType="1"/>
          </p:cNvSpPr>
          <p:nvPr/>
        </p:nvSpPr>
        <p:spPr bwMode="auto">
          <a:xfrm flipH="1" flipV="1">
            <a:off x="7019925" y="4343400"/>
            <a:ext cx="0" cy="1000125"/>
          </a:xfrm>
          <a:prstGeom prst="line">
            <a:avLst/>
          </a:prstGeom>
          <a:noFill/>
          <a:ln w="28575">
            <a:solidFill>
              <a:schemeClr val="tx1"/>
            </a:solidFill>
            <a:round/>
            <a:headEnd type="triangle" w="med" len="med"/>
            <a:tailEnd type="triangle" w="med" len="med"/>
          </a:ln>
          <a:effectLst/>
        </p:spPr>
        <p:txBody>
          <a:bodyPr wrap="none" anchor="ctr"/>
          <a:lstStyle/>
          <a:p>
            <a:endParaRPr lang="en-US"/>
          </a:p>
        </p:txBody>
      </p:sp>
      <p:sp>
        <p:nvSpPr>
          <p:cNvPr id="88097" name="Text Box 33"/>
          <p:cNvSpPr txBox="1">
            <a:spLocks noChangeArrowheads="1"/>
          </p:cNvSpPr>
          <p:nvPr/>
        </p:nvSpPr>
        <p:spPr bwMode="auto">
          <a:xfrm>
            <a:off x="5856288" y="5495925"/>
            <a:ext cx="955675" cy="701675"/>
          </a:xfrm>
          <a:prstGeom prst="rect">
            <a:avLst/>
          </a:prstGeom>
          <a:noFill/>
          <a:ln w="9525">
            <a:noFill/>
            <a:miter lim="800000"/>
            <a:headEnd/>
            <a:tailEnd/>
          </a:ln>
          <a:effectLst/>
        </p:spPr>
        <p:txBody>
          <a:bodyPr wrap="none" anchor="ctr">
            <a:spAutoFit/>
          </a:bodyPr>
          <a:lstStyle/>
          <a:p>
            <a:pPr algn="ctr">
              <a:spcBef>
                <a:spcPct val="0"/>
              </a:spcBef>
              <a:buClrTx/>
              <a:buSzTx/>
              <a:buFontTx/>
              <a:buNone/>
            </a:pPr>
            <a:r>
              <a:rPr lang="en-US" altLang="it-IT" sz="2000"/>
              <a:t>host o</a:t>
            </a:r>
          </a:p>
          <a:p>
            <a:pPr algn="ctr">
              <a:spcBef>
                <a:spcPct val="0"/>
              </a:spcBef>
              <a:buClrTx/>
              <a:buSzTx/>
              <a:buFontTx/>
              <a:buNone/>
            </a:pPr>
            <a:r>
              <a:rPr lang="en-US" altLang="it-IT" sz="2000"/>
              <a:t>server</a:t>
            </a:r>
            <a:endParaRPr lang="en-US" altLang="it-IT">
              <a:latin typeface="Times New Roman" pitchFamily="64" charset="0"/>
            </a:endParaRPr>
          </a:p>
        </p:txBody>
      </p:sp>
      <p:sp>
        <p:nvSpPr>
          <p:cNvPr id="88098" name="Freeform 34"/>
          <p:cNvSpPr>
            <a:spLocks/>
          </p:cNvSpPr>
          <p:nvPr/>
        </p:nvSpPr>
        <p:spPr bwMode="auto">
          <a:xfrm>
            <a:off x="3597275" y="4229100"/>
            <a:ext cx="1798638" cy="1674813"/>
          </a:xfrm>
          <a:custGeom>
            <a:avLst/>
            <a:gdLst/>
            <a:ahLst/>
            <a:cxnLst>
              <a:cxn ang="0">
                <a:pos x="239" y="7"/>
              </a:cxn>
              <a:cxn ang="0">
                <a:pos x="35" y="157"/>
              </a:cxn>
              <a:cxn ang="0">
                <a:pos x="29" y="523"/>
              </a:cxn>
              <a:cxn ang="0">
                <a:pos x="53" y="829"/>
              </a:cxn>
              <a:cxn ang="0">
                <a:pos x="245" y="871"/>
              </a:cxn>
              <a:cxn ang="0">
                <a:pos x="647" y="1129"/>
              </a:cxn>
              <a:cxn ang="0">
                <a:pos x="995" y="1237"/>
              </a:cxn>
              <a:cxn ang="0">
                <a:pos x="1199" y="1021"/>
              </a:cxn>
              <a:cxn ang="0">
                <a:pos x="1271" y="445"/>
              </a:cxn>
              <a:cxn ang="0">
                <a:pos x="1205" y="211"/>
              </a:cxn>
              <a:cxn ang="0">
                <a:pos x="749" y="115"/>
              </a:cxn>
              <a:cxn ang="0">
                <a:pos x="239" y="7"/>
              </a:cxn>
            </a:cxnLst>
            <a:rect l="0" t="0" r="r" b="b"/>
            <a:pathLst>
              <a:path w="1292" h="1255">
                <a:moveTo>
                  <a:pt x="239" y="7"/>
                </a:moveTo>
                <a:cubicBezTo>
                  <a:pt x="120" y="14"/>
                  <a:pt x="70" y="71"/>
                  <a:pt x="35" y="157"/>
                </a:cubicBezTo>
                <a:cubicBezTo>
                  <a:pt x="0" y="243"/>
                  <a:pt x="26" y="411"/>
                  <a:pt x="29" y="523"/>
                </a:cubicBezTo>
                <a:cubicBezTo>
                  <a:pt x="32" y="635"/>
                  <a:pt x="17" y="771"/>
                  <a:pt x="53" y="829"/>
                </a:cubicBezTo>
                <a:cubicBezTo>
                  <a:pt x="89" y="887"/>
                  <a:pt x="146" y="821"/>
                  <a:pt x="245" y="871"/>
                </a:cubicBezTo>
                <a:cubicBezTo>
                  <a:pt x="344" y="921"/>
                  <a:pt x="522" y="1068"/>
                  <a:pt x="647" y="1129"/>
                </a:cubicBezTo>
                <a:cubicBezTo>
                  <a:pt x="772" y="1190"/>
                  <a:pt x="903" y="1255"/>
                  <a:pt x="995" y="1237"/>
                </a:cubicBezTo>
                <a:cubicBezTo>
                  <a:pt x="1087" y="1219"/>
                  <a:pt x="1153" y="1153"/>
                  <a:pt x="1199" y="1021"/>
                </a:cubicBezTo>
                <a:cubicBezTo>
                  <a:pt x="1245" y="889"/>
                  <a:pt x="1270" y="580"/>
                  <a:pt x="1271" y="445"/>
                </a:cubicBezTo>
                <a:cubicBezTo>
                  <a:pt x="1272" y="310"/>
                  <a:pt x="1292" y="266"/>
                  <a:pt x="1205" y="211"/>
                </a:cubicBezTo>
                <a:cubicBezTo>
                  <a:pt x="1118" y="156"/>
                  <a:pt x="908" y="150"/>
                  <a:pt x="749" y="115"/>
                </a:cubicBezTo>
                <a:cubicBezTo>
                  <a:pt x="590" y="80"/>
                  <a:pt x="358" y="0"/>
                  <a:pt x="239" y="7"/>
                </a:cubicBezTo>
                <a:close/>
              </a:path>
            </a:pathLst>
          </a:custGeom>
          <a:solidFill>
            <a:srgbClr val="CCFFFF"/>
          </a:solidFill>
          <a:ln w="9525">
            <a:noFill/>
            <a:round/>
            <a:headEnd/>
            <a:tailEnd/>
          </a:ln>
          <a:effectLst/>
        </p:spPr>
        <p:txBody>
          <a:bodyPr wrap="none" anchor="ctr"/>
          <a:lstStyle/>
          <a:p>
            <a:endParaRPr lang="en-US"/>
          </a:p>
        </p:txBody>
      </p:sp>
      <p:sp>
        <p:nvSpPr>
          <p:cNvPr id="88099" name="Text Box 35"/>
          <p:cNvSpPr txBox="1">
            <a:spLocks noChangeArrowheads="1"/>
          </p:cNvSpPr>
          <p:nvPr/>
        </p:nvSpPr>
        <p:spPr bwMode="auto">
          <a:xfrm>
            <a:off x="3902075" y="4838700"/>
            <a:ext cx="1228725" cy="396875"/>
          </a:xfrm>
          <a:prstGeom prst="rect">
            <a:avLst/>
          </a:prstGeom>
          <a:noFill/>
          <a:ln w="9525">
            <a:noFill/>
            <a:miter lim="800000"/>
            <a:headEnd/>
            <a:tailEnd/>
          </a:ln>
          <a:effectLst/>
        </p:spPr>
        <p:txBody>
          <a:bodyPr wrap="none" anchor="ctr">
            <a:spAutoFit/>
          </a:bodyPr>
          <a:lstStyle/>
          <a:p>
            <a:pPr algn="ctr">
              <a:spcBef>
                <a:spcPct val="0"/>
              </a:spcBef>
              <a:buClrTx/>
              <a:buSzTx/>
              <a:buFontTx/>
              <a:buNone/>
            </a:pPr>
            <a:r>
              <a:rPr lang="en-US" altLang="it-IT" sz="2000"/>
              <a:t>Internet</a:t>
            </a:r>
            <a:endParaRPr lang="en-US" altLang="it-IT">
              <a:latin typeface="Times New Roman" pitchFamily="64" charset="0"/>
            </a:endParaRPr>
          </a:p>
        </p:txBody>
      </p:sp>
      <p:sp>
        <p:nvSpPr>
          <p:cNvPr id="88100" name="Line 36"/>
          <p:cNvSpPr>
            <a:spLocks noChangeShapeType="1"/>
          </p:cNvSpPr>
          <p:nvPr/>
        </p:nvSpPr>
        <p:spPr bwMode="auto">
          <a:xfrm flipH="1">
            <a:off x="3228975" y="4733925"/>
            <a:ext cx="2533650" cy="9525"/>
          </a:xfrm>
          <a:prstGeom prst="line">
            <a:avLst/>
          </a:prstGeom>
          <a:noFill/>
          <a:ln w="38100">
            <a:solidFill>
              <a:srgbClr val="FF0000"/>
            </a:solidFill>
            <a:round/>
            <a:headEnd type="triangle" w="med" len="med"/>
            <a:tailEnd type="triangle" w="med" len="med"/>
          </a:ln>
          <a:effectLst/>
        </p:spPr>
        <p:txBody>
          <a:bodyPr wrap="none" anchor="ctr"/>
          <a:lstStyle/>
          <a:p>
            <a:endParaRPr lang="en-US"/>
          </a:p>
        </p:txBody>
      </p:sp>
    </p:spTree>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egnaposto numero diapositiva 6"/>
          <p:cNvSpPr>
            <a:spLocks noGrp="1"/>
          </p:cNvSpPr>
          <p:nvPr>
            <p:ph type="sldNum" sz="quarter" idx="12"/>
          </p:nvPr>
        </p:nvSpPr>
        <p:spPr/>
        <p:txBody>
          <a:bodyPr/>
          <a:lstStyle/>
          <a:p>
            <a:r>
              <a:rPr lang="en-US" altLang="it-IT"/>
              <a:t>2-</a:t>
            </a:r>
            <a:fld id="{BEC4612F-6CE9-4DA4-BD0C-038D7AC973D9}" type="slidenum">
              <a:rPr lang="en-US" altLang="it-IT"/>
              <a:pPr/>
              <a:t>97</a:t>
            </a:fld>
            <a:endParaRPr lang="en-US" altLang="it-IT"/>
          </a:p>
        </p:txBody>
      </p:sp>
      <p:sp>
        <p:nvSpPr>
          <p:cNvPr id="89090" name="Rectangle 2"/>
          <p:cNvSpPr>
            <a:spLocks noGrp="1" noChangeArrowheads="1"/>
          </p:cNvSpPr>
          <p:nvPr>
            <p:ph type="title"/>
          </p:nvPr>
        </p:nvSpPr>
        <p:spPr>
          <a:xfrm>
            <a:off x="533400" y="215900"/>
            <a:ext cx="8153400" cy="736600"/>
          </a:xfrm>
        </p:spPr>
        <p:txBody>
          <a:bodyPr/>
          <a:lstStyle/>
          <a:p>
            <a:r>
              <a:rPr lang="en-US" altLang="it-IT" sz="3600"/>
              <a:t>Programmazione delle socket </a:t>
            </a:r>
            <a:r>
              <a:rPr lang="en-US" altLang="it-IT" sz="3600">
                <a:solidFill>
                  <a:srgbClr val="FF0000"/>
                </a:solidFill>
              </a:rPr>
              <a:t>con TCP</a:t>
            </a:r>
          </a:p>
        </p:txBody>
      </p:sp>
      <p:sp>
        <p:nvSpPr>
          <p:cNvPr id="89091" name="Rectangle 3"/>
          <p:cNvSpPr>
            <a:spLocks noGrp="1" noChangeArrowheads="1"/>
          </p:cNvSpPr>
          <p:nvPr>
            <p:ph type="body" sz="half" idx="1"/>
          </p:nvPr>
        </p:nvSpPr>
        <p:spPr>
          <a:xfrm>
            <a:off x="514350" y="1073150"/>
            <a:ext cx="3860800" cy="5537200"/>
          </a:xfrm>
        </p:spPr>
        <p:txBody>
          <a:bodyPr/>
          <a:lstStyle/>
          <a:p>
            <a:pPr>
              <a:lnSpc>
                <a:spcPct val="90000"/>
              </a:lnSpc>
              <a:buFont typeface="ZapfDingbats" pitchFamily="82" charset="2"/>
              <a:buNone/>
            </a:pPr>
            <a:r>
              <a:rPr lang="it-IT" sz="2000">
                <a:solidFill>
                  <a:srgbClr val="FF0000"/>
                </a:solidFill>
              </a:rPr>
              <a:t>Il client deve contattare il server</a:t>
            </a:r>
            <a:endParaRPr lang="it-IT" sz="2400"/>
          </a:p>
          <a:p>
            <a:pPr>
              <a:lnSpc>
                <a:spcPct val="90000"/>
              </a:lnSpc>
              <a:buFont typeface="Wingdings" pitchFamily="64" charset="2"/>
              <a:buChar char="r"/>
            </a:pPr>
            <a:r>
              <a:rPr lang="it-IT" sz="1900"/>
              <a:t>Il processo server deve essere in corso di esecuzione</a:t>
            </a:r>
          </a:p>
          <a:p>
            <a:pPr>
              <a:lnSpc>
                <a:spcPct val="90000"/>
              </a:lnSpc>
              <a:buFont typeface="Wingdings" pitchFamily="64" charset="2"/>
              <a:buChar char="r"/>
            </a:pPr>
            <a:r>
              <a:rPr lang="it-IT" sz="1900"/>
              <a:t>Il server deve avere creato una socket (porta) che dà il benvenuto al contatto con il client</a:t>
            </a:r>
            <a:endParaRPr lang="it-IT" sz="2400"/>
          </a:p>
          <a:p>
            <a:pPr>
              <a:lnSpc>
                <a:spcPct val="90000"/>
              </a:lnSpc>
              <a:spcBef>
                <a:spcPct val="50000"/>
              </a:spcBef>
              <a:buFont typeface="ZapfDingbats" pitchFamily="82" charset="2"/>
              <a:buNone/>
            </a:pPr>
            <a:r>
              <a:rPr lang="it-IT" sz="2000">
                <a:solidFill>
                  <a:srgbClr val="FF0000"/>
                </a:solidFill>
              </a:rPr>
              <a:t>Il client contatta il server:</a:t>
            </a:r>
            <a:endParaRPr lang="it-IT" sz="2400"/>
          </a:p>
          <a:p>
            <a:pPr>
              <a:lnSpc>
                <a:spcPct val="90000"/>
              </a:lnSpc>
              <a:buFont typeface="Wingdings" pitchFamily="64" charset="2"/>
              <a:buChar char="r"/>
            </a:pPr>
            <a:r>
              <a:rPr lang="it-IT" sz="1900"/>
              <a:t>Creando una socket TCP</a:t>
            </a:r>
          </a:p>
          <a:p>
            <a:pPr>
              <a:lnSpc>
                <a:spcPct val="90000"/>
              </a:lnSpc>
              <a:buFont typeface="Wingdings" pitchFamily="64" charset="2"/>
              <a:buChar char="r"/>
            </a:pPr>
            <a:r>
              <a:rPr lang="it-IT" sz="1900"/>
              <a:t>Specificando l’indirizzo IP, il numero di porta del processo server</a:t>
            </a:r>
          </a:p>
          <a:p>
            <a:pPr>
              <a:lnSpc>
                <a:spcPct val="90000"/>
              </a:lnSpc>
              <a:buFont typeface="Wingdings" pitchFamily="64" charset="2"/>
              <a:buChar char="r"/>
            </a:pPr>
            <a:r>
              <a:rPr lang="it-IT" sz="1900"/>
              <a:t>Quando il </a:t>
            </a:r>
            <a:r>
              <a:rPr lang="it-IT" sz="1900">
                <a:solidFill>
                  <a:srgbClr val="FF0000"/>
                </a:solidFill>
              </a:rPr>
              <a:t>client crea la socket</a:t>
            </a:r>
            <a:r>
              <a:rPr lang="it-IT" sz="1900"/>
              <a:t>: il client TCP stabilisce una connessione con il server TCP</a:t>
            </a:r>
          </a:p>
        </p:txBody>
      </p:sp>
      <p:sp>
        <p:nvSpPr>
          <p:cNvPr id="89092" name="Rectangle 4"/>
          <p:cNvSpPr>
            <a:spLocks noGrp="1" noChangeArrowheads="1"/>
          </p:cNvSpPr>
          <p:nvPr>
            <p:ph type="body" sz="half" idx="2"/>
          </p:nvPr>
        </p:nvSpPr>
        <p:spPr>
          <a:xfrm>
            <a:off x="4495800" y="1073150"/>
            <a:ext cx="3962400" cy="3098800"/>
          </a:xfrm>
        </p:spPr>
        <p:txBody>
          <a:bodyPr/>
          <a:lstStyle/>
          <a:p>
            <a:pPr>
              <a:lnSpc>
                <a:spcPct val="90000"/>
              </a:lnSpc>
              <a:buFont typeface="Wingdings" pitchFamily="64" charset="2"/>
              <a:buChar char="r"/>
            </a:pPr>
            <a:r>
              <a:rPr lang="it-IT" sz="1900"/>
              <a:t>Quando viene contattato dal client, il </a:t>
            </a:r>
            <a:r>
              <a:rPr lang="it-IT" sz="1900">
                <a:solidFill>
                  <a:srgbClr val="FF0000"/>
                </a:solidFill>
              </a:rPr>
              <a:t>server TCP crea una nuova socket</a:t>
            </a:r>
            <a:r>
              <a:rPr lang="it-IT" sz="1900"/>
              <a:t> per il processo server per comunicare con il client</a:t>
            </a:r>
            <a:endParaRPr lang="it-IT" sz="2000"/>
          </a:p>
          <a:p>
            <a:pPr lvl="1">
              <a:lnSpc>
                <a:spcPct val="90000"/>
              </a:lnSpc>
            </a:pPr>
            <a:r>
              <a:rPr lang="it-IT" sz="1800"/>
              <a:t>consente al server di comunicare con più client</a:t>
            </a:r>
          </a:p>
          <a:p>
            <a:pPr lvl="1">
              <a:lnSpc>
                <a:spcPct val="90000"/>
              </a:lnSpc>
            </a:pPr>
            <a:r>
              <a:rPr lang="it-IT" sz="1800"/>
              <a:t>numeri di porta origine usati per distinguere i client </a:t>
            </a:r>
            <a:r>
              <a:rPr lang="it-IT" sz="1800">
                <a:solidFill>
                  <a:schemeClr val="accent2"/>
                </a:solidFill>
              </a:rPr>
              <a:t>(maggiori informazioni</a:t>
            </a:r>
            <a:br>
              <a:rPr lang="it-IT" sz="1800">
                <a:solidFill>
                  <a:schemeClr val="accent2"/>
                </a:solidFill>
              </a:rPr>
            </a:br>
            <a:r>
              <a:rPr lang="it-IT" sz="1800">
                <a:solidFill>
                  <a:schemeClr val="accent2"/>
                </a:solidFill>
              </a:rPr>
              <a:t>nel Capitolo 3)</a:t>
            </a:r>
            <a:endParaRPr lang="it-IT" sz="1600" i="1">
              <a:solidFill>
                <a:schemeClr val="accent2"/>
              </a:solidFill>
            </a:endParaRPr>
          </a:p>
        </p:txBody>
      </p:sp>
      <p:sp>
        <p:nvSpPr>
          <p:cNvPr id="89094" name="Text Box 6"/>
          <p:cNvSpPr txBox="1">
            <a:spLocks noChangeArrowheads="1"/>
          </p:cNvSpPr>
          <p:nvPr/>
        </p:nvSpPr>
        <p:spPr bwMode="auto">
          <a:xfrm>
            <a:off x="4613275" y="4984750"/>
            <a:ext cx="4279900" cy="1006475"/>
          </a:xfrm>
          <a:prstGeom prst="rect">
            <a:avLst/>
          </a:prstGeom>
          <a:noFill/>
          <a:ln w="9525">
            <a:noFill/>
            <a:miter lim="800000"/>
            <a:headEnd/>
            <a:tailEnd/>
          </a:ln>
          <a:effectLst/>
        </p:spPr>
        <p:txBody>
          <a:bodyPr wrap="none" anchor="ctr">
            <a:spAutoFit/>
          </a:bodyPr>
          <a:lstStyle/>
          <a:p>
            <a:pPr algn="ctr">
              <a:spcBef>
                <a:spcPct val="0"/>
              </a:spcBef>
              <a:buClrTx/>
              <a:buSzTx/>
              <a:buFontTx/>
              <a:buNone/>
            </a:pPr>
            <a:r>
              <a:rPr lang="it-IT" sz="2000" i="1">
                <a:solidFill>
                  <a:schemeClr val="accent2"/>
                </a:solidFill>
              </a:rPr>
              <a:t>TCP fornisce un trasferimento di</a:t>
            </a:r>
            <a:br>
              <a:rPr lang="it-IT" sz="2000" i="1">
                <a:solidFill>
                  <a:schemeClr val="accent2"/>
                </a:solidFill>
              </a:rPr>
            </a:br>
            <a:r>
              <a:rPr lang="it-IT" sz="2000" i="1">
                <a:solidFill>
                  <a:schemeClr val="accent2"/>
                </a:solidFill>
              </a:rPr>
              <a:t>byte affidabile e ordinato (“pipe”) </a:t>
            </a:r>
          </a:p>
          <a:p>
            <a:pPr algn="ctr">
              <a:spcBef>
                <a:spcPct val="0"/>
              </a:spcBef>
              <a:buClrTx/>
              <a:buSzTx/>
              <a:buFontTx/>
              <a:buNone/>
            </a:pPr>
            <a:r>
              <a:rPr lang="it-IT" sz="2000" i="1">
                <a:solidFill>
                  <a:schemeClr val="accent2"/>
                </a:solidFill>
              </a:rPr>
              <a:t>tra client e server</a:t>
            </a:r>
          </a:p>
        </p:txBody>
      </p:sp>
      <p:sp>
        <p:nvSpPr>
          <p:cNvPr id="89095" name="Rectangle 7"/>
          <p:cNvSpPr>
            <a:spLocks noChangeArrowheads="1"/>
          </p:cNvSpPr>
          <p:nvPr/>
        </p:nvSpPr>
        <p:spPr bwMode="auto">
          <a:xfrm>
            <a:off x="4591050" y="4800600"/>
            <a:ext cx="4311650" cy="1266825"/>
          </a:xfrm>
          <a:prstGeom prst="rect">
            <a:avLst/>
          </a:prstGeom>
          <a:noFill/>
          <a:ln w="28575">
            <a:solidFill>
              <a:schemeClr val="accent2"/>
            </a:solidFill>
            <a:miter lim="800000"/>
            <a:headEnd/>
            <a:tailEnd/>
          </a:ln>
          <a:effectLst/>
        </p:spPr>
        <p:txBody>
          <a:bodyPr anchor="ctr">
            <a:spAutoFit/>
          </a:bodyPr>
          <a:lstStyle/>
          <a:p>
            <a:endParaRPr lang="en-US"/>
          </a:p>
        </p:txBody>
      </p:sp>
      <p:grpSp>
        <p:nvGrpSpPr>
          <p:cNvPr id="89099" name="Group 11"/>
          <p:cNvGrpSpPr>
            <a:grpSpLocks/>
          </p:cNvGrpSpPr>
          <p:nvPr/>
        </p:nvGrpSpPr>
        <p:grpSpPr bwMode="auto">
          <a:xfrm>
            <a:off x="4840288" y="4584700"/>
            <a:ext cx="3744912" cy="396875"/>
            <a:chOff x="3049" y="2568"/>
            <a:chExt cx="2359" cy="250"/>
          </a:xfrm>
        </p:grpSpPr>
        <p:sp>
          <p:nvSpPr>
            <p:cNvPr id="89097" name="Rectangle 9"/>
            <p:cNvSpPr>
              <a:spLocks noChangeArrowheads="1"/>
            </p:cNvSpPr>
            <p:nvPr/>
          </p:nvSpPr>
          <p:spPr bwMode="auto">
            <a:xfrm>
              <a:off x="3085" y="2612"/>
              <a:ext cx="2288" cy="162"/>
            </a:xfrm>
            <a:prstGeom prst="rect">
              <a:avLst/>
            </a:prstGeom>
            <a:solidFill>
              <a:schemeClr val="bg1"/>
            </a:solidFill>
            <a:ln w="9525">
              <a:noFill/>
              <a:miter lim="800000"/>
              <a:headEnd/>
              <a:tailEnd/>
            </a:ln>
            <a:effectLst/>
          </p:spPr>
          <p:txBody>
            <a:bodyPr anchor="ctr">
              <a:spAutoFit/>
            </a:bodyPr>
            <a:lstStyle/>
            <a:p>
              <a:endParaRPr lang="en-US"/>
            </a:p>
          </p:txBody>
        </p:sp>
        <p:sp>
          <p:nvSpPr>
            <p:cNvPr id="89098" name="Text Box 10"/>
            <p:cNvSpPr txBox="1">
              <a:spLocks noChangeArrowheads="1"/>
            </p:cNvSpPr>
            <p:nvPr/>
          </p:nvSpPr>
          <p:spPr bwMode="auto">
            <a:xfrm>
              <a:off x="3049" y="2568"/>
              <a:ext cx="2359" cy="250"/>
            </a:xfrm>
            <a:prstGeom prst="rect">
              <a:avLst/>
            </a:prstGeom>
            <a:noFill/>
            <a:ln w="9525">
              <a:noFill/>
              <a:miter lim="800000"/>
              <a:headEnd/>
              <a:tailEnd/>
            </a:ln>
            <a:effectLst/>
          </p:spPr>
          <p:txBody>
            <a:bodyPr wrap="none" anchor="ctr">
              <a:spAutoFit/>
            </a:bodyPr>
            <a:lstStyle/>
            <a:p>
              <a:pPr algn="ctr">
                <a:spcBef>
                  <a:spcPct val="0"/>
                </a:spcBef>
                <a:buClrTx/>
                <a:buSzTx/>
                <a:buFontTx/>
                <a:buNone/>
              </a:pPr>
              <a:r>
                <a:rPr lang="en-US" altLang="it-IT" sz="2000">
                  <a:solidFill>
                    <a:srgbClr val="FF0000"/>
                  </a:solidFill>
                </a:rPr>
                <a:t>Punto di vista dell’applicazione</a:t>
              </a:r>
              <a:endParaRPr lang="en-US" altLang="it-IT" sz="1800"/>
            </a:p>
          </p:txBody>
        </p:sp>
      </p:grpSp>
    </p:spTree>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Segnaposto numero diapositiva 4"/>
          <p:cNvSpPr>
            <a:spLocks noGrp="1"/>
          </p:cNvSpPr>
          <p:nvPr>
            <p:ph type="sldNum" sz="quarter" idx="12"/>
          </p:nvPr>
        </p:nvSpPr>
        <p:spPr/>
        <p:txBody>
          <a:bodyPr/>
          <a:lstStyle/>
          <a:p>
            <a:r>
              <a:rPr lang="en-US" altLang="it-IT"/>
              <a:t>2-</a:t>
            </a:r>
            <a:fld id="{95BCB88B-CCD4-4DA7-8C53-08B449AA01D2}" type="slidenum">
              <a:rPr lang="en-US" altLang="it-IT"/>
              <a:pPr/>
              <a:t>98</a:t>
            </a:fld>
            <a:endParaRPr lang="en-US" altLang="it-IT"/>
          </a:p>
        </p:txBody>
      </p:sp>
      <p:sp>
        <p:nvSpPr>
          <p:cNvPr id="91138" name="Rectangle 2"/>
          <p:cNvSpPr>
            <a:spLocks noGrp="1" noChangeArrowheads="1"/>
          </p:cNvSpPr>
          <p:nvPr>
            <p:ph type="title"/>
          </p:nvPr>
        </p:nvSpPr>
        <p:spPr>
          <a:xfrm>
            <a:off x="292100" y="190500"/>
            <a:ext cx="8585200" cy="838200"/>
          </a:xfrm>
        </p:spPr>
        <p:txBody>
          <a:bodyPr/>
          <a:lstStyle/>
          <a:p>
            <a:r>
              <a:rPr lang="en-US" altLang="it-IT" sz="3200"/>
              <a:t>Interazione delle socket client/server: TCP</a:t>
            </a:r>
            <a:endParaRPr lang="en-US" altLang="it-IT"/>
          </a:p>
        </p:txBody>
      </p:sp>
      <p:grpSp>
        <p:nvGrpSpPr>
          <p:cNvPr id="91139" name="Group 3"/>
          <p:cNvGrpSpPr>
            <a:grpSpLocks/>
          </p:cNvGrpSpPr>
          <p:nvPr/>
        </p:nvGrpSpPr>
        <p:grpSpPr bwMode="auto">
          <a:xfrm>
            <a:off x="1312863" y="3217863"/>
            <a:ext cx="2117725" cy="927100"/>
            <a:chOff x="827" y="2027"/>
            <a:chExt cx="1334" cy="584"/>
          </a:xfrm>
        </p:grpSpPr>
        <p:sp>
          <p:nvSpPr>
            <p:cNvPr id="91140" name="Text Box 4"/>
            <p:cNvSpPr txBox="1">
              <a:spLocks noChangeArrowheads="1"/>
            </p:cNvSpPr>
            <p:nvPr/>
          </p:nvSpPr>
          <p:spPr bwMode="auto">
            <a:xfrm>
              <a:off x="827" y="2027"/>
              <a:ext cx="1314" cy="326"/>
            </a:xfrm>
            <a:prstGeom prst="rect">
              <a:avLst/>
            </a:prstGeom>
            <a:noFill/>
            <a:ln w="9525">
              <a:noFill/>
              <a:miter lim="800000"/>
              <a:headEnd/>
              <a:tailEnd/>
            </a:ln>
            <a:effectLst/>
          </p:spPr>
          <p:txBody>
            <a:bodyPr wrap="none" anchor="ctr">
              <a:spAutoFit/>
            </a:bodyPr>
            <a:lstStyle/>
            <a:p>
              <a:pPr>
                <a:spcBef>
                  <a:spcPct val="0"/>
                </a:spcBef>
                <a:buClrTx/>
                <a:buSzTx/>
                <a:buFontTx/>
                <a:buNone/>
              </a:pPr>
              <a:r>
                <a:rPr lang="it-IT" sz="1400">
                  <a:latin typeface="Arial" charset="0"/>
                </a:rPr>
                <a:t>attende</a:t>
              </a:r>
              <a:r>
                <a:rPr lang="en-US" sz="1400">
                  <a:latin typeface="Arial" charset="0"/>
                </a:rPr>
                <a:t> la richiesta di</a:t>
              </a:r>
            </a:p>
            <a:p>
              <a:pPr>
                <a:spcBef>
                  <a:spcPct val="0"/>
                </a:spcBef>
                <a:buClrTx/>
                <a:buSzTx/>
                <a:buFontTx/>
                <a:buNone/>
              </a:pPr>
              <a:r>
                <a:rPr lang="en-US" sz="1400">
                  <a:latin typeface="Arial" charset="0"/>
                </a:rPr>
                <a:t>connessione in ingresso</a:t>
              </a:r>
              <a:endParaRPr lang="en-US">
                <a:latin typeface="Times New Roman" pitchFamily="64" charset="0"/>
              </a:endParaRPr>
            </a:p>
          </p:txBody>
        </p:sp>
        <p:sp>
          <p:nvSpPr>
            <p:cNvPr id="91141" name="Text Box 5"/>
            <p:cNvSpPr txBox="1">
              <a:spLocks noChangeArrowheads="1"/>
            </p:cNvSpPr>
            <p:nvPr/>
          </p:nvSpPr>
          <p:spPr bwMode="auto">
            <a:xfrm>
              <a:off x="828" y="2285"/>
              <a:ext cx="1333" cy="326"/>
            </a:xfrm>
            <a:prstGeom prst="rect">
              <a:avLst/>
            </a:prstGeom>
            <a:noFill/>
            <a:ln w="9525">
              <a:noFill/>
              <a:miter lim="800000"/>
              <a:headEnd/>
              <a:tailEnd/>
            </a:ln>
            <a:effectLst/>
          </p:spPr>
          <p:txBody>
            <a:bodyPr wrap="none" anchor="ctr">
              <a:spAutoFit/>
            </a:bodyPr>
            <a:lstStyle/>
            <a:p>
              <a:pPr>
                <a:spcBef>
                  <a:spcPct val="0"/>
                </a:spcBef>
                <a:buClrTx/>
                <a:buSzTx/>
                <a:buFontTx/>
                <a:buNone/>
              </a:pPr>
              <a:r>
                <a:rPr lang="en-US" altLang="it-IT" sz="1400">
                  <a:solidFill>
                    <a:srgbClr val="FF0000"/>
                  </a:solidFill>
                  <a:latin typeface="Arial" charset="0"/>
                </a:rPr>
                <a:t>connectionSocket =</a:t>
              </a:r>
            </a:p>
            <a:p>
              <a:pPr>
                <a:spcBef>
                  <a:spcPct val="0"/>
                </a:spcBef>
                <a:buClrTx/>
                <a:buSzTx/>
                <a:buFontTx/>
                <a:buNone/>
              </a:pPr>
              <a:r>
                <a:rPr lang="en-US" altLang="it-IT" sz="1400">
                  <a:solidFill>
                    <a:srgbClr val="FF0000"/>
                  </a:solidFill>
                  <a:latin typeface="Arial" charset="0"/>
                </a:rPr>
                <a:t>welcomeSocket.accept()</a:t>
              </a:r>
              <a:endParaRPr lang="en-US" altLang="it-IT">
                <a:latin typeface="Times New Roman" pitchFamily="64" charset="0"/>
              </a:endParaRPr>
            </a:p>
          </p:txBody>
        </p:sp>
      </p:grpSp>
      <p:grpSp>
        <p:nvGrpSpPr>
          <p:cNvPr id="91142" name="Group 6"/>
          <p:cNvGrpSpPr>
            <a:grpSpLocks/>
          </p:cNvGrpSpPr>
          <p:nvPr/>
        </p:nvGrpSpPr>
        <p:grpSpPr bwMode="auto">
          <a:xfrm>
            <a:off x="1303338" y="1881188"/>
            <a:ext cx="1900237" cy="1414462"/>
            <a:chOff x="821" y="1185"/>
            <a:chExt cx="1197" cy="891"/>
          </a:xfrm>
        </p:grpSpPr>
        <p:grpSp>
          <p:nvGrpSpPr>
            <p:cNvPr id="91143" name="Group 7"/>
            <p:cNvGrpSpPr>
              <a:grpSpLocks/>
            </p:cNvGrpSpPr>
            <p:nvPr/>
          </p:nvGrpSpPr>
          <p:grpSpPr bwMode="auto">
            <a:xfrm>
              <a:off x="821" y="1185"/>
              <a:ext cx="1197" cy="712"/>
              <a:chOff x="329" y="1209"/>
              <a:chExt cx="1197" cy="712"/>
            </a:xfrm>
          </p:grpSpPr>
          <p:sp>
            <p:nvSpPr>
              <p:cNvPr id="91144" name="Text Box 8"/>
              <p:cNvSpPr txBox="1">
                <a:spLocks noChangeArrowheads="1"/>
              </p:cNvSpPr>
              <p:nvPr/>
            </p:nvSpPr>
            <p:spPr bwMode="auto">
              <a:xfrm>
                <a:off x="329" y="1209"/>
                <a:ext cx="1197" cy="460"/>
              </a:xfrm>
              <a:prstGeom prst="rect">
                <a:avLst/>
              </a:prstGeom>
              <a:noFill/>
              <a:ln w="9525">
                <a:noFill/>
                <a:miter lim="800000"/>
                <a:headEnd/>
                <a:tailEnd/>
              </a:ln>
              <a:effectLst/>
            </p:spPr>
            <p:txBody>
              <a:bodyPr wrap="none" anchor="ctr">
                <a:spAutoFit/>
              </a:bodyPr>
              <a:lstStyle/>
              <a:p>
                <a:pPr>
                  <a:spcBef>
                    <a:spcPct val="0"/>
                  </a:spcBef>
                  <a:buClrTx/>
                  <a:buSzTx/>
                  <a:buFontTx/>
                  <a:buNone/>
                </a:pPr>
                <a:r>
                  <a:rPr lang="en-US" altLang="it-IT" sz="1400">
                    <a:latin typeface="Arial" charset="0"/>
                  </a:rPr>
                  <a:t>crea la socket</a:t>
                </a:r>
              </a:p>
              <a:p>
                <a:pPr>
                  <a:spcBef>
                    <a:spcPct val="0"/>
                  </a:spcBef>
                  <a:buClrTx/>
                  <a:buSzTx/>
                  <a:buFontTx/>
                  <a:buNone/>
                </a:pPr>
                <a:r>
                  <a:rPr lang="en-US" altLang="it-IT" sz="1400">
                    <a:latin typeface="Arial" charset="0"/>
                  </a:rPr>
                  <a:t>port=</a:t>
                </a:r>
                <a:r>
                  <a:rPr lang="en-US" altLang="it-IT" sz="1400" b="1">
                    <a:latin typeface="Courier New" pitchFamily="64" charset="0"/>
                  </a:rPr>
                  <a:t>x</a:t>
                </a:r>
                <a:r>
                  <a:rPr lang="en-US" altLang="it-IT" sz="1400">
                    <a:latin typeface="Arial" charset="0"/>
                  </a:rPr>
                  <a:t> per la richiest</a:t>
                </a:r>
                <a:r>
                  <a:rPr lang="it-IT" sz="1400">
                    <a:latin typeface="Arial" charset="0"/>
                  </a:rPr>
                  <a:t>a</a:t>
                </a:r>
                <a:endParaRPr lang="en-US" sz="1400">
                  <a:latin typeface="Arial" charset="0"/>
                </a:endParaRPr>
              </a:p>
              <a:p>
                <a:pPr>
                  <a:spcBef>
                    <a:spcPct val="0"/>
                  </a:spcBef>
                  <a:buClrTx/>
                  <a:buSzTx/>
                  <a:buFontTx/>
                  <a:buNone/>
                </a:pPr>
                <a:r>
                  <a:rPr lang="en-US" sz="1400">
                    <a:latin typeface="Arial" charset="0"/>
                  </a:rPr>
                  <a:t>in arrivo:</a:t>
                </a:r>
                <a:endParaRPr lang="en-US">
                  <a:latin typeface="Times New Roman" pitchFamily="64" charset="0"/>
                </a:endParaRPr>
              </a:p>
            </p:txBody>
          </p:sp>
          <p:sp>
            <p:nvSpPr>
              <p:cNvPr id="91145" name="Text Box 9"/>
              <p:cNvSpPr txBox="1">
                <a:spLocks noChangeArrowheads="1"/>
              </p:cNvSpPr>
              <p:nvPr/>
            </p:nvSpPr>
            <p:spPr bwMode="auto">
              <a:xfrm>
                <a:off x="333" y="1595"/>
                <a:ext cx="1026" cy="326"/>
              </a:xfrm>
              <a:prstGeom prst="rect">
                <a:avLst/>
              </a:prstGeom>
              <a:noFill/>
              <a:ln w="9525">
                <a:noFill/>
                <a:miter lim="800000"/>
                <a:headEnd/>
                <a:tailEnd/>
              </a:ln>
              <a:effectLst/>
            </p:spPr>
            <p:txBody>
              <a:bodyPr wrap="none" anchor="ctr">
                <a:spAutoFit/>
              </a:bodyPr>
              <a:lstStyle/>
              <a:p>
                <a:pPr algn="r">
                  <a:spcBef>
                    <a:spcPct val="0"/>
                  </a:spcBef>
                  <a:buClrTx/>
                  <a:buSzTx/>
                  <a:buFontTx/>
                  <a:buNone/>
                </a:pPr>
                <a:r>
                  <a:rPr lang="en-US" altLang="it-IT" sz="1400">
                    <a:solidFill>
                      <a:srgbClr val="FF0000"/>
                    </a:solidFill>
                    <a:latin typeface="Arial" charset="0"/>
                  </a:rPr>
                  <a:t>welcomeSocket = </a:t>
                </a:r>
              </a:p>
              <a:p>
                <a:pPr algn="r">
                  <a:spcBef>
                    <a:spcPct val="0"/>
                  </a:spcBef>
                  <a:buClrTx/>
                  <a:buSzTx/>
                  <a:buFontTx/>
                  <a:buNone/>
                </a:pPr>
                <a:r>
                  <a:rPr lang="en-US" altLang="it-IT" sz="1400">
                    <a:solidFill>
                      <a:srgbClr val="FF0000"/>
                    </a:solidFill>
                    <a:latin typeface="Arial" charset="0"/>
                  </a:rPr>
                  <a:t>ServerSocket()</a:t>
                </a:r>
                <a:endParaRPr lang="en-US" altLang="it-IT">
                  <a:latin typeface="Times New Roman" pitchFamily="64" charset="0"/>
                </a:endParaRPr>
              </a:p>
            </p:txBody>
          </p:sp>
        </p:grpSp>
        <p:sp>
          <p:nvSpPr>
            <p:cNvPr id="91146" name="Line 10"/>
            <p:cNvSpPr>
              <a:spLocks noChangeShapeType="1"/>
            </p:cNvSpPr>
            <p:nvPr/>
          </p:nvSpPr>
          <p:spPr bwMode="auto">
            <a:xfrm>
              <a:off x="1284" y="1872"/>
              <a:ext cx="0" cy="204"/>
            </a:xfrm>
            <a:prstGeom prst="line">
              <a:avLst/>
            </a:prstGeom>
            <a:noFill/>
            <a:ln w="28575">
              <a:solidFill>
                <a:schemeClr val="accent2"/>
              </a:solidFill>
              <a:round/>
              <a:headEnd/>
              <a:tailEnd type="triangle" w="med" len="med"/>
            </a:ln>
            <a:effectLst/>
          </p:spPr>
          <p:txBody>
            <a:bodyPr anchor="ctr">
              <a:spAutoFit/>
            </a:bodyPr>
            <a:lstStyle/>
            <a:p>
              <a:endParaRPr lang="en-US"/>
            </a:p>
          </p:txBody>
        </p:sp>
      </p:grpSp>
      <p:grpSp>
        <p:nvGrpSpPr>
          <p:cNvPr id="91147" name="Group 11"/>
          <p:cNvGrpSpPr>
            <a:grpSpLocks/>
          </p:cNvGrpSpPr>
          <p:nvPr/>
        </p:nvGrpSpPr>
        <p:grpSpPr bwMode="auto">
          <a:xfrm>
            <a:off x="5176838" y="3149600"/>
            <a:ext cx="2393950" cy="909638"/>
            <a:chOff x="3333" y="1156"/>
            <a:chExt cx="1508" cy="573"/>
          </a:xfrm>
        </p:grpSpPr>
        <p:sp>
          <p:nvSpPr>
            <p:cNvPr id="91148" name="Text Box 12"/>
            <p:cNvSpPr txBox="1">
              <a:spLocks noChangeArrowheads="1"/>
            </p:cNvSpPr>
            <p:nvPr/>
          </p:nvSpPr>
          <p:spPr bwMode="auto">
            <a:xfrm>
              <a:off x="3335" y="1156"/>
              <a:ext cx="1506" cy="326"/>
            </a:xfrm>
            <a:prstGeom prst="rect">
              <a:avLst/>
            </a:prstGeom>
            <a:noFill/>
            <a:ln w="9525">
              <a:noFill/>
              <a:miter lim="800000"/>
              <a:headEnd/>
              <a:tailEnd/>
            </a:ln>
            <a:effectLst/>
          </p:spPr>
          <p:txBody>
            <a:bodyPr wrap="none" anchor="ctr">
              <a:spAutoFit/>
            </a:bodyPr>
            <a:lstStyle/>
            <a:p>
              <a:pPr>
                <a:spcBef>
                  <a:spcPct val="0"/>
                </a:spcBef>
                <a:buClrTx/>
                <a:buSzTx/>
                <a:buFontTx/>
                <a:buNone/>
              </a:pPr>
              <a:r>
                <a:rPr lang="en-US" altLang="it-IT" sz="1400">
                  <a:latin typeface="Arial" charset="0"/>
                </a:rPr>
                <a:t>crea</a:t>
              </a:r>
              <a:r>
                <a:rPr lang="it-IT" sz="1400">
                  <a:latin typeface="Arial" charset="0"/>
                </a:rPr>
                <a:t> la</a:t>
              </a:r>
              <a:r>
                <a:rPr lang="en-US" sz="1400">
                  <a:latin typeface="Arial" charset="0"/>
                </a:rPr>
                <a:t> socket</a:t>
              </a:r>
            </a:p>
            <a:p>
              <a:pPr>
                <a:spcBef>
                  <a:spcPct val="0"/>
                </a:spcBef>
                <a:buClrTx/>
                <a:buSzTx/>
                <a:buFontTx/>
                <a:buNone/>
              </a:pPr>
              <a:r>
                <a:rPr lang="en-US" sz="1400">
                  <a:latin typeface="Arial" charset="0"/>
                </a:rPr>
                <a:t>connessa a </a:t>
              </a:r>
              <a:r>
                <a:rPr lang="en-US" sz="1400" b="1">
                  <a:latin typeface="Courier New" pitchFamily="64" charset="0"/>
                </a:rPr>
                <a:t>hostid</a:t>
              </a:r>
              <a:r>
                <a:rPr lang="en-US" sz="1400">
                  <a:latin typeface="Arial" charset="0"/>
                </a:rPr>
                <a:t>, port=</a:t>
              </a:r>
              <a:r>
                <a:rPr lang="en-US" sz="1400" b="1">
                  <a:latin typeface="Courier New" pitchFamily="64" charset="0"/>
                </a:rPr>
                <a:t>x</a:t>
              </a:r>
              <a:endParaRPr lang="en-US">
                <a:latin typeface="Times New Roman" pitchFamily="64" charset="0"/>
              </a:endParaRPr>
            </a:p>
          </p:txBody>
        </p:sp>
        <p:sp>
          <p:nvSpPr>
            <p:cNvPr id="91149" name="Text Box 13"/>
            <p:cNvSpPr txBox="1">
              <a:spLocks noChangeArrowheads="1"/>
            </p:cNvSpPr>
            <p:nvPr/>
          </p:nvSpPr>
          <p:spPr bwMode="auto">
            <a:xfrm>
              <a:off x="3333" y="1403"/>
              <a:ext cx="846" cy="326"/>
            </a:xfrm>
            <a:prstGeom prst="rect">
              <a:avLst/>
            </a:prstGeom>
            <a:noFill/>
            <a:ln w="9525">
              <a:noFill/>
              <a:miter lim="800000"/>
              <a:headEnd/>
              <a:tailEnd/>
            </a:ln>
            <a:effectLst/>
          </p:spPr>
          <p:txBody>
            <a:bodyPr wrap="none" anchor="ctr">
              <a:spAutoFit/>
            </a:bodyPr>
            <a:lstStyle/>
            <a:p>
              <a:pPr algn="r">
                <a:spcBef>
                  <a:spcPct val="0"/>
                </a:spcBef>
                <a:buClrTx/>
                <a:buSzTx/>
                <a:buFontTx/>
                <a:buNone/>
              </a:pPr>
              <a:r>
                <a:rPr lang="en-US" altLang="it-IT" sz="1400">
                  <a:solidFill>
                    <a:srgbClr val="FF0000"/>
                  </a:solidFill>
                  <a:latin typeface="Arial" charset="0"/>
                </a:rPr>
                <a:t>clientSocket = </a:t>
              </a:r>
            </a:p>
            <a:p>
              <a:pPr algn="r">
                <a:spcBef>
                  <a:spcPct val="0"/>
                </a:spcBef>
                <a:buClrTx/>
                <a:buSzTx/>
                <a:buFontTx/>
                <a:buNone/>
              </a:pPr>
              <a:r>
                <a:rPr lang="en-US" altLang="it-IT" sz="1400">
                  <a:solidFill>
                    <a:srgbClr val="FF0000"/>
                  </a:solidFill>
                  <a:latin typeface="Arial" charset="0"/>
                </a:rPr>
                <a:t>Socket()</a:t>
              </a:r>
              <a:endParaRPr lang="en-US" altLang="it-IT">
                <a:latin typeface="Times New Roman" pitchFamily="64" charset="0"/>
              </a:endParaRPr>
            </a:p>
          </p:txBody>
        </p:sp>
      </p:grpSp>
      <p:grpSp>
        <p:nvGrpSpPr>
          <p:cNvPr id="91150" name="Group 14"/>
          <p:cNvGrpSpPr>
            <a:grpSpLocks/>
          </p:cNvGrpSpPr>
          <p:nvPr/>
        </p:nvGrpSpPr>
        <p:grpSpPr bwMode="auto">
          <a:xfrm>
            <a:off x="1276350" y="3124200"/>
            <a:ext cx="5786438" cy="3352800"/>
            <a:chOff x="804" y="1968"/>
            <a:chExt cx="3645" cy="2112"/>
          </a:xfrm>
        </p:grpSpPr>
        <p:sp>
          <p:nvSpPr>
            <p:cNvPr id="91151" name="Text Box 15"/>
            <p:cNvSpPr txBox="1">
              <a:spLocks noChangeArrowheads="1"/>
            </p:cNvSpPr>
            <p:nvPr/>
          </p:nvSpPr>
          <p:spPr bwMode="auto">
            <a:xfrm>
              <a:off x="839" y="3641"/>
              <a:ext cx="998" cy="326"/>
            </a:xfrm>
            <a:prstGeom prst="rect">
              <a:avLst/>
            </a:prstGeom>
            <a:noFill/>
            <a:ln w="9525">
              <a:noFill/>
              <a:miter lim="800000"/>
              <a:headEnd/>
              <a:tailEnd/>
            </a:ln>
            <a:effectLst/>
          </p:spPr>
          <p:txBody>
            <a:bodyPr wrap="none" anchor="ctr">
              <a:spAutoFit/>
            </a:bodyPr>
            <a:lstStyle/>
            <a:p>
              <a:pPr>
                <a:spcBef>
                  <a:spcPct val="0"/>
                </a:spcBef>
                <a:buClrTx/>
                <a:buSzTx/>
                <a:buFontTx/>
                <a:buNone/>
              </a:pPr>
              <a:r>
                <a:rPr lang="en-US" altLang="it-IT" sz="1400">
                  <a:latin typeface="Arial" charset="0"/>
                </a:rPr>
                <a:t>chiude</a:t>
              </a:r>
            </a:p>
            <a:p>
              <a:pPr>
                <a:spcBef>
                  <a:spcPct val="0"/>
                </a:spcBef>
                <a:buClrTx/>
                <a:buSzTx/>
                <a:buFontTx/>
                <a:buNone/>
              </a:pPr>
              <a:r>
                <a:rPr lang="en-US" altLang="it-IT" sz="1400">
                  <a:solidFill>
                    <a:srgbClr val="FF0000"/>
                  </a:solidFill>
                  <a:latin typeface="Arial" charset="0"/>
                </a:rPr>
                <a:t>connectionSocket</a:t>
              </a:r>
              <a:endParaRPr lang="en-US" altLang="it-IT">
                <a:latin typeface="Times New Roman" pitchFamily="64" charset="0"/>
              </a:endParaRPr>
            </a:p>
          </p:txBody>
        </p:sp>
        <p:sp>
          <p:nvSpPr>
            <p:cNvPr id="91152" name="Line 16"/>
            <p:cNvSpPr>
              <a:spLocks noChangeShapeType="1"/>
            </p:cNvSpPr>
            <p:nvPr/>
          </p:nvSpPr>
          <p:spPr bwMode="auto">
            <a:xfrm>
              <a:off x="1290" y="3564"/>
              <a:ext cx="0" cy="204"/>
            </a:xfrm>
            <a:prstGeom prst="line">
              <a:avLst/>
            </a:prstGeom>
            <a:noFill/>
            <a:ln w="28575">
              <a:solidFill>
                <a:schemeClr val="accent2"/>
              </a:solidFill>
              <a:round/>
              <a:headEnd/>
              <a:tailEnd type="triangle" w="med" len="med"/>
            </a:ln>
            <a:effectLst/>
          </p:spPr>
          <p:txBody>
            <a:bodyPr anchor="ctr">
              <a:spAutoFit/>
            </a:bodyPr>
            <a:lstStyle/>
            <a:p>
              <a:endParaRPr lang="en-US"/>
            </a:p>
          </p:txBody>
        </p:sp>
        <p:sp>
          <p:nvSpPr>
            <p:cNvPr id="91153" name="Freeform 17"/>
            <p:cNvSpPr>
              <a:spLocks/>
            </p:cNvSpPr>
            <p:nvPr/>
          </p:nvSpPr>
          <p:spPr bwMode="auto">
            <a:xfrm>
              <a:off x="804" y="1968"/>
              <a:ext cx="492" cy="2112"/>
            </a:xfrm>
            <a:custGeom>
              <a:avLst/>
              <a:gdLst/>
              <a:ahLst/>
              <a:cxnLst>
                <a:cxn ang="0">
                  <a:pos x="492" y="1968"/>
                </a:cxn>
                <a:cxn ang="0">
                  <a:pos x="492" y="2112"/>
                </a:cxn>
                <a:cxn ang="0">
                  <a:pos x="0" y="2112"/>
                </a:cxn>
                <a:cxn ang="0">
                  <a:pos x="0" y="0"/>
                </a:cxn>
                <a:cxn ang="0">
                  <a:pos x="402" y="0"/>
                </a:cxn>
              </a:cxnLst>
              <a:rect l="0" t="0" r="r" b="b"/>
              <a:pathLst>
                <a:path w="492" h="2112">
                  <a:moveTo>
                    <a:pt x="492" y="1968"/>
                  </a:moveTo>
                  <a:lnTo>
                    <a:pt x="492" y="2112"/>
                  </a:lnTo>
                  <a:lnTo>
                    <a:pt x="0" y="2112"/>
                  </a:lnTo>
                  <a:lnTo>
                    <a:pt x="0" y="0"/>
                  </a:lnTo>
                  <a:lnTo>
                    <a:pt x="402" y="0"/>
                  </a:lnTo>
                </a:path>
              </a:pathLst>
            </a:custGeom>
            <a:noFill/>
            <a:ln w="28575" cap="flat" cmpd="sng">
              <a:solidFill>
                <a:schemeClr val="accent2"/>
              </a:solidFill>
              <a:prstDash val="solid"/>
              <a:round/>
              <a:headEnd type="none" w="med" len="med"/>
              <a:tailEnd type="triangle" w="med" len="med"/>
            </a:ln>
            <a:effectLst/>
          </p:spPr>
          <p:txBody>
            <a:bodyPr anchor="ctr">
              <a:spAutoFit/>
            </a:bodyPr>
            <a:lstStyle/>
            <a:p>
              <a:endParaRPr lang="en-US"/>
            </a:p>
          </p:txBody>
        </p:sp>
        <p:grpSp>
          <p:nvGrpSpPr>
            <p:cNvPr id="91154" name="Group 18"/>
            <p:cNvGrpSpPr>
              <a:grpSpLocks/>
            </p:cNvGrpSpPr>
            <p:nvPr/>
          </p:nvGrpSpPr>
          <p:grpSpPr bwMode="auto">
            <a:xfrm>
              <a:off x="3365" y="3377"/>
              <a:ext cx="1084" cy="692"/>
              <a:chOff x="3365" y="3377"/>
              <a:chExt cx="1084" cy="692"/>
            </a:xfrm>
          </p:grpSpPr>
          <p:sp>
            <p:nvSpPr>
              <p:cNvPr id="91155" name="Text Box 19"/>
              <p:cNvSpPr txBox="1">
                <a:spLocks noChangeArrowheads="1"/>
              </p:cNvSpPr>
              <p:nvPr/>
            </p:nvSpPr>
            <p:spPr bwMode="auto">
              <a:xfrm>
                <a:off x="3365" y="3377"/>
                <a:ext cx="1084" cy="326"/>
              </a:xfrm>
              <a:prstGeom prst="rect">
                <a:avLst/>
              </a:prstGeom>
              <a:noFill/>
              <a:ln w="9525">
                <a:noFill/>
                <a:miter lim="800000"/>
                <a:headEnd/>
                <a:tailEnd/>
              </a:ln>
              <a:effectLst/>
            </p:spPr>
            <p:txBody>
              <a:bodyPr wrap="none" anchor="ctr">
                <a:spAutoFit/>
              </a:bodyPr>
              <a:lstStyle/>
              <a:p>
                <a:pPr>
                  <a:spcBef>
                    <a:spcPct val="0"/>
                  </a:spcBef>
                  <a:buClrTx/>
                  <a:buSzTx/>
                  <a:buFontTx/>
                  <a:buNone/>
                </a:pPr>
                <a:r>
                  <a:rPr lang="en-US" altLang="it-IT" sz="1400">
                    <a:latin typeface="Arial" charset="0"/>
                  </a:rPr>
                  <a:t>legge la risposta da</a:t>
                </a:r>
              </a:p>
              <a:p>
                <a:pPr>
                  <a:spcBef>
                    <a:spcPct val="0"/>
                  </a:spcBef>
                  <a:buClrTx/>
                  <a:buSzTx/>
                  <a:buFontTx/>
                  <a:buNone/>
                </a:pPr>
                <a:r>
                  <a:rPr lang="en-US" altLang="it-IT" sz="1400">
                    <a:solidFill>
                      <a:srgbClr val="FF0000"/>
                    </a:solidFill>
                    <a:latin typeface="Arial" charset="0"/>
                  </a:rPr>
                  <a:t>clientSocket</a:t>
                </a:r>
                <a:endParaRPr lang="en-US" altLang="it-IT">
                  <a:latin typeface="Times New Roman" pitchFamily="64" charset="0"/>
                </a:endParaRPr>
              </a:p>
            </p:txBody>
          </p:sp>
          <p:sp>
            <p:nvSpPr>
              <p:cNvPr id="91156" name="Text Box 20"/>
              <p:cNvSpPr txBox="1">
                <a:spLocks noChangeArrowheads="1"/>
              </p:cNvSpPr>
              <p:nvPr/>
            </p:nvSpPr>
            <p:spPr bwMode="auto">
              <a:xfrm>
                <a:off x="3389" y="3743"/>
                <a:ext cx="719" cy="326"/>
              </a:xfrm>
              <a:prstGeom prst="rect">
                <a:avLst/>
              </a:prstGeom>
              <a:noFill/>
              <a:ln w="9525">
                <a:noFill/>
                <a:miter lim="800000"/>
                <a:headEnd/>
                <a:tailEnd/>
              </a:ln>
              <a:effectLst/>
            </p:spPr>
            <p:txBody>
              <a:bodyPr wrap="none" anchor="ctr">
                <a:spAutoFit/>
              </a:bodyPr>
              <a:lstStyle/>
              <a:p>
                <a:pPr>
                  <a:spcBef>
                    <a:spcPct val="0"/>
                  </a:spcBef>
                  <a:buClrTx/>
                  <a:buSzTx/>
                  <a:buFontTx/>
                  <a:buNone/>
                </a:pPr>
                <a:r>
                  <a:rPr lang="en-US" altLang="it-IT" sz="1400">
                    <a:latin typeface="Arial" charset="0"/>
                  </a:rPr>
                  <a:t>chiude</a:t>
                </a:r>
              </a:p>
              <a:p>
                <a:pPr>
                  <a:spcBef>
                    <a:spcPct val="0"/>
                  </a:spcBef>
                  <a:buClrTx/>
                  <a:buSzTx/>
                  <a:buFontTx/>
                  <a:buNone/>
                </a:pPr>
                <a:r>
                  <a:rPr lang="en-US" altLang="it-IT" sz="1400">
                    <a:solidFill>
                      <a:srgbClr val="FF0000"/>
                    </a:solidFill>
                    <a:latin typeface="Arial" charset="0"/>
                  </a:rPr>
                  <a:t>clientSocket</a:t>
                </a:r>
                <a:endParaRPr lang="en-US" altLang="it-IT">
                  <a:latin typeface="Times New Roman" pitchFamily="64" charset="0"/>
                </a:endParaRPr>
              </a:p>
            </p:txBody>
          </p:sp>
          <p:sp>
            <p:nvSpPr>
              <p:cNvPr id="91157" name="Line 21"/>
              <p:cNvSpPr>
                <a:spLocks noChangeShapeType="1"/>
              </p:cNvSpPr>
              <p:nvPr/>
            </p:nvSpPr>
            <p:spPr bwMode="auto">
              <a:xfrm>
                <a:off x="3816" y="3690"/>
                <a:ext cx="0" cy="204"/>
              </a:xfrm>
              <a:prstGeom prst="line">
                <a:avLst/>
              </a:prstGeom>
              <a:noFill/>
              <a:ln w="28575">
                <a:solidFill>
                  <a:schemeClr val="accent2"/>
                </a:solidFill>
                <a:round/>
                <a:headEnd/>
                <a:tailEnd type="triangle" w="med" len="med"/>
              </a:ln>
              <a:effectLst/>
            </p:spPr>
            <p:txBody>
              <a:bodyPr anchor="ctr">
                <a:spAutoFit/>
              </a:bodyPr>
              <a:lstStyle/>
              <a:p>
                <a:endParaRPr lang="en-US"/>
              </a:p>
            </p:txBody>
          </p:sp>
        </p:grpSp>
      </p:grpSp>
      <p:sp>
        <p:nvSpPr>
          <p:cNvPr id="91158" name="Text Box 22"/>
          <p:cNvSpPr txBox="1">
            <a:spLocks noChangeArrowheads="1"/>
          </p:cNvSpPr>
          <p:nvPr/>
        </p:nvSpPr>
        <p:spPr bwMode="auto">
          <a:xfrm>
            <a:off x="769938" y="1314450"/>
            <a:ext cx="3024187" cy="457200"/>
          </a:xfrm>
          <a:prstGeom prst="rect">
            <a:avLst/>
          </a:prstGeom>
          <a:noFill/>
          <a:ln w="9525">
            <a:noFill/>
            <a:miter lim="800000"/>
            <a:headEnd/>
            <a:tailEnd/>
          </a:ln>
          <a:effectLst/>
        </p:spPr>
        <p:txBody>
          <a:bodyPr wrap="none" anchor="ctr">
            <a:spAutoFit/>
          </a:bodyPr>
          <a:lstStyle/>
          <a:p>
            <a:pPr algn="ctr">
              <a:spcBef>
                <a:spcPct val="50000"/>
              </a:spcBef>
              <a:buClrTx/>
              <a:buSzTx/>
              <a:buFontTx/>
              <a:buNone/>
            </a:pPr>
            <a:r>
              <a:rPr lang="en-US" altLang="it-IT"/>
              <a:t>Server </a:t>
            </a:r>
            <a:r>
              <a:rPr lang="en-US" altLang="it-IT" sz="1800"/>
              <a:t>(gira su </a:t>
            </a:r>
            <a:r>
              <a:rPr lang="en-US" altLang="it-IT" sz="1800" b="1">
                <a:latin typeface="Courier New" pitchFamily="64" charset="0"/>
              </a:rPr>
              <a:t>hostid</a:t>
            </a:r>
            <a:r>
              <a:rPr lang="en-US" altLang="it-IT" sz="1800"/>
              <a:t>)</a:t>
            </a:r>
            <a:endParaRPr lang="en-US" altLang="it-IT">
              <a:latin typeface="Times New Roman" pitchFamily="64" charset="0"/>
            </a:endParaRPr>
          </a:p>
        </p:txBody>
      </p:sp>
      <p:sp>
        <p:nvSpPr>
          <p:cNvPr id="91159" name="Text Box 23"/>
          <p:cNvSpPr txBox="1">
            <a:spLocks noChangeArrowheads="1"/>
          </p:cNvSpPr>
          <p:nvPr/>
        </p:nvSpPr>
        <p:spPr bwMode="auto">
          <a:xfrm>
            <a:off x="5256213" y="1333500"/>
            <a:ext cx="1008062" cy="457200"/>
          </a:xfrm>
          <a:prstGeom prst="rect">
            <a:avLst/>
          </a:prstGeom>
          <a:noFill/>
          <a:ln w="9525">
            <a:noFill/>
            <a:miter lim="800000"/>
            <a:headEnd/>
            <a:tailEnd/>
          </a:ln>
          <a:effectLst/>
        </p:spPr>
        <p:txBody>
          <a:bodyPr wrap="none" anchor="ctr">
            <a:spAutoFit/>
          </a:bodyPr>
          <a:lstStyle/>
          <a:p>
            <a:pPr algn="ctr">
              <a:spcBef>
                <a:spcPct val="50000"/>
              </a:spcBef>
              <a:buClrTx/>
              <a:buSzTx/>
              <a:buFontTx/>
              <a:buNone/>
            </a:pPr>
            <a:r>
              <a:rPr lang="en-US" altLang="it-IT"/>
              <a:t>Client</a:t>
            </a:r>
            <a:endParaRPr lang="en-US" altLang="it-IT">
              <a:latin typeface="Times New Roman" pitchFamily="64" charset="0"/>
            </a:endParaRPr>
          </a:p>
        </p:txBody>
      </p:sp>
      <p:grpSp>
        <p:nvGrpSpPr>
          <p:cNvPr id="91160" name="Group 24"/>
          <p:cNvGrpSpPr>
            <a:grpSpLocks/>
          </p:cNvGrpSpPr>
          <p:nvPr/>
        </p:nvGrpSpPr>
        <p:grpSpPr bwMode="auto">
          <a:xfrm>
            <a:off x="2990850" y="4010025"/>
            <a:ext cx="4437063" cy="1371600"/>
            <a:chOff x="1848" y="2526"/>
            <a:chExt cx="2795" cy="864"/>
          </a:xfrm>
        </p:grpSpPr>
        <p:sp>
          <p:nvSpPr>
            <p:cNvPr id="91161" name="Line 25"/>
            <p:cNvSpPr>
              <a:spLocks noChangeShapeType="1"/>
            </p:cNvSpPr>
            <p:nvPr/>
          </p:nvSpPr>
          <p:spPr bwMode="auto">
            <a:xfrm flipH="1">
              <a:off x="3792" y="2964"/>
              <a:ext cx="6" cy="426"/>
            </a:xfrm>
            <a:prstGeom prst="line">
              <a:avLst/>
            </a:prstGeom>
            <a:noFill/>
            <a:ln w="28575">
              <a:solidFill>
                <a:schemeClr val="accent2"/>
              </a:solidFill>
              <a:round/>
              <a:headEnd/>
              <a:tailEnd type="triangle" w="med" len="med"/>
            </a:ln>
            <a:effectLst/>
          </p:spPr>
          <p:txBody>
            <a:bodyPr anchor="ctr">
              <a:spAutoFit/>
            </a:bodyPr>
            <a:lstStyle/>
            <a:p>
              <a:endParaRPr lang="en-US"/>
            </a:p>
          </p:txBody>
        </p:sp>
        <p:grpSp>
          <p:nvGrpSpPr>
            <p:cNvPr id="91162" name="Group 26"/>
            <p:cNvGrpSpPr>
              <a:grpSpLocks/>
            </p:cNvGrpSpPr>
            <p:nvPr/>
          </p:nvGrpSpPr>
          <p:grpSpPr bwMode="auto">
            <a:xfrm>
              <a:off x="1848" y="2526"/>
              <a:ext cx="2795" cy="516"/>
              <a:chOff x="1848" y="2526"/>
              <a:chExt cx="2795" cy="516"/>
            </a:xfrm>
          </p:grpSpPr>
          <p:sp>
            <p:nvSpPr>
              <p:cNvPr id="91163" name="Text Box 27"/>
              <p:cNvSpPr txBox="1">
                <a:spLocks noChangeArrowheads="1"/>
              </p:cNvSpPr>
              <p:nvPr/>
            </p:nvSpPr>
            <p:spPr bwMode="auto">
              <a:xfrm>
                <a:off x="3335" y="2675"/>
                <a:ext cx="1308" cy="326"/>
              </a:xfrm>
              <a:prstGeom prst="rect">
                <a:avLst/>
              </a:prstGeom>
              <a:noFill/>
              <a:ln w="9525">
                <a:noFill/>
                <a:miter lim="800000"/>
                <a:headEnd/>
                <a:tailEnd/>
              </a:ln>
              <a:effectLst/>
            </p:spPr>
            <p:txBody>
              <a:bodyPr wrap="none" anchor="ctr">
                <a:spAutoFit/>
              </a:bodyPr>
              <a:lstStyle/>
              <a:p>
                <a:pPr>
                  <a:spcBef>
                    <a:spcPct val="0"/>
                  </a:spcBef>
                  <a:buClrTx/>
                  <a:buSzTx/>
                  <a:buFontTx/>
                  <a:buNone/>
                </a:pPr>
                <a:r>
                  <a:rPr lang="en-US" altLang="it-IT" sz="1400">
                    <a:latin typeface="Arial" charset="0"/>
                  </a:rPr>
                  <a:t>invia l</a:t>
                </a:r>
                <a:r>
                  <a:rPr lang="it-IT" sz="1400">
                    <a:latin typeface="Arial" charset="0"/>
                  </a:rPr>
                  <a:t>a</a:t>
                </a:r>
                <a:r>
                  <a:rPr lang="en-US" sz="1400">
                    <a:latin typeface="Arial" charset="0"/>
                  </a:rPr>
                  <a:t> richiesta usando</a:t>
                </a:r>
              </a:p>
              <a:p>
                <a:pPr>
                  <a:spcBef>
                    <a:spcPct val="0"/>
                  </a:spcBef>
                  <a:buClrTx/>
                  <a:buSzTx/>
                  <a:buFontTx/>
                  <a:buNone/>
                </a:pPr>
                <a:r>
                  <a:rPr lang="en-US" sz="1400">
                    <a:solidFill>
                      <a:srgbClr val="FF0000"/>
                    </a:solidFill>
                    <a:latin typeface="Arial" charset="0"/>
                  </a:rPr>
                  <a:t>clientSocket</a:t>
                </a:r>
                <a:endParaRPr lang="en-US">
                  <a:latin typeface="Times New Roman" pitchFamily="64" charset="0"/>
                </a:endParaRPr>
              </a:p>
            </p:txBody>
          </p:sp>
          <p:sp>
            <p:nvSpPr>
              <p:cNvPr id="91164" name="Line 28"/>
              <p:cNvSpPr>
                <a:spLocks noChangeShapeType="1"/>
              </p:cNvSpPr>
              <p:nvPr/>
            </p:nvSpPr>
            <p:spPr bwMode="auto">
              <a:xfrm>
                <a:off x="3792" y="2526"/>
                <a:ext cx="0" cy="204"/>
              </a:xfrm>
              <a:prstGeom prst="line">
                <a:avLst/>
              </a:prstGeom>
              <a:noFill/>
              <a:ln w="28575">
                <a:solidFill>
                  <a:schemeClr val="accent2"/>
                </a:solidFill>
                <a:round/>
                <a:headEnd/>
                <a:tailEnd type="triangle" w="med" len="med"/>
              </a:ln>
              <a:effectLst/>
            </p:spPr>
            <p:txBody>
              <a:bodyPr anchor="ctr">
                <a:spAutoFit/>
              </a:bodyPr>
              <a:lstStyle/>
              <a:p>
                <a:endParaRPr lang="en-US"/>
              </a:p>
            </p:txBody>
          </p:sp>
          <p:sp>
            <p:nvSpPr>
              <p:cNvPr id="91165" name="Line 29"/>
              <p:cNvSpPr>
                <a:spLocks noChangeShapeType="1"/>
              </p:cNvSpPr>
              <p:nvPr/>
            </p:nvSpPr>
            <p:spPr bwMode="auto">
              <a:xfrm flipH="1">
                <a:off x="1848" y="2790"/>
                <a:ext cx="1518" cy="252"/>
              </a:xfrm>
              <a:prstGeom prst="line">
                <a:avLst/>
              </a:prstGeom>
              <a:noFill/>
              <a:ln w="28575">
                <a:solidFill>
                  <a:srgbClr val="FF0000"/>
                </a:solidFill>
                <a:round/>
                <a:headEnd/>
                <a:tailEnd type="triangle" w="med" len="med"/>
              </a:ln>
              <a:effectLst/>
            </p:spPr>
            <p:txBody>
              <a:bodyPr wrap="none" anchor="ctr">
                <a:spAutoFit/>
              </a:bodyPr>
              <a:lstStyle/>
              <a:p>
                <a:endParaRPr lang="en-US"/>
              </a:p>
            </p:txBody>
          </p:sp>
        </p:grpSp>
      </p:grpSp>
      <p:grpSp>
        <p:nvGrpSpPr>
          <p:cNvPr id="91166" name="Group 30"/>
          <p:cNvGrpSpPr>
            <a:grpSpLocks/>
          </p:cNvGrpSpPr>
          <p:nvPr/>
        </p:nvGrpSpPr>
        <p:grpSpPr bwMode="auto">
          <a:xfrm>
            <a:off x="1303338" y="4105275"/>
            <a:ext cx="4097337" cy="1487488"/>
            <a:chOff x="821" y="2586"/>
            <a:chExt cx="2581" cy="937"/>
          </a:xfrm>
        </p:grpSpPr>
        <p:sp>
          <p:nvSpPr>
            <p:cNvPr id="91167" name="Text Box 31"/>
            <p:cNvSpPr txBox="1">
              <a:spLocks noChangeArrowheads="1"/>
            </p:cNvSpPr>
            <p:nvPr/>
          </p:nvSpPr>
          <p:spPr bwMode="auto">
            <a:xfrm>
              <a:off x="821" y="2789"/>
              <a:ext cx="1109" cy="326"/>
            </a:xfrm>
            <a:prstGeom prst="rect">
              <a:avLst/>
            </a:prstGeom>
            <a:noFill/>
            <a:ln w="9525">
              <a:noFill/>
              <a:miter lim="800000"/>
              <a:headEnd/>
              <a:tailEnd/>
            </a:ln>
            <a:effectLst/>
          </p:spPr>
          <p:txBody>
            <a:bodyPr wrap="none" anchor="ctr">
              <a:spAutoFit/>
            </a:bodyPr>
            <a:lstStyle/>
            <a:p>
              <a:pPr>
                <a:spcBef>
                  <a:spcPct val="0"/>
                </a:spcBef>
                <a:buClrTx/>
                <a:buSzTx/>
                <a:buFontTx/>
                <a:buNone/>
              </a:pPr>
              <a:r>
                <a:rPr lang="en-US" altLang="it-IT" sz="1400">
                  <a:latin typeface="Arial" charset="0"/>
                </a:rPr>
                <a:t>legge la richiesta da</a:t>
              </a:r>
            </a:p>
            <a:p>
              <a:pPr>
                <a:spcBef>
                  <a:spcPct val="0"/>
                </a:spcBef>
                <a:buClrTx/>
                <a:buSzTx/>
                <a:buFontTx/>
                <a:buNone/>
              </a:pPr>
              <a:r>
                <a:rPr lang="en-US" altLang="it-IT" sz="1400">
                  <a:solidFill>
                    <a:srgbClr val="FF0000"/>
                  </a:solidFill>
                  <a:latin typeface="Arial" charset="0"/>
                </a:rPr>
                <a:t>connectionSocket</a:t>
              </a:r>
              <a:endParaRPr lang="en-US" altLang="it-IT">
                <a:latin typeface="Times New Roman" pitchFamily="64" charset="0"/>
              </a:endParaRPr>
            </a:p>
          </p:txBody>
        </p:sp>
        <p:sp>
          <p:nvSpPr>
            <p:cNvPr id="91168" name="Text Box 32"/>
            <p:cNvSpPr txBox="1">
              <a:spLocks noChangeArrowheads="1"/>
            </p:cNvSpPr>
            <p:nvPr/>
          </p:nvSpPr>
          <p:spPr bwMode="auto">
            <a:xfrm>
              <a:off x="851" y="3197"/>
              <a:ext cx="1041" cy="326"/>
            </a:xfrm>
            <a:prstGeom prst="rect">
              <a:avLst/>
            </a:prstGeom>
            <a:noFill/>
            <a:ln w="9525">
              <a:noFill/>
              <a:miter lim="800000"/>
              <a:headEnd/>
              <a:tailEnd/>
            </a:ln>
            <a:effectLst/>
          </p:spPr>
          <p:txBody>
            <a:bodyPr wrap="none" anchor="ctr">
              <a:spAutoFit/>
            </a:bodyPr>
            <a:lstStyle/>
            <a:p>
              <a:pPr>
                <a:spcBef>
                  <a:spcPct val="0"/>
                </a:spcBef>
                <a:buClrTx/>
                <a:buSzTx/>
                <a:buFontTx/>
                <a:buNone/>
              </a:pPr>
              <a:r>
                <a:rPr lang="en-US" altLang="it-IT" sz="1400">
                  <a:latin typeface="Arial" charset="0"/>
                </a:rPr>
                <a:t>scrive la risposta a</a:t>
              </a:r>
            </a:p>
            <a:p>
              <a:pPr>
                <a:spcBef>
                  <a:spcPct val="0"/>
                </a:spcBef>
                <a:buClrTx/>
                <a:buSzTx/>
                <a:buFontTx/>
                <a:buNone/>
              </a:pPr>
              <a:r>
                <a:rPr lang="en-US" altLang="it-IT" sz="1400">
                  <a:solidFill>
                    <a:srgbClr val="FF0000"/>
                  </a:solidFill>
                  <a:latin typeface="Arial" charset="0"/>
                </a:rPr>
                <a:t>connectionSocket</a:t>
              </a:r>
              <a:endParaRPr lang="en-US" altLang="it-IT">
                <a:latin typeface="Times New Roman" pitchFamily="64" charset="0"/>
              </a:endParaRPr>
            </a:p>
          </p:txBody>
        </p:sp>
        <p:sp>
          <p:nvSpPr>
            <p:cNvPr id="91169" name="Line 33"/>
            <p:cNvSpPr>
              <a:spLocks noChangeShapeType="1"/>
            </p:cNvSpPr>
            <p:nvPr/>
          </p:nvSpPr>
          <p:spPr bwMode="auto">
            <a:xfrm>
              <a:off x="1278" y="2586"/>
              <a:ext cx="0" cy="240"/>
            </a:xfrm>
            <a:prstGeom prst="line">
              <a:avLst/>
            </a:prstGeom>
            <a:noFill/>
            <a:ln w="28575">
              <a:solidFill>
                <a:schemeClr val="accent2"/>
              </a:solidFill>
              <a:round/>
              <a:headEnd/>
              <a:tailEnd type="triangle" w="med" len="med"/>
            </a:ln>
            <a:effectLst/>
          </p:spPr>
          <p:txBody>
            <a:bodyPr anchor="ctr">
              <a:spAutoFit/>
            </a:bodyPr>
            <a:lstStyle/>
            <a:p>
              <a:endParaRPr lang="en-US"/>
            </a:p>
          </p:txBody>
        </p:sp>
        <p:sp>
          <p:nvSpPr>
            <p:cNvPr id="91170" name="Line 34"/>
            <p:cNvSpPr>
              <a:spLocks noChangeShapeType="1"/>
            </p:cNvSpPr>
            <p:nvPr/>
          </p:nvSpPr>
          <p:spPr bwMode="auto">
            <a:xfrm flipH="1">
              <a:off x="1284" y="3090"/>
              <a:ext cx="6" cy="156"/>
            </a:xfrm>
            <a:prstGeom prst="line">
              <a:avLst/>
            </a:prstGeom>
            <a:noFill/>
            <a:ln w="28575">
              <a:solidFill>
                <a:schemeClr val="accent2"/>
              </a:solidFill>
              <a:round/>
              <a:headEnd/>
              <a:tailEnd type="triangle" w="med" len="med"/>
            </a:ln>
            <a:effectLst/>
          </p:spPr>
          <p:txBody>
            <a:bodyPr anchor="ctr">
              <a:spAutoFit/>
            </a:bodyPr>
            <a:lstStyle/>
            <a:p>
              <a:endParaRPr lang="en-US"/>
            </a:p>
          </p:txBody>
        </p:sp>
        <p:sp>
          <p:nvSpPr>
            <p:cNvPr id="91171" name="Line 35"/>
            <p:cNvSpPr>
              <a:spLocks noChangeShapeType="1"/>
            </p:cNvSpPr>
            <p:nvPr/>
          </p:nvSpPr>
          <p:spPr bwMode="auto">
            <a:xfrm>
              <a:off x="1866" y="3306"/>
              <a:ext cx="1536" cy="180"/>
            </a:xfrm>
            <a:prstGeom prst="line">
              <a:avLst/>
            </a:prstGeom>
            <a:noFill/>
            <a:ln w="28575">
              <a:solidFill>
                <a:srgbClr val="FF0000"/>
              </a:solidFill>
              <a:round/>
              <a:headEnd/>
              <a:tailEnd type="triangle" w="med" len="med"/>
            </a:ln>
            <a:effectLst/>
          </p:spPr>
          <p:txBody>
            <a:bodyPr anchor="ctr">
              <a:spAutoFit/>
            </a:bodyPr>
            <a:lstStyle/>
            <a:p>
              <a:endParaRPr lang="en-US"/>
            </a:p>
          </p:txBody>
        </p:sp>
      </p:grpSp>
      <p:grpSp>
        <p:nvGrpSpPr>
          <p:cNvPr id="91175" name="Group 39"/>
          <p:cNvGrpSpPr>
            <a:grpSpLocks/>
          </p:cNvGrpSpPr>
          <p:nvPr/>
        </p:nvGrpSpPr>
        <p:grpSpPr bwMode="auto">
          <a:xfrm>
            <a:off x="3171825" y="3105150"/>
            <a:ext cx="2028825" cy="611188"/>
            <a:chOff x="1908" y="1704"/>
            <a:chExt cx="1278" cy="385"/>
          </a:xfrm>
        </p:grpSpPr>
        <p:sp>
          <p:nvSpPr>
            <p:cNvPr id="91173" name="Line 37"/>
            <p:cNvSpPr>
              <a:spLocks noChangeShapeType="1"/>
            </p:cNvSpPr>
            <p:nvPr/>
          </p:nvSpPr>
          <p:spPr bwMode="auto">
            <a:xfrm>
              <a:off x="1908" y="1908"/>
              <a:ext cx="1278" cy="0"/>
            </a:xfrm>
            <a:prstGeom prst="line">
              <a:avLst/>
            </a:prstGeom>
            <a:noFill/>
            <a:ln w="38100">
              <a:solidFill>
                <a:srgbClr val="FF0000"/>
              </a:solidFill>
              <a:prstDash val="dash"/>
              <a:round/>
              <a:headEnd type="triangle" w="med" len="med"/>
              <a:tailEnd type="triangle" w="med" len="med"/>
            </a:ln>
            <a:effectLst/>
          </p:spPr>
          <p:txBody>
            <a:bodyPr anchor="ctr">
              <a:spAutoFit/>
            </a:bodyPr>
            <a:lstStyle/>
            <a:p>
              <a:endParaRPr lang="en-US"/>
            </a:p>
          </p:txBody>
        </p:sp>
        <p:sp>
          <p:nvSpPr>
            <p:cNvPr id="91174" name="Text Box 38"/>
            <p:cNvSpPr txBox="1">
              <a:spLocks noChangeArrowheads="1"/>
            </p:cNvSpPr>
            <p:nvPr/>
          </p:nvSpPr>
          <p:spPr bwMode="auto">
            <a:xfrm>
              <a:off x="2011" y="1704"/>
              <a:ext cx="1129" cy="385"/>
            </a:xfrm>
            <a:prstGeom prst="rect">
              <a:avLst/>
            </a:prstGeom>
            <a:noFill/>
            <a:ln w="9525">
              <a:noFill/>
              <a:miter lim="800000"/>
              <a:headEnd/>
              <a:tailEnd/>
            </a:ln>
            <a:effectLst/>
          </p:spPr>
          <p:txBody>
            <a:bodyPr wrap="none" anchor="ctr">
              <a:spAutoFit/>
            </a:bodyPr>
            <a:lstStyle/>
            <a:p>
              <a:pPr algn="ctr">
                <a:spcBef>
                  <a:spcPct val="10000"/>
                </a:spcBef>
                <a:buClrTx/>
                <a:buSzTx/>
                <a:buFontTx/>
                <a:buNone/>
              </a:pPr>
              <a:r>
                <a:rPr lang="en-US" altLang="it-IT" sz="1600">
                  <a:solidFill>
                    <a:srgbClr val="FF0000"/>
                  </a:solidFill>
                </a:rPr>
                <a:t>Se</a:t>
              </a:r>
              <a:r>
                <a:rPr lang="it-IT" sz="1600">
                  <a:solidFill>
                    <a:srgbClr val="FF0000"/>
                  </a:solidFill>
                </a:rPr>
                <a:t>tup della</a:t>
              </a:r>
              <a:br>
                <a:rPr lang="it-IT" sz="1600">
                  <a:solidFill>
                    <a:srgbClr val="FF0000"/>
                  </a:solidFill>
                </a:rPr>
              </a:br>
              <a:r>
                <a:rPr lang="it-IT" sz="1600">
                  <a:solidFill>
                    <a:srgbClr val="FF0000"/>
                  </a:solidFill>
                </a:rPr>
                <a:t>connessione </a:t>
              </a:r>
              <a:r>
                <a:rPr lang="en-US" sz="1600">
                  <a:solidFill>
                    <a:srgbClr val="FF0000"/>
                  </a:solidFill>
                </a:rPr>
                <a:t>TCP</a:t>
              </a:r>
              <a:r>
                <a:rPr lang="en-US" sz="1800">
                  <a:solidFill>
                    <a:srgbClr val="FF0000"/>
                  </a:solidFill>
                </a:rPr>
                <a:t> </a:t>
              </a:r>
              <a:endParaRPr lang="en-US">
                <a:latin typeface="Times New Roman" pitchFamily="64"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91142"/>
                                        </p:tgtEl>
                                        <p:attrNameLst>
                                          <p:attrName>style.visibility</p:attrName>
                                        </p:attrNameLst>
                                      </p:cBhvr>
                                      <p:to>
                                        <p:strVal val="visible"/>
                                      </p:to>
                                    </p:set>
                                    <p:animEffect transition="in" filter="dissolve">
                                      <p:cBhvr>
                                        <p:cTn id="7" dur="500"/>
                                        <p:tgtEl>
                                          <p:spTgt spid="9114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91139"/>
                                        </p:tgtEl>
                                        <p:attrNameLst>
                                          <p:attrName>style.visibility</p:attrName>
                                        </p:attrNameLst>
                                      </p:cBhvr>
                                      <p:to>
                                        <p:strVal val="visible"/>
                                      </p:to>
                                    </p:set>
                                    <p:animEffect transition="in" filter="dissolve">
                                      <p:cBhvr>
                                        <p:cTn id="12" dur="500"/>
                                        <p:tgtEl>
                                          <p:spTgt spid="91139"/>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91147"/>
                                        </p:tgtEl>
                                        <p:attrNameLst>
                                          <p:attrName>style.visibility</p:attrName>
                                        </p:attrNameLst>
                                      </p:cBhvr>
                                      <p:to>
                                        <p:strVal val="visible"/>
                                      </p:to>
                                    </p:set>
                                    <p:animEffect transition="in" filter="dissolve">
                                      <p:cBhvr>
                                        <p:cTn id="17" dur="500"/>
                                        <p:tgtEl>
                                          <p:spTgt spid="91147"/>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91175"/>
                                        </p:tgtEl>
                                        <p:attrNameLst>
                                          <p:attrName>style.visibility</p:attrName>
                                        </p:attrNameLst>
                                      </p:cBhvr>
                                      <p:to>
                                        <p:strVal val="visible"/>
                                      </p:to>
                                    </p:set>
                                    <p:animEffect transition="in" filter="dissolve">
                                      <p:cBhvr>
                                        <p:cTn id="22" dur="500"/>
                                        <p:tgtEl>
                                          <p:spTgt spid="91175"/>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91160"/>
                                        </p:tgtEl>
                                        <p:attrNameLst>
                                          <p:attrName>style.visibility</p:attrName>
                                        </p:attrNameLst>
                                      </p:cBhvr>
                                      <p:to>
                                        <p:strVal val="visible"/>
                                      </p:to>
                                    </p:set>
                                    <p:animEffect transition="in" filter="dissolve">
                                      <p:cBhvr>
                                        <p:cTn id="27" dur="500"/>
                                        <p:tgtEl>
                                          <p:spTgt spid="91160"/>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nodeType="clickEffect">
                                  <p:stCondLst>
                                    <p:cond delay="0"/>
                                  </p:stCondLst>
                                  <p:childTnLst>
                                    <p:set>
                                      <p:cBhvr>
                                        <p:cTn id="31" dur="1" fill="hold">
                                          <p:stCondLst>
                                            <p:cond delay="0"/>
                                          </p:stCondLst>
                                        </p:cTn>
                                        <p:tgtEl>
                                          <p:spTgt spid="91166"/>
                                        </p:tgtEl>
                                        <p:attrNameLst>
                                          <p:attrName>style.visibility</p:attrName>
                                        </p:attrNameLst>
                                      </p:cBhvr>
                                      <p:to>
                                        <p:strVal val="visible"/>
                                      </p:to>
                                    </p:set>
                                    <p:animEffect transition="in" filter="dissolve">
                                      <p:cBhvr>
                                        <p:cTn id="32" dur="500"/>
                                        <p:tgtEl>
                                          <p:spTgt spid="91166"/>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nodeType="clickEffect">
                                  <p:stCondLst>
                                    <p:cond delay="0"/>
                                  </p:stCondLst>
                                  <p:childTnLst>
                                    <p:set>
                                      <p:cBhvr>
                                        <p:cTn id="36" dur="1" fill="hold">
                                          <p:stCondLst>
                                            <p:cond delay="0"/>
                                          </p:stCondLst>
                                        </p:cTn>
                                        <p:tgtEl>
                                          <p:spTgt spid="91150"/>
                                        </p:tgtEl>
                                        <p:attrNameLst>
                                          <p:attrName>style.visibility</p:attrName>
                                        </p:attrNameLst>
                                      </p:cBhvr>
                                      <p:to>
                                        <p:strVal val="visible"/>
                                      </p:to>
                                    </p:set>
                                    <p:animEffect transition="in" filter="dissolve">
                                      <p:cBhvr>
                                        <p:cTn id="37" dur="500"/>
                                        <p:tgtEl>
                                          <p:spTgt spid="911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Segnaposto numero diapositiva 6"/>
          <p:cNvSpPr>
            <a:spLocks noGrp="1"/>
          </p:cNvSpPr>
          <p:nvPr>
            <p:ph type="sldNum" sz="quarter" idx="12"/>
          </p:nvPr>
        </p:nvSpPr>
        <p:spPr/>
        <p:txBody>
          <a:bodyPr/>
          <a:lstStyle/>
          <a:p>
            <a:r>
              <a:rPr lang="en-US" altLang="it-IT"/>
              <a:t>2-</a:t>
            </a:r>
            <a:fld id="{07402220-1451-4F2D-A334-C1E75E41D3F5}" type="slidenum">
              <a:rPr lang="en-US" altLang="it-IT"/>
              <a:pPr/>
              <a:t>99</a:t>
            </a:fld>
            <a:endParaRPr lang="en-US" altLang="it-IT"/>
          </a:p>
        </p:txBody>
      </p:sp>
      <p:sp>
        <p:nvSpPr>
          <p:cNvPr id="131074" name="Rectangle 2"/>
          <p:cNvSpPr>
            <a:spLocks noGrp="1" noChangeArrowheads="1"/>
          </p:cNvSpPr>
          <p:nvPr>
            <p:ph type="title"/>
          </p:nvPr>
        </p:nvSpPr>
        <p:spPr/>
        <p:txBody>
          <a:bodyPr/>
          <a:lstStyle/>
          <a:p>
            <a:r>
              <a:rPr lang="en-US" altLang="it-IT"/>
              <a:t>Termin</a:t>
            </a:r>
            <a:r>
              <a:rPr lang="it-IT"/>
              <a:t>i</a:t>
            </a:r>
            <a:endParaRPr lang="en-US"/>
          </a:p>
        </p:txBody>
      </p:sp>
      <p:sp>
        <p:nvSpPr>
          <p:cNvPr id="131075" name="Rectangle 3"/>
          <p:cNvSpPr>
            <a:spLocks noGrp="1" noChangeArrowheads="1"/>
          </p:cNvSpPr>
          <p:nvPr>
            <p:ph type="body" sz="half" idx="1"/>
          </p:nvPr>
        </p:nvSpPr>
        <p:spPr/>
        <p:txBody>
          <a:bodyPr/>
          <a:lstStyle/>
          <a:p>
            <a:r>
              <a:rPr lang="it-IT" sz="2000"/>
              <a:t>Un </a:t>
            </a:r>
            <a:r>
              <a:rPr lang="it-IT" sz="2000">
                <a:solidFill>
                  <a:srgbClr val="FF0000"/>
                </a:solidFill>
              </a:rPr>
              <a:t>flusso</a:t>
            </a:r>
            <a:r>
              <a:rPr lang="it-IT" sz="2000"/>
              <a:t> (</a:t>
            </a:r>
            <a:r>
              <a:rPr lang="it-IT" sz="2000" i="1"/>
              <a:t>stream</a:t>
            </a:r>
            <a:r>
              <a:rPr lang="it-IT" sz="2000"/>
              <a:t>) è una sequenza di caratteri che fluisce verso/da un processo.</a:t>
            </a:r>
          </a:p>
          <a:p>
            <a:r>
              <a:rPr lang="it-IT" sz="2000"/>
              <a:t>Un </a:t>
            </a:r>
            <a:r>
              <a:rPr lang="it-IT" sz="2000">
                <a:solidFill>
                  <a:srgbClr val="FF0000"/>
                </a:solidFill>
              </a:rPr>
              <a:t>flusso d’ingresso</a:t>
            </a:r>
            <a:r>
              <a:rPr lang="it-IT" sz="2000"/>
              <a:t> (</a:t>
            </a:r>
            <a:r>
              <a:rPr lang="it-IT" sz="2000" i="1"/>
              <a:t>input stream</a:t>
            </a:r>
            <a:r>
              <a:rPr lang="it-IT" sz="2000"/>
              <a:t>) è collegato a un’origine di input per il processo, ad esempio la tastiera o la socket.</a:t>
            </a:r>
          </a:p>
          <a:p>
            <a:r>
              <a:rPr lang="it-IT" sz="2000"/>
              <a:t>Un </a:t>
            </a:r>
            <a:r>
              <a:rPr lang="it-IT" sz="2000">
                <a:solidFill>
                  <a:srgbClr val="FF0000"/>
                </a:solidFill>
              </a:rPr>
              <a:t>flusso di uscita</a:t>
            </a:r>
            <a:r>
              <a:rPr lang="it-IT" sz="2000"/>
              <a:t> (</a:t>
            </a:r>
            <a:r>
              <a:rPr lang="it-IT" sz="2000" i="1"/>
              <a:t>output stream</a:t>
            </a:r>
            <a:r>
              <a:rPr lang="it-IT" sz="2000"/>
              <a:t>) è collegato a un’uscita per il processo, ad esempio il monitor o la socket.</a:t>
            </a:r>
          </a:p>
        </p:txBody>
      </p:sp>
      <p:sp>
        <p:nvSpPr>
          <p:cNvPr id="131077" name="Freeform 5"/>
          <p:cNvSpPr>
            <a:spLocks/>
          </p:cNvSpPr>
          <p:nvPr/>
        </p:nvSpPr>
        <p:spPr bwMode="auto">
          <a:xfrm>
            <a:off x="5240338" y="2044700"/>
            <a:ext cx="3446462" cy="3335338"/>
          </a:xfrm>
          <a:custGeom>
            <a:avLst/>
            <a:gdLst/>
            <a:ahLst/>
            <a:cxnLst>
              <a:cxn ang="0">
                <a:pos x="1536" y="2101"/>
              </a:cxn>
              <a:cxn ang="0">
                <a:pos x="1652" y="2088"/>
              </a:cxn>
              <a:cxn ang="0">
                <a:pos x="1765" y="2051"/>
              </a:cxn>
              <a:cxn ang="0">
                <a:pos x="1869" y="1991"/>
              </a:cxn>
              <a:cxn ang="0">
                <a:pos x="1964" y="1910"/>
              </a:cxn>
              <a:cxn ang="0">
                <a:pos x="2043" y="1811"/>
              </a:cxn>
              <a:cxn ang="0">
                <a:pos x="2103" y="1696"/>
              </a:cxn>
              <a:cxn ang="0">
                <a:pos x="2146" y="1571"/>
              </a:cxn>
              <a:cxn ang="0">
                <a:pos x="2168" y="1438"/>
              </a:cxn>
              <a:cxn ang="0">
                <a:pos x="2171" y="730"/>
              </a:cxn>
              <a:cxn ang="0">
                <a:pos x="2160" y="597"/>
              </a:cxn>
              <a:cxn ang="0">
                <a:pos x="2127" y="467"/>
              </a:cxn>
              <a:cxn ang="0">
                <a:pos x="2075" y="346"/>
              </a:cxn>
              <a:cxn ang="0">
                <a:pos x="2005" y="239"/>
              </a:cxn>
              <a:cxn ang="0">
                <a:pos x="1919" y="148"/>
              </a:cxn>
              <a:cxn ang="0">
                <a:pos x="1818" y="77"/>
              </a:cxn>
              <a:cxn ang="0">
                <a:pos x="1710" y="28"/>
              </a:cxn>
              <a:cxn ang="0">
                <a:pos x="1594" y="4"/>
              </a:cxn>
              <a:cxn ang="0">
                <a:pos x="635" y="0"/>
              </a:cxn>
              <a:cxn ang="0">
                <a:pos x="518" y="13"/>
              </a:cxn>
              <a:cxn ang="0">
                <a:pos x="405" y="51"/>
              </a:cxn>
              <a:cxn ang="0">
                <a:pos x="301" y="111"/>
              </a:cxn>
              <a:cxn ang="0">
                <a:pos x="208" y="192"/>
              </a:cxn>
              <a:cxn ang="0">
                <a:pos x="129" y="291"/>
              </a:cxn>
              <a:cxn ang="0">
                <a:pos x="67" y="406"/>
              </a:cxn>
              <a:cxn ang="0">
                <a:pos x="24" y="530"/>
              </a:cxn>
              <a:cxn ang="0">
                <a:pos x="3" y="663"/>
              </a:cxn>
              <a:cxn ang="0">
                <a:pos x="0" y="1372"/>
              </a:cxn>
              <a:cxn ang="0">
                <a:pos x="12" y="1505"/>
              </a:cxn>
              <a:cxn ang="0">
                <a:pos x="43" y="1634"/>
              </a:cxn>
              <a:cxn ang="0">
                <a:pos x="95" y="1756"/>
              </a:cxn>
              <a:cxn ang="0">
                <a:pos x="165" y="1863"/>
              </a:cxn>
              <a:cxn ang="0">
                <a:pos x="253" y="1954"/>
              </a:cxn>
              <a:cxn ang="0">
                <a:pos x="352" y="2023"/>
              </a:cxn>
              <a:cxn ang="0">
                <a:pos x="462" y="2072"/>
              </a:cxn>
              <a:cxn ang="0">
                <a:pos x="576" y="2098"/>
              </a:cxn>
            </a:cxnLst>
            <a:rect l="0" t="0" r="r" b="b"/>
            <a:pathLst>
              <a:path w="2171" h="2101">
                <a:moveTo>
                  <a:pt x="635" y="2101"/>
                </a:moveTo>
                <a:lnTo>
                  <a:pt x="1536" y="2101"/>
                </a:lnTo>
                <a:lnTo>
                  <a:pt x="1594" y="2098"/>
                </a:lnTo>
                <a:lnTo>
                  <a:pt x="1652" y="2088"/>
                </a:lnTo>
                <a:lnTo>
                  <a:pt x="1710" y="2072"/>
                </a:lnTo>
                <a:lnTo>
                  <a:pt x="1765" y="2051"/>
                </a:lnTo>
                <a:lnTo>
                  <a:pt x="1818" y="2023"/>
                </a:lnTo>
                <a:lnTo>
                  <a:pt x="1869" y="1991"/>
                </a:lnTo>
                <a:lnTo>
                  <a:pt x="1919" y="1954"/>
                </a:lnTo>
                <a:lnTo>
                  <a:pt x="1964" y="1910"/>
                </a:lnTo>
                <a:lnTo>
                  <a:pt x="2005" y="1863"/>
                </a:lnTo>
                <a:lnTo>
                  <a:pt x="2043" y="1811"/>
                </a:lnTo>
                <a:lnTo>
                  <a:pt x="2075" y="1756"/>
                </a:lnTo>
                <a:lnTo>
                  <a:pt x="2103" y="1696"/>
                </a:lnTo>
                <a:lnTo>
                  <a:pt x="2127" y="1634"/>
                </a:lnTo>
                <a:lnTo>
                  <a:pt x="2146" y="1571"/>
                </a:lnTo>
                <a:lnTo>
                  <a:pt x="2160" y="1505"/>
                </a:lnTo>
                <a:lnTo>
                  <a:pt x="2168" y="1438"/>
                </a:lnTo>
                <a:lnTo>
                  <a:pt x="2171" y="1372"/>
                </a:lnTo>
                <a:lnTo>
                  <a:pt x="2171" y="730"/>
                </a:lnTo>
                <a:lnTo>
                  <a:pt x="2168" y="663"/>
                </a:lnTo>
                <a:lnTo>
                  <a:pt x="2160" y="597"/>
                </a:lnTo>
                <a:lnTo>
                  <a:pt x="2146" y="530"/>
                </a:lnTo>
                <a:lnTo>
                  <a:pt x="2127" y="467"/>
                </a:lnTo>
                <a:lnTo>
                  <a:pt x="2103" y="406"/>
                </a:lnTo>
                <a:lnTo>
                  <a:pt x="2075" y="346"/>
                </a:lnTo>
                <a:lnTo>
                  <a:pt x="2043" y="291"/>
                </a:lnTo>
                <a:lnTo>
                  <a:pt x="2005" y="239"/>
                </a:lnTo>
                <a:lnTo>
                  <a:pt x="1964" y="192"/>
                </a:lnTo>
                <a:lnTo>
                  <a:pt x="1919" y="148"/>
                </a:lnTo>
                <a:lnTo>
                  <a:pt x="1869" y="111"/>
                </a:lnTo>
                <a:lnTo>
                  <a:pt x="1818" y="77"/>
                </a:lnTo>
                <a:lnTo>
                  <a:pt x="1765" y="51"/>
                </a:lnTo>
                <a:lnTo>
                  <a:pt x="1710" y="28"/>
                </a:lnTo>
                <a:lnTo>
                  <a:pt x="1652" y="13"/>
                </a:lnTo>
                <a:lnTo>
                  <a:pt x="1594" y="4"/>
                </a:lnTo>
                <a:lnTo>
                  <a:pt x="1536" y="0"/>
                </a:lnTo>
                <a:lnTo>
                  <a:pt x="635" y="0"/>
                </a:lnTo>
                <a:lnTo>
                  <a:pt x="576" y="4"/>
                </a:lnTo>
                <a:lnTo>
                  <a:pt x="518" y="13"/>
                </a:lnTo>
                <a:lnTo>
                  <a:pt x="462" y="28"/>
                </a:lnTo>
                <a:lnTo>
                  <a:pt x="405" y="51"/>
                </a:lnTo>
                <a:lnTo>
                  <a:pt x="352" y="77"/>
                </a:lnTo>
                <a:lnTo>
                  <a:pt x="301" y="111"/>
                </a:lnTo>
                <a:lnTo>
                  <a:pt x="253" y="148"/>
                </a:lnTo>
                <a:lnTo>
                  <a:pt x="208" y="192"/>
                </a:lnTo>
                <a:lnTo>
                  <a:pt x="165" y="239"/>
                </a:lnTo>
                <a:lnTo>
                  <a:pt x="129" y="291"/>
                </a:lnTo>
                <a:lnTo>
                  <a:pt x="95" y="346"/>
                </a:lnTo>
                <a:lnTo>
                  <a:pt x="67" y="406"/>
                </a:lnTo>
                <a:lnTo>
                  <a:pt x="43" y="467"/>
                </a:lnTo>
                <a:lnTo>
                  <a:pt x="24" y="530"/>
                </a:lnTo>
                <a:lnTo>
                  <a:pt x="12" y="597"/>
                </a:lnTo>
                <a:lnTo>
                  <a:pt x="3" y="663"/>
                </a:lnTo>
                <a:lnTo>
                  <a:pt x="0" y="730"/>
                </a:lnTo>
                <a:lnTo>
                  <a:pt x="0" y="1372"/>
                </a:lnTo>
                <a:lnTo>
                  <a:pt x="3" y="1438"/>
                </a:lnTo>
                <a:lnTo>
                  <a:pt x="12" y="1505"/>
                </a:lnTo>
                <a:lnTo>
                  <a:pt x="24" y="1571"/>
                </a:lnTo>
                <a:lnTo>
                  <a:pt x="43" y="1634"/>
                </a:lnTo>
                <a:lnTo>
                  <a:pt x="67" y="1696"/>
                </a:lnTo>
                <a:lnTo>
                  <a:pt x="95" y="1756"/>
                </a:lnTo>
                <a:lnTo>
                  <a:pt x="129" y="1811"/>
                </a:lnTo>
                <a:lnTo>
                  <a:pt x="165" y="1863"/>
                </a:lnTo>
                <a:lnTo>
                  <a:pt x="208" y="1910"/>
                </a:lnTo>
                <a:lnTo>
                  <a:pt x="253" y="1954"/>
                </a:lnTo>
                <a:lnTo>
                  <a:pt x="301" y="1991"/>
                </a:lnTo>
                <a:lnTo>
                  <a:pt x="352" y="2023"/>
                </a:lnTo>
                <a:lnTo>
                  <a:pt x="405" y="2051"/>
                </a:lnTo>
                <a:lnTo>
                  <a:pt x="462" y="2072"/>
                </a:lnTo>
                <a:lnTo>
                  <a:pt x="518" y="2088"/>
                </a:lnTo>
                <a:lnTo>
                  <a:pt x="576" y="2098"/>
                </a:lnTo>
                <a:lnTo>
                  <a:pt x="635" y="2101"/>
                </a:lnTo>
                <a:close/>
              </a:path>
            </a:pathLst>
          </a:custGeom>
          <a:solidFill>
            <a:srgbClr val="FFFFFF"/>
          </a:solidFill>
          <a:ln w="6350">
            <a:solidFill>
              <a:srgbClr val="000000"/>
            </a:solidFill>
            <a:prstDash val="solid"/>
            <a:round/>
            <a:headEnd/>
            <a:tailEnd/>
          </a:ln>
        </p:spPr>
        <p:txBody>
          <a:bodyPr/>
          <a:lstStyle/>
          <a:p>
            <a:endParaRPr lang="en-US"/>
          </a:p>
        </p:txBody>
      </p:sp>
      <p:sp>
        <p:nvSpPr>
          <p:cNvPr id="131078" name="Rectangle 6"/>
          <p:cNvSpPr>
            <a:spLocks noChangeArrowheads="1"/>
          </p:cNvSpPr>
          <p:nvPr/>
        </p:nvSpPr>
        <p:spPr bwMode="auto">
          <a:xfrm>
            <a:off x="6670675" y="4124325"/>
            <a:ext cx="168275" cy="1062038"/>
          </a:xfrm>
          <a:prstGeom prst="rect">
            <a:avLst/>
          </a:prstGeom>
          <a:solidFill>
            <a:srgbClr val="FFFFFF"/>
          </a:solidFill>
          <a:ln w="6350">
            <a:solidFill>
              <a:srgbClr val="000000"/>
            </a:solidFill>
            <a:miter lim="800000"/>
            <a:headEnd/>
            <a:tailEnd/>
          </a:ln>
        </p:spPr>
        <p:txBody>
          <a:bodyPr/>
          <a:lstStyle/>
          <a:p>
            <a:endParaRPr lang="en-US"/>
          </a:p>
        </p:txBody>
      </p:sp>
      <p:sp>
        <p:nvSpPr>
          <p:cNvPr id="131079" name="Rectangle 7"/>
          <p:cNvSpPr>
            <a:spLocks noChangeArrowheads="1"/>
          </p:cNvSpPr>
          <p:nvPr/>
        </p:nvSpPr>
        <p:spPr bwMode="auto">
          <a:xfrm rot="16200000">
            <a:off x="6391275" y="4584701"/>
            <a:ext cx="695325" cy="152400"/>
          </a:xfrm>
          <a:prstGeom prst="rect">
            <a:avLst/>
          </a:prstGeom>
          <a:noFill/>
          <a:ln w="9525">
            <a:noFill/>
            <a:miter lim="800000"/>
            <a:headEnd/>
            <a:tailEnd/>
          </a:ln>
        </p:spPr>
        <p:txBody>
          <a:bodyPr wrap="none" lIns="0" tIns="0" rIns="0" bIns="0">
            <a:spAutoFit/>
          </a:bodyPr>
          <a:lstStyle/>
          <a:p>
            <a:r>
              <a:rPr lang="it-IT" sz="1000">
                <a:solidFill>
                  <a:srgbClr val="000000"/>
                </a:solidFill>
                <a:latin typeface="Arial" charset="0"/>
              </a:rPr>
              <a:t>outToServer</a:t>
            </a:r>
            <a:endParaRPr lang="it-IT"/>
          </a:p>
        </p:txBody>
      </p:sp>
      <p:sp>
        <p:nvSpPr>
          <p:cNvPr id="131080" name="Line 8"/>
          <p:cNvSpPr>
            <a:spLocks noChangeShapeType="1"/>
          </p:cNvSpPr>
          <p:nvPr/>
        </p:nvSpPr>
        <p:spPr bwMode="auto">
          <a:xfrm>
            <a:off x="6753225" y="3836988"/>
            <a:ext cx="1588" cy="228600"/>
          </a:xfrm>
          <a:prstGeom prst="line">
            <a:avLst/>
          </a:prstGeom>
          <a:noFill/>
          <a:ln w="6350">
            <a:solidFill>
              <a:srgbClr val="000000"/>
            </a:solidFill>
            <a:round/>
            <a:headEnd/>
            <a:tailEnd/>
          </a:ln>
        </p:spPr>
        <p:txBody>
          <a:bodyPr/>
          <a:lstStyle/>
          <a:p>
            <a:endParaRPr lang="en-US"/>
          </a:p>
        </p:txBody>
      </p:sp>
      <p:sp>
        <p:nvSpPr>
          <p:cNvPr id="131081" name="Freeform 9"/>
          <p:cNvSpPr>
            <a:spLocks/>
          </p:cNvSpPr>
          <p:nvPr/>
        </p:nvSpPr>
        <p:spPr bwMode="auto">
          <a:xfrm>
            <a:off x="6724650" y="4054475"/>
            <a:ext cx="60325" cy="69850"/>
          </a:xfrm>
          <a:custGeom>
            <a:avLst/>
            <a:gdLst/>
            <a:ahLst/>
            <a:cxnLst>
              <a:cxn ang="0">
                <a:pos x="38" y="0"/>
              </a:cxn>
              <a:cxn ang="0">
                <a:pos x="18" y="44"/>
              </a:cxn>
              <a:cxn ang="0">
                <a:pos x="0" y="0"/>
              </a:cxn>
              <a:cxn ang="0">
                <a:pos x="38" y="0"/>
              </a:cxn>
            </a:cxnLst>
            <a:rect l="0" t="0" r="r" b="b"/>
            <a:pathLst>
              <a:path w="38" h="44">
                <a:moveTo>
                  <a:pt x="38" y="0"/>
                </a:moveTo>
                <a:lnTo>
                  <a:pt x="18" y="44"/>
                </a:lnTo>
                <a:lnTo>
                  <a:pt x="0" y="0"/>
                </a:lnTo>
                <a:lnTo>
                  <a:pt x="38" y="0"/>
                </a:lnTo>
                <a:close/>
              </a:path>
            </a:pathLst>
          </a:custGeom>
          <a:solidFill>
            <a:srgbClr val="000000"/>
          </a:solidFill>
          <a:ln w="9525">
            <a:noFill/>
            <a:round/>
            <a:headEnd/>
            <a:tailEnd/>
          </a:ln>
        </p:spPr>
        <p:txBody>
          <a:bodyPr/>
          <a:lstStyle/>
          <a:p>
            <a:endParaRPr lang="en-US"/>
          </a:p>
        </p:txBody>
      </p:sp>
      <p:sp>
        <p:nvSpPr>
          <p:cNvPr id="131082" name="Line 10"/>
          <p:cNvSpPr>
            <a:spLocks noChangeShapeType="1"/>
          </p:cNvSpPr>
          <p:nvPr/>
        </p:nvSpPr>
        <p:spPr bwMode="auto">
          <a:xfrm>
            <a:off x="6753225" y="5573713"/>
            <a:ext cx="1588" cy="323850"/>
          </a:xfrm>
          <a:prstGeom prst="line">
            <a:avLst/>
          </a:prstGeom>
          <a:noFill/>
          <a:ln w="6350">
            <a:solidFill>
              <a:srgbClr val="000000"/>
            </a:solidFill>
            <a:round/>
            <a:headEnd/>
            <a:tailEnd/>
          </a:ln>
        </p:spPr>
        <p:txBody>
          <a:bodyPr/>
          <a:lstStyle/>
          <a:p>
            <a:endParaRPr lang="en-US"/>
          </a:p>
        </p:txBody>
      </p:sp>
      <p:sp>
        <p:nvSpPr>
          <p:cNvPr id="131083" name="Freeform 11"/>
          <p:cNvSpPr>
            <a:spLocks/>
          </p:cNvSpPr>
          <p:nvPr/>
        </p:nvSpPr>
        <p:spPr bwMode="auto">
          <a:xfrm>
            <a:off x="6724650" y="5889625"/>
            <a:ext cx="60325" cy="69850"/>
          </a:xfrm>
          <a:custGeom>
            <a:avLst/>
            <a:gdLst/>
            <a:ahLst/>
            <a:cxnLst>
              <a:cxn ang="0">
                <a:pos x="38" y="0"/>
              </a:cxn>
              <a:cxn ang="0">
                <a:pos x="18" y="44"/>
              </a:cxn>
              <a:cxn ang="0">
                <a:pos x="0" y="0"/>
              </a:cxn>
              <a:cxn ang="0">
                <a:pos x="38" y="0"/>
              </a:cxn>
            </a:cxnLst>
            <a:rect l="0" t="0" r="r" b="b"/>
            <a:pathLst>
              <a:path w="38" h="44">
                <a:moveTo>
                  <a:pt x="38" y="0"/>
                </a:moveTo>
                <a:lnTo>
                  <a:pt x="18" y="44"/>
                </a:lnTo>
                <a:lnTo>
                  <a:pt x="0" y="0"/>
                </a:lnTo>
                <a:lnTo>
                  <a:pt x="38" y="0"/>
                </a:lnTo>
                <a:close/>
              </a:path>
            </a:pathLst>
          </a:custGeom>
          <a:solidFill>
            <a:srgbClr val="000000"/>
          </a:solidFill>
          <a:ln w="9525">
            <a:noFill/>
            <a:round/>
            <a:headEnd/>
            <a:tailEnd/>
          </a:ln>
        </p:spPr>
        <p:txBody>
          <a:bodyPr/>
          <a:lstStyle/>
          <a:p>
            <a:endParaRPr lang="en-US"/>
          </a:p>
        </p:txBody>
      </p:sp>
      <p:sp>
        <p:nvSpPr>
          <p:cNvPr id="131084" name="Rectangle 12"/>
          <p:cNvSpPr>
            <a:spLocks noChangeArrowheads="1"/>
          </p:cNvSpPr>
          <p:nvPr/>
        </p:nvSpPr>
        <p:spPr bwMode="auto">
          <a:xfrm>
            <a:off x="6486525" y="6013450"/>
            <a:ext cx="539750" cy="182563"/>
          </a:xfrm>
          <a:prstGeom prst="rect">
            <a:avLst/>
          </a:prstGeom>
          <a:noFill/>
          <a:ln w="9525">
            <a:noFill/>
            <a:miter lim="800000"/>
            <a:headEnd/>
            <a:tailEnd/>
          </a:ln>
        </p:spPr>
        <p:txBody>
          <a:bodyPr wrap="none" lIns="0" tIns="0" rIns="0" bIns="0">
            <a:spAutoFit/>
          </a:bodyPr>
          <a:lstStyle/>
          <a:p>
            <a:r>
              <a:rPr lang="it-IT" sz="1200">
                <a:solidFill>
                  <a:srgbClr val="000000"/>
                </a:solidFill>
                <a:latin typeface="Arial" charset="0"/>
              </a:rPr>
              <a:t>alla rete</a:t>
            </a:r>
            <a:endParaRPr lang="it-IT" sz="1200"/>
          </a:p>
        </p:txBody>
      </p:sp>
      <p:sp>
        <p:nvSpPr>
          <p:cNvPr id="131085" name="Line 13"/>
          <p:cNvSpPr>
            <a:spLocks noChangeShapeType="1"/>
          </p:cNvSpPr>
          <p:nvPr/>
        </p:nvSpPr>
        <p:spPr bwMode="auto">
          <a:xfrm flipV="1">
            <a:off x="7426325" y="5632450"/>
            <a:ext cx="1588" cy="327025"/>
          </a:xfrm>
          <a:prstGeom prst="line">
            <a:avLst/>
          </a:prstGeom>
          <a:noFill/>
          <a:ln w="6350">
            <a:solidFill>
              <a:srgbClr val="000000"/>
            </a:solidFill>
            <a:round/>
            <a:headEnd/>
            <a:tailEnd/>
          </a:ln>
        </p:spPr>
        <p:txBody>
          <a:bodyPr/>
          <a:lstStyle/>
          <a:p>
            <a:endParaRPr lang="en-US"/>
          </a:p>
        </p:txBody>
      </p:sp>
      <p:sp>
        <p:nvSpPr>
          <p:cNvPr id="131086" name="Freeform 14"/>
          <p:cNvSpPr>
            <a:spLocks/>
          </p:cNvSpPr>
          <p:nvPr/>
        </p:nvSpPr>
        <p:spPr bwMode="auto">
          <a:xfrm>
            <a:off x="7396163" y="5573713"/>
            <a:ext cx="60325" cy="68262"/>
          </a:xfrm>
          <a:custGeom>
            <a:avLst/>
            <a:gdLst/>
            <a:ahLst/>
            <a:cxnLst>
              <a:cxn ang="0">
                <a:pos x="0" y="43"/>
              </a:cxn>
              <a:cxn ang="0">
                <a:pos x="19" y="0"/>
              </a:cxn>
              <a:cxn ang="0">
                <a:pos x="38" y="43"/>
              </a:cxn>
              <a:cxn ang="0">
                <a:pos x="0" y="43"/>
              </a:cxn>
            </a:cxnLst>
            <a:rect l="0" t="0" r="r" b="b"/>
            <a:pathLst>
              <a:path w="38" h="43">
                <a:moveTo>
                  <a:pt x="0" y="43"/>
                </a:moveTo>
                <a:lnTo>
                  <a:pt x="19" y="0"/>
                </a:lnTo>
                <a:lnTo>
                  <a:pt x="38" y="43"/>
                </a:lnTo>
                <a:lnTo>
                  <a:pt x="0" y="43"/>
                </a:lnTo>
                <a:close/>
              </a:path>
            </a:pathLst>
          </a:custGeom>
          <a:solidFill>
            <a:srgbClr val="000000"/>
          </a:solidFill>
          <a:ln w="9525">
            <a:noFill/>
            <a:round/>
            <a:headEnd/>
            <a:tailEnd/>
          </a:ln>
        </p:spPr>
        <p:txBody>
          <a:bodyPr/>
          <a:lstStyle/>
          <a:p>
            <a:endParaRPr lang="en-US"/>
          </a:p>
        </p:txBody>
      </p:sp>
      <p:sp>
        <p:nvSpPr>
          <p:cNvPr id="131087" name="Rectangle 15"/>
          <p:cNvSpPr>
            <a:spLocks noChangeArrowheads="1"/>
          </p:cNvSpPr>
          <p:nvPr/>
        </p:nvSpPr>
        <p:spPr bwMode="auto">
          <a:xfrm>
            <a:off x="7121525" y="6013450"/>
            <a:ext cx="623888" cy="182563"/>
          </a:xfrm>
          <a:prstGeom prst="rect">
            <a:avLst/>
          </a:prstGeom>
          <a:noFill/>
          <a:ln w="9525">
            <a:noFill/>
            <a:miter lim="800000"/>
            <a:headEnd/>
            <a:tailEnd/>
          </a:ln>
        </p:spPr>
        <p:txBody>
          <a:bodyPr wrap="none" lIns="0" tIns="0" rIns="0" bIns="0">
            <a:spAutoFit/>
          </a:bodyPr>
          <a:lstStyle/>
          <a:p>
            <a:r>
              <a:rPr lang="it-IT" sz="1200">
                <a:solidFill>
                  <a:srgbClr val="000000"/>
                </a:solidFill>
                <a:latin typeface="Arial" charset="0"/>
              </a:rPr>
              <a:t>dalla rete</a:t>
            </a:r>
            <a:endParaRPr lang="it-IT" sz="1200"/>
          </a:p>
        </p:txBody>
      </p:sp>
      <p:sp>
        <p:nvSpPr>
          <p:cNvPr id="131088" name="Rectangle 16"/>
          <p:cNvSpPr>
            <a:spLocks noChangeArrowheads="1"/>
          </p:cNvSpPr>
          <p:nvPr/>
        </p:nvSpPr>
        <p:spPr bwMode="auto">
          <a:xfrm>
            <a:off x="7342188" y="4124325"/>
            <a:ext cx="168275" cy="1062038"/>
          </a:xfrm>
          <a:prstGeom prst="rect">
            <a:avLst/>
          </a:prstGeom>
          <a:solidFill>
            <a:srgbClr val="FFFFFF"/>
          </a:solidFill>
          <a:ln w="6350">
            <a:solidFill>
              <a:srgbClr val="000000"/>
            </a:solidFill>
            <a:miter lim="800000"/>
            <a:headEnd/>
            <a:tailEnd/>
          </a:ln>
        </p:spPr>
        <p:txBody>
          <a:bodyPr/>
          <a:lstStyle/>
          <a:p>
            <a:endParaRPr lang="en-US"/>
          </a:p>
        </p:txBody>
      </p:sp>
      <p:sp>
        <p:nvSpPr>
          <p:cNvPr id="131089" name="Rectangle 17"/>
          <p:cNvSpPr>
            <a:spLocks noChangeArrowheads="1"/>
          </p:cNvSpPr>
          <p:nvPr/>
        </p:nvSpPr>
        <p:spPr bwMode="auto">
          <a:xfrm rot="16200000">
            <a:off x="7027863" y="4579938"/>
            <a:ext cx="768350" cy="152400"/>
          </a:xfrm>
          <a:prstGeom prst="rect">
            <a:avLst/>
          </a:prstGeom>
          <a:noFill/>
          <a:ln w="9525">
            <a:noFill/>
            <a:miter lim="800000"/>
            <a:headEnd/>
            <a:tailEnd/>
          </a:ln>
        </p:spPr>
        <p:txBody>
          <a:bodyPr wrap="none" lIns="0" tIns="0" rIns="0" bIns="0">
            <a:spAutoFit/>
          </a:bodyPr>
          <a:lstStyle/>
          <a:p>
            <a:r>
              <a:rPr lang="it-IT" sz="1000">
                <a:solidFill>
                  <a:srgbClr val="000000"/>
                </a:solidFill>
                <a:latin typeface="Arial" charset="0"/>
              </a:rPr>
              <a:t>inFromServer</a:t>
            </a:r>
            <a:endParaRPr lang="it-IT"/>
          </a:p>
        </p:txBody>
      </p:sp>
      <p:sp>
        <p:nvSpPr>
          <p:cNvPr id="131090" name="Line 18"/>
          <p:cNvSpPr>
            <a:spLocks noChangeShapeType="1"/>
          </p:cNvSpPr>
          <p:nvPr/>
        </p:nvSpPr>
        <p:spPr bwMode="auto">
          <a:xfrm flipV="1">
            <a:off x="7426325" y="3944938"/>
            <a:ext cx="1588" cy="179387"/>
          </a:xfrm>
          <a:prstGeom prst="line">
            <a:avLst/>
          </a:prstGeom>
          <a:noFill/>
          <a:ln w="6350">
            <a:solidFill>
              <a:srgbClr val="000000"/>
            </a:solidFill>
            <a:round/>
            <a:headEnd/>
            <a:tailEnd/>
          </a:ln>
        </p:spPr>
        <p:txBody>
          <a:bodyPr/>
          <a:lstStyle/>
          <a:p>
            <a:endParaRPr lang="en-US"/>
          </a:p>
        </p:txBody>
      </p:sp>
      <p:sp>
        <p:nvSpPr>
          <p:cNvPr id="131091" name="Freeform 19"/>
          <p:cNvSpPr>
            <a:spLocks/>
          </p:cNvSpPr>
          <p:nvPr/>
        </p:nvSpPr>
        <p:spPr bwMode="auto">
          <a:xfrm>
            <a:off x="7396163" y="3883025"/>
            <a:ext cx="60325" cy="68263"/>
          </a:xfrm>
          <a:custGeom>
            <a:avLst/>
            <a:gdLst/>
            <a:ahLst/>
            <a:cxnLst>
              <a:cxn ang="0">
                <a:pos x="0" y="43"/>
              </a:cxn>
              <a:cxn ang="0">
                <a:pos x="19" y="0"/>
              </a:cxn>
              <a:cxn ang="0">
                <a:pos x="38" y="43"/>
              </a:cxn>
              <a:cxn ang="0">
                <a:pos x="0" y="43"/>
              </a:cxn>
            </a:cxnLst>
            <a:rect l="0" t="0" r="r" b="b"/>
            <a:pathLst>
              <a:path w="38" h="43">
                <a:moveTo>
                  <a:pt x="0" y="43"/>
                </a:moveTo>
                <a:lnTo>
                  <a:pt x="19" y="0"/>
                </a:lnTo>
                <a:lnTo>
                  <a:pt x="38" y="43"/>
                </a:lnTo>
                <a:lnTo>
                  <a:pt x="0" y="43"/>
                </a:lnTo>
                <a:close/>
              </a:path>
            </a:pathLst>
          </a:custGeom>
          <a:solidFill>
            <a:srgbClr val="000000"/>
          </a:solidFill>
          <a:ln w="9525">
            <a:noFill/>
            <a:round/>
            <a:headEnd/>
            <a:tailEnd/>
          </a:ln>
        </p:spPr>
        <p:txBody>
          <a:bodyPr/>
          <a:lstStyle/>
          <a:p>
            <a:endParaRPr lang="en-US"/>
          </a:p>
        </p:txBody>
      </p:sp>
      <p:sp>
        <p:nvSpPr>
          <p:cNvPr id="131092" name="Rectangle 20"/>
          <p:cNvSpPr>
            <a:spLocks noChangeArrowheads="1"/>
          </p:cNvSpPr>
          <p:nvPr/>
        </p:nvSpPr>
        <p:spPr bwMode="auto">
          <a:xfrm>
            <a:off x="6670675" y="2001838"/>
            <a:ext cx="168275" cy="1062037"/>
          </a:xfrm>
          <a:prstGeom prst="rect">
            <a:avLst/>
          </a:prstGeom>
          <a:solidFill>
            <a:srgbClr val="FFFFFF"/>
          </a:solidFill>
          <a:ln w="6350">
            <a:solidFill>
              <a:srgbClr val="000000"/>
            </a:solidFill>
            <a:miter lim="800000"/>
            <a:headEnd/>
            <a:tailEnd/>
          </a:ln>
        </p:spPr>
        <p:txBody>
          <a:bodyPr/>
          <a:lstStyle/>
          <a:p>
            <a:endParaRPr lang="en-US"/>
          </a:p>
        </p:txBody>
      </p:sp>
      <p:sp>
        <p:nvSpPr>
          <p:cNvPr id="131093" name="Rectangle 21"/>
          <p:cNvSpPr>
            <a:spLocks noChangeArrowheads="1"/>
          </p:cNvSpPr>
          <p:nvPr/>
        </p:nvSpPr>
        <p:spPr bwMode="auto">
          <a:xfrm rot="16200000">
            <a:off x="6407150" y="2457451"/>
            <a:ext cx="663575" cy="152400"/>
          </a:xfrm>
          <a:prstGeom prst="rect">
            <a:avLst/>
          </a:prstGeom>
          <a:noFill/>
          <a:ln w="9525">
            <a:noFill/>
            <a:miter lim="800000"/>
            <a:headEnd/>
            <a:tailEnd/>
          </a:ln>
        </p:spPr>
        <p:txBody>
          <a:bodyPr wrap="none" lIns="0" tIns="0" rIns="0" bIns="0">
            <a:spAutoFit/>
          </a:bodyPr>
          <a:lstStyle/>
          <a:p>
            <a:r>
              <a:rPr lang="it-IT" sz="1000">
                <a:solidFill>
                  <a:srgbClr val="000000"/>
                </a:solidFill>
                <a:latin typeface="Arial" charset="0"/>
              </a:rPr>
              <a:t>inFromUser</a:t>
            </a:r>
            <a:endParaRPr lang="it-IT"/>
          </a:p>
        </p:txBody>
      </p:sp>
      <p:sp>
        <p:nvSpPr>
          <p:cNvPr id="131094" name="Line 22"/>
          <p:cNvSpPr>
            <a:spLocks noChangeShapeType="1"/>
          </p:cNvSpPr>
          <p:nvPr/>
        </p:nvSpPr>
        <p:spPr bwMode="auto">
          <a:xfrm>
            <a:off x="6753225" y="1616075"/>
            <a:ext cx="1588" cy="327025"/>
          </a:xfrm>
          <a:prstGeom prst="line">
            <a:avLst/>
          </a:prstGeom>
          <a:noFill/>
          <a:ln w="6350">
            <a:solidFill>
              <a:srgbClr val="000000"/>
            </a:solidFill>
            <a:round/>
            <a:headEnd/>
            <a:tailEnd/>
          </a:ln>
        </p:spPr>
        <p:txBody>
          <a:bodyPr/>
          <a:lstStyle/>
          <a:p>
            <a:endParaRPr lang="en-US"/>
          </a:p>
        </p:txBody>
      </p:sp>
      <p:sp>
        <p:nvSpPr>
          <p:cNvPr id="131095" name="Freeform 23"/>
          <p:cNvSpPr>
            <a:spLocks/>
          </p:cNvSpPr>
          <p:nvPr/>
        </p:nvSpPr>
        <p:spPr bwMode="auto">
          <a:xfrm>
            <a:off x="6724650" y="1931988"/>
            <a:ext cx="60325" cy="69850"/>
          </a:xfrm>
          <a:custGeom>
            <a:avLst/>
            <a:gdLst/>
            <a:ahLst/>
            <a:cxnLst>
              <a:cxn ang="0">
                <a:pos x="38" y="0"/>
              </a:cxn>
              <a:cxn ang="0">
                <a:pos x="18" y="44"/>
              </a:cxn>
              <a:cxn ang="0">
                <a:pos x="0" y="0"/>
              </a:cxn>
              <a:cxn ang="0">
                <a:pos x="38" y="0"/>
              </a:cxn>
            </a:cxnLst>
            <a:rect l="0" t="0" r="r" b="b"/>
            <a:pathLst>
              <a:path w="38" h="44">
                <a:moveTo>
                  <a:pt x="38" y="0"/>
                </a:moveTo>
                <a:lnTo>
                  <a:pt x="18" y="44"/>
                </a:lnTo>
                <a:lnTo>
                  <a:pt x="0" y="0"/>
                </a:lnTo>
                <a:lnTo>
                  <a:pt x="38" y="0"/>
                </a:lnTo>
                <a:close/>
              </a:path>
            </a:pathLst>
          </a:custGeom>
          <a:solidFill>
            <a:srgbClr val="000000"/>
          </a:solidFill>
          <a:ln w="9525">
            <a:noFill/>
            <a:round/>
            <a:headEnd/>
            <a:tailEnd/>
          </a:ln>
        </p:spPr>
        <p:txBody>
          <a:bodyPr/>
          <a:lstStyle/>
          <a:p>
            <a:endParaRPr lang="en-US"/>
          </a:p>
        </p:txBody>
      </p:sp>
      <p:sp>
        <p:nvSpPr>
          <p:cNvPr id="131096" name="Rectangle 24"/>
          <p:cNvSpPr>
            <a:spLocks noChangeArrowheads="1"/>
          </p:cNvSpPr>
          <p:nvPr/>
        </p:nvSpPr>
        <p:spPr bwMode="auto">
          <a:xfrm>
            <a:off x="6470650" y="1420813"/>
            <a:ext cx="498475" cy="182562"/>
          </a:xfrm>
          <a:prstGeom prst="rect">
            <a:avLst/>
          </a:prstGeom>
          <a:noFill/>
          <a:ln w="9525">
            <a:noFill/>
            <a:miter lim="800000"/>
            <a:headEnd/>
            <a:tailEnd/>
          </a:ln>
        </p:spPr>
        <p:txBody>
          <a:bodyPr wrap="none" lIns="0" tIns="0" rIns="0" bIns="0">
            <a:spAutoFit/>
          </a:bodyPr>
          <a:lstStyle/>
          <a:p>
            <a:r>
              <a:rPr lang="it-IT" sz="1200">
                <a:solidFill>
                  <a:srgbClr val="000000"/>
                </a:solidFill>
                <a:latin typeface="Arial" charset="0"/>
              </a:rPr>
              <a:t>tastiera</a:t>
            </a:r>
            <a:endParaRPr lang="it-IT" sz="1200"/>
          </a:p>
        </p:txBody>
      </p:sp>
      <p:sp>
        <p:nvSpPr>
          <p:cNvPr id="131097" name="Line 25"/>
          <p:cNvSpPr>
            <a:spLocks noChangeShapeType="1"/>
          </p:cNvSpPr>
          <p:nvPr/>
        </p:nvSpPr>
        <p:spPr bwMode="auto">
          <a:xfrm flipV="1">
            <a:off x="7493000" y="1677988"/>
            <a:ext cx="1588" cy="1000125"/>
          </a:xfrm>
          <a:prstGeom prst="line">
            <a:avLst/>
          </a:prstGeom>
          <a:noFill/>
          <a:ln w="6350">
            <a:solidFill>
              <a:srgbClr val="000000"/>
            </a:solidFill>
            <a:round/>
            <a:headEnd/>
            <a:tailEnd/>
          </a:ln>
        </p:spPr>
        <p:txBody>
          <a:bodyPr/>
          <a:lstStyle/>
          <a:p>
            <a:endParaRPr lang="en-US"/>
          </a:p>
        </p:txBody>
      </p:sp>
      <p:sp>
        <p:nvSpPr>
          <p:cNvPr id="131098" name="Freeform 26"/>
          <p:cNvSpPr>
            <a:spLocks/>
          </p:cNvSpPr>
          <p:nvPr/>
        </p:nvSpPr>
        <p:spPr bwMode="auto">
          <a:xfrm>
            <a:off x="7462838" y="1616075"/>
            <a:ext cx="60325" cy="69850"/>
          </a:xfrm>
          <a:custGeom>
            <a:avLst/>
            <a:gdLst/>
            <a:ahLst/>
            <a:cxnLst>
              <a:cxn ang="0">
                <a:pos x="0" y="44"/>
              </a:cxn>
              <a:cxn ang="0">
                <a:pos x="19" y="0"/>
              </a:cxn>
              <a:cxn ang="0">
                <a:pos x="38" y="44"/>
              </a:cxn>
              <a:cxn ang="0">
                <a:pos x="0" y="44"/>
              </a:cxn>
            </a:cxnLst>
            <a:rect l="0" t="0" r="r" b="b"/>
            <a:pathLst>
              <a:path w="38" h="44">
                <a:moveTo>
                  <a:pt x="0" y="44"/>
                </a:moveTo>
                <a:lnTo>
                  <a:pt x="19" y="0"/>
                </a:lnTo>
                <a:lnTo>
                  <a:pt x="38" y="44"/>
                </a:lnTo>
                <a:lnTo>
                  <a:pt x="0" y="44"/>
                </a:lnTo>
                <a:close/>
              </a:path>
            </a:pathLst>
          </a:custGeom>
          <a:solidFill>
            <a:srgbClr val="000000"/>
          </a:solidFill>
          <a:ln w="9525">
            <a:noFill/>
            <a:round/>
            <a:headEnd/>
            <a:tailEnd/>
          </a:ln>
        </p:spPr>
        <p:txBody>
          <a:bodyPr/>
          <a:lstStyle/>
          <a:p>
            <a:endParaRPr lang="en-US"/>
          </a:p>
        </p:txBody>
      </p:sp>
      <p:sp>
        <p:nvSpPr>
          <p:cNvPr id="131099" name="Rectangle 27"/>
          <p:cNvSpPr>
            <a:spLocks noChangeArrowheads="1"/>
          </p:cNvSpPr>
          <p:nvPr/>
        </p:nvSpPr>
        <p:spPr bwMode="auto">
          <a:xfrm>
            <a:off x="7219950" y="1420813"/>
            <a:ext cx="506413" cy="182562"/>
          </a:xfrm>
          <a:prstGeom prst="rect">
            <a:avLst/>
          </a:prstGeom>
          <a:noFill/>
          <a:ln w="9525">
            <a:noFill/>
            <a:miter lim="800000"/>
            <a:headEnd/>
            <a:tailEnd/>
          </a:ln>
        </p:spPr>
        <p:txBody>
          <a:bodyPr wrap="none" lIns="0" tIns="0" rIns="0" bIns="0">
            <a:spAutoFit/>
          </a:bodyPr>
          <a:lstStyle/>
          <a:p>
            <a:r>
              <a:rPr lang="it-IT" sz="1200">
                <a:solidFill>
                  <a:srgbClr val="000000"/>
                </a:solidFill>
                <a:latin typeface="Arial" charset="0"/>
              </a:rPr>
              <a:t>monitor</a:t>
            </a:r>
            <a:endParaRPr lang="it-IT" sz="1200"/>
          </a:p>
        </p:txBody>
      </p:sp>
      <p:sp>
        <p:nvSpPr>
          <p:cNvPr id="131100" name="Rectangle 28"/>
          <p:cNvSpPr>
            <a:spLocks noChangeArrowheads="1"/>
          </p:cNvSpPr>
          <p:nvPr/>
        </p:nvSpPr>
        <p:spPr bwMode="auto">
          <a:xfrm>
            <a:off x="6416675" y="5186363"/>
            <a:ext cx="1344613" cy="387350"/>
          </a:xfrm>
          <a:prstGeom prst="rect">
            <a:avLst/>
          </a:prstGeom>
          <a:solidFill>
            <a:srgbClr val="E6E6E6"/>
          </a:solidFill>
          <a:ln w="6350">
            <a:solidFill>
              <a:srgbClr val="000000"/>
            </a:solidFill>
            <a:miter lim="800000"/>
            <a:headEnd/>
            <a:tailEnd/>
          </a:ln>
        </p:spPr>
        <p:txBody>
          <a:bodyPr/>
          <a:lstStyle/>
          <a:p>
            <a:endParaRPr lang="en-US"/>
          </a:p>
        </p:txBody>
      </p:sp>
      <p:sp>
        <p:nvSpPr>
          <p:cNvPr id="131101" name="Rectangle 29"/>
          <p:cNvSpPr>
            <a:spLocks noChangeArrowheads="1"/>
          </p:cNvSpPr>
          <p:nvPr/>
        </p:nvSpPr>
        <p:spPr bwMode="auto">
          <a:xfrm>
            <a:off x="6784975" y="5299075"/>
            <a:ext cx="681038" cy="152400"/>
          </a:xfrm>
          <a:prstGeom prst="rect">
            <a:avLst/>
          </a:prstGeom>
          <a:noFill/>
          <a:ln w="9525">
            <a:noFill/>
            <a:miter lim="800000"/>
            <a:headEnd/>
            <a:tailEnd/>
          </a:ln>
        </p:spPr>
        <p:txBody>
          <a:bodyPr wrap="none" lIns="0" tIns="0" rIns="0" bIns="0">
            <a:spAutoFit/>
          </a:bodyPr>
          <a:lstStyle/>
          <a:p>
            <a:r>
              <a:rPr lang="it-IT" sz="1000">
                <a:solidFill>
                  <a:srgbClr val="000000"/>
                </a:solidFill>
                <a:latin typeface="Arial" charset="0"/>
              </a:rPr>
              <a:t>clientSocket</a:t>
            </a:r>
            <a:endParaRPr lang="it-IT"/>
          </a:p>
        </p:txBody>
      </p:sp>
      <p:sp>
        <p:nvSpPr>
          <p:cNvPr id="131102" name="Rectangle 30"/>
          <p:cNvSpPr>
            <a:spLocks noChangeArrowheads="1"/>
          </p:cNvSpPr>
          <p:nvPr/>
        </p:nvSpPr>
        <p:spPr bwMode="auto">
          <a:xfrm>
            <a:off x="5902325" y="2333625"/>
            <a:ext cx="690563" cy="365125"/>
          </a:xfrm>
          <a:prstGeom prst="rect">
            <a:avLst/>
          </a:prstGeom>
          <a:noFill/>
          <a:ln w="9525">
            <a:noFill/>
            <a:miter lim="800000"/>
            <a:headEnd/>
            <a:tailEnd/>
          </a:ln>
        </p:spPr>
        <p:txBody>
          <a:bodyPr wrap="none" lIns="0" tIns="0" rIns="0" bIns="0">
            <a:spAutoFit/>
          </a:bodyPr>
          <a:lstStyle/>
          <a:p>
            <a:pPr algn="r"/>
            <a:r>
              <a:rPr lang="it-IT" sz="1200">
                <a:solidFill>
                  <a:srgbClr val="000000"/>
                </a:solidFill>
                <a:latin typeface="Arial" charset="0"/>
              </a:rPr>
              <a:t>Flusso</a:t>
            </a:r>
            <a:br>
              <a:rPr lang="it-IT" sz="1200">
                <a:solidFill>
                  <a:srgbClr val="000000"/>
                </a:solidFill>
                <a:latin typeface="Arial" charset="0"/>
              </a:rPr>
            </a:br>
            <a:r>
              <a:rPr lang="it-IT" sz="1200">
                <a:solidFill>
                  <a:srgbClr val="000000"/>
                </a:solidFill>
                <a:latin typeface="Arial" charset="0"/>
              </a:rPr>
              <a:t>d’ingresso</a:t>
            </a:r>
            <a:endParaRPr lang="it-IT" sz="1200"/>
          </a:p>
        </p:txBody>
      </p:sp>
      <p:sp>
        <p:nvSpPr>
          <p:cNvPr id="131103" name="Rectangle 31"/>
          <p:cNvSpPr>
            <a:spLocks noChangeArrowheads="1"/>
          </p:cNvSpPr>
          <p:nvPr/>
        </p:nvSpPr>
        <p:spPr bwMode="auto">
          <a:xfrm>
            <a:off x="6043613" y="4459288"/>
            <a:ext cx="557212" cy="365125"/>
          </a:xfrm>
          <a:prstGeom prst="rect">
            <a:avLst/>
          </a:prstGeom>
          <a:noFill/>
          <a:ln w="9525">
            <a:noFill/>
            <a:miter lim="800000"/>
            <a:headEnd/>
            <a:tailEnd/>
          </a:ln>
        </p:spPr>
        <p:txBody>
          <a:bodyPr wrap="none" lIns="0" tIns="0" rIns="0" bIns="0">
            <a:spAutoFit/>
          </a:bodyPr>
          <a:lstStyle/>
          <a:p>
            <a:pPr algn="r"/>
            <a:r>
              <a:rPr lang="it-IT" sz="1200">
                <a:solidFill>
                  <a:srgbClr val="000000"/>
                </a:solidFill>
                <a:latin typeface="Arial" charset="0"/>
              </a:rPr>
              <a:t>Flusso</a:t>
            </a:r>
            <a:br>
              <a:rPr lang="it-IT" sz="1200">
                <a:solidFill>
                  <a:srgbClr val="000000"/>
                </a:solidFill>
                <a:latin typeface="Arial" charset="0"/>
              </a:rPr>
            </a:br>
            <a:r>
              <a:rPr lang="it-IT" sz="1200">
                <a:solidFill>
                  <a:srgbClr val="000000"/>
                </a:solidFill>
                <a:latin typeface="Arial" charset="0"/>
              </a:rPr>
              <a:t>di uscita</a:t>
            </a:r>
            <a:endParaRPr lang="it-IT" sz="1200"/>
          </a:p>
        </p:txBody>
      </p:sp>
      <p:sp>
        <p:nvSpPr>
          <p:cNvPr id="131104" name="Rectangle 32"/>
          <p:cNvSpPr>
            <a:spLocks noChangeArrowheads="1"/>
          </p:cNvSpPr>
          <p:nvPr/>
        </p:nvSpPr>
        <p:spPr bwMode="auto">
          <a:xfrm>
            <a:off x="7897813" y="5473700"/>
            <a:ext cx="465137" cy="365125"/>
          </a:xfrm>
          <a:prstGeom prst="rect">
            <a:avLst/>
          </a:prstGeom>
          <a:noFill/>
          <a:ln w="9525">
            <a:noFill/>
            <a:miter lim="800000"/>
            <a:headEnd/>
            <a:tailEnd/>
          </a:ln>
        </p:spPr>
        <p:txBody>
          <a:bodyPr wrap="none" lIns="0" tIns="0" rIns="0" bIns="0">
            <a:spAutoFit/>
          </a:bodyPr>
          <a:lstStyle/>
          <a:p>
            <a:pPr algn="ctr"/>
            <a:r>
              <a:rPr lang="it-IT" sz="1200">
                <a:solidFill>
                  <a:srgbClr val="000000"/>
                </a:solidFill>
                <a:latin typeface="Arial" charset="0"/>
              </a:rPr>
              <a:t>Socket</a:t>
            </a:r>
            <a:br>
              <a:rPr lang="it-IT" sz="1200">
                <a:solidFill>
                  <a:srgbClr val="000000"/>
                </a:solidFill>
                <a:latin typeface="Arial" charset="0"/>
              </a:rPr>
            </a:br>
            <a:r>
              <a:rPr lang="it-IT" sz="1200">
                <a:solidFill>
                  <a:srgbClr val="000000"/>
                </a:solidFill>
                <a:latin typeface="Arial" charset="0"/>
              </a:rPr>
              <a:t>TCP</a:t>
            </a:r>
            <a:endParaRPr lang="it-IT" sz="1200"/>
          </a:p>
        </p:txBody>
      </p:sp>
      <p:sp>
        <p:nvSpPr>
          <p:cNvPr id="131105" name="Text Box 33"/>
          <p:cNvSpPr txBox="1">
            <a:spLocks noChangeArrowheads="1"/>
          </p:cNvSpPr>
          <p:nvPr/>
        </p:nvSpPr>
        <p:spPr bwMode="auto">
          <a:xfrm>
            <a:off x="5311775" y="3014663"/>
            <a:ext cx="1308100" cy="701675"/>
          </a:xfrm>
          <a:prstGeom prst="rect">
            <a:avLst/>
          </a:prstGeom>
          <a:solidFill>
            <a:schemeClr val="bg1"/>
          </a:solidFill>
          <a:ln w="9525">
            <a:noFill/>
            <a:miter lim="800000"/>
            <a:headEnd/>
            <a:tailEnd/>
          </a:ln>
          <a:effectLst/>
        </p:spPr>
        <p:txBody>
          <a:bodyPr>
            <a:spAutoFit/>
          </a:bodyPr>
          <a:lstStyle/>
          <a:p>
            <a:pPr>
              <a:spcBef>
                <a:spcPct val="0"/>
              </a:spcBef>
            </a:pPr>
            <a:r>
              <a:rPr lang="en-US" altLang="it-IT" sz="2000">
                <a:solidFill>
                  <a:schemeClr val="accent2"/>
                </a:solidFill>
              </a:rPr>
              <a:t>Processo</a:t>
            </a:r>
          </a:p>
          <a:p>
            <a:pPr>
              <a:spcBef>
                <a:spcPct val="0"/>
              </a:spcBef>
            </a:pPr>
            <a:r>
              <a:rPr lang="en-US" altLang="it-IT" sz="2000">
                <a:solidFill>
                  <a:schemeClr val="accent2"/>
                </a:solidFill>
              </a:rPr>
              <a:t>client</a:t>
            </a:r>
            <a:endParaRPr lang="en-US" altLang="it-IT" sz="2000">
              <a:solidFill>
                <a:schemeClr val="accent2"/>
              </a:solidFill>
              <a:latin typeface="Times New Roman" pitchFamily="64" charset="0"/>
            </a:endParaRPr>
          </a:p>
        </p:txBody>
      </p:sp>
      <p:sp>
        <p:nvSpPr>
          <p:cNvPr id="131106" name="Rectangle 34"/>
          <p:cNvSpPr>
            <a:spLocks noChangeArrowheads="1"/>
          </p:cNvSpPr>
          <p:nvPr/>
        </p:nvSpPr>
        <p:spPr bwMode="auto">
          <a:xfrm>
            <a:off x="6418263" y="5132388"/>
            <a:ext cx="1450975" cy="547687"/>
          </a:xfrm>
          <a:prstGeom prst="rect">
            <a:avLst/>
          </a:prstGeom>
          <a:solidFill>
            <a:srgbClr val="FF0000"/>
          </a:solidFill>
          <a:ln w="9525">
            <a:noFill/>
            <a:miter lim="800000"/>
            <a:headEnd/>
            <a:tailEnd/>
          </a:ln>
          <a:effectLst/>
        </p:spPr>
        <p:txBody>
          <a:bodyPr wrap="none" anchor="ctr"/>
          <a:lstStyle/>
          <a:p>
            <a:endParaRPr lang="en-US"/>
          </a:p>
        </p:txBody>
      </p:sp>
      <p:sp>
        <p:nvSpPr>
          <p:cNvPr id="131107" name="Text Box 35"/>
          <p:cNvSpPr txBox="1">
            <a:spLocks noChangeArrowheads="1"/>
          </p:cNvSpPr>
          <p:nvPr/>
        </p:nvSpPr>
        <p:spPr bwMode="auto">
          <a:xfrm>
            <a:off x="6361113" y="5141913"/>
            <a:ext cx="1541462" cy="530225"/>
          </a:xfrm>
          <a:prstGeom prst="rect">
            <a:avLst/>
          </a:prstGeom>
          <a:noFill/>
          <a:ln w="9525">
            <a:noFill/>
            <a:miter lim="800000"/>
            <a:headEnd/>
            <a:tailEnd/>
          </a:ln>
          <a:effectLst/>
        </p:spPr>
        <p:txBody>
          <a:bodyPr anchor="ctr">
            <a:spAutoFit/>
          </a:bodyPr>
          <a:lstStyle/>
          <a:p>
            <a:pPr algn="ctr">
              <a:lnSpc>
                <a:spcPct val="80000"/>
              </a:lnSpc>
              <a:spcBef>
                <a:spcPct val="0"/>
              </a:spcBef>
              <a:buClrTx/>
              <a:buSzTx/>
              <a:buFontTx/>
              <a:buNone/>
            </a:pPr>
            <a:r>
              <a:rPr lang="en-US" altLang="it-IT" sz="1800">
                <a:solidFill>
                  <a:schemeClr val="bg1"/>
                </a:solidFill>
              </a:rPr>
              <a:t>Socket client TCP</a:t>
            </a:r>
            <a:endParaRPr lang="en-US" altLang="it-IT" sz="1800">
              <a:solidFill>
                <a:schemeClr val="bg1"/>
              </a:solidFill>
              <a:latin typeface="Times New Roman" pitchFamily="64" charset="0"/>
            </a:endParaRPr>
          </a:p>
        </p:txBody>
      </p:sp>
      <p:sp>
        <p:nvSpPr>
          <p:cNvPr id="131108" name="Line 36"/>
          <p:cNvSpPr>
            <a:spLocks noChangeShapeType="1"/>
          </p:cNvSpPr>
          <p:nvPr/>
        </p:nvSpPr>
        <p:spPr bwMode="auto">
          <a:xfrm flipV="1">
            <a:off x="7427913" y="5624513"/>
            <a:ext cx="0" cy="361950"/>
          </a:xfrm>
          <a:prstGeom prst="line">
            <a:avLst/>
          </a:prstGeom>
          <a:noFill/>
          <a:ln w="9525">
            <a:solidFill>
              <a:schemeClr val="tx1"/>
            </a:solidFill>
            <a:round/>
            <a:headEnd/>
            <a:tailEnd type="triangle" w="med" len="med"/>
          </a:ln>
          <a:effectLst/>
        </p:spPr>
        <p:txBody>
          <a:bodyPr wrap="none"/>
          <a:lstStyle/>
          <a:p>
            <a:endParaRPr lang="en-US"/>
          </a:p>
        </p:txBody>
      </p:sp>
      <p:sp>
        <p:nvSpPr>
          <p:cNvPr id="131109" name="Rectangle 37"/>
          <p:cNvSpPr>
            <a:spLocks noChangeArrowheads="1"/>
          </p:cNvSpPr>
          <p:nvPr/>
        </p:nvSpPr>
        <p:spPr bwMode="auto">
          <a:xfrm>
            <a:off x="7578725" y="4438650"/>
            <a:ext cx="690563" cy="365125"/>
          </a:xfrm>
          <a:prstGeom prst="rect">
            <a:avLst/>
          </a:prstGeom>
          <a:noFill/>
          <a:ln w="9525">
            <a:noFill/>
            <a:miter lim="800000"/>
            <a:headEnd/>
            <a:tailEnd/>
          </a:ln>
        </p:spPr>
        <p:txBody>
          <a:bodyPr wrap="none" lIns="0" tIns="0" rIns="0" bIns="0">
            <a:spAutoFit/>
          </a:bodyPr>
          <a:lstStyle/>
          <a:p>
            <a:r>
              <a:rPr lang="it-IT" sz="1200">
                <a:solidFill>
                  <a:srgbClr val="000000"/>
                </a:solidFill>
                <a:latin typeface="Arial" charset="0"/>
              </a:rPr>
              <a:t>Flusso</a:t>
            </a:r>
            <a:br>
              <a:rPr lang="it-IT" sz="1200">
                <a:solidFill>
                  <a:srgbClr val="000000"/>
                </a:solidFill>
                <a:latin typeface="Arial" charset="0"/>
              </a:rPr>
            </a:br>
            <a:r>
              <a:rPr lang="it-IT" sz="1200">
                <a:solidFill>
                  <a:srgbClr val="000000"/>
                </a:solidFill>
                <a:latin typeface="Arial" charset="0"/>
              </a:rPr>
              <a:t>d’ingresso</a:t>
            </a:r>
            <a:endParaRPr lang="it-IT" sz="120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Comic Sans MS"/>
        <a:ea typeface=""/>
        <a:cs typeface=""/>
      </a:majorFont>
      <a:minorFont>
        <a:latin typeface="Comic Sans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defRPr kumimoji="0" lang="en-US" sz="2400" b="0" i="0" u="none" strike="noStrike" cap="none" normalizeH="0" baseline="0" smtClean="0">
            <a:ln>
              <a:noFill/>
            </a:ln>
            <a:solidFill>
              <a:schemeClr val="tx1"/>
            </a:solidFill>
            <a:effectLst/>
            <a:latin typeface="Comic Sans MS" pitchFamily="6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20000"/>
          </a:spcBef>
          <a:spcAft>
            <a:spcPct val="0"/>
          </a:spcAft>
          <a:buClr>
            <a:schemeClr val="accent2"/>
          </a:buClr>
          <a:buSzPct val="85000"/>
          <a:buFont typeface="ZapfDingbats" pitchFamily="82" charset="2"/>
          <a:buNone/>
          <a:tabLst/>
          <a:defRPr kumimoji="0" lang="en-US" sz="2400" b="0" i="0" u="none" strike="noStrike" cap="none" normalizeH="0" baseline="0" smtClean="0">
            <a:ln>
              <a:noFill/>
            </a:ln>
            <a:solidFill>
              <a:schemeClr val="tx1"/>
            </a:solidFill>
            <a:effectLst/>
            <a:latin typeface="Comic Sans MS" pitchFamily="64"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8094</Words>
  <Application>Microsoft Office PowerPoint</Application>
  <PresentationFormat>Presentazione su schermo (4:3)</PresentationFormat>
  <Paragraphs>1873</Paragraphs>
  <Slides>114</Slides>
  <Notes>88</Notes>
  <HiddenSlides>0</HiddenSlides>
  <MMClips>0</MMClips>
  <ScaleCrop>false</ScaleCrop>
  <HeadingPairs>
    <vt:vector size="8" baseType="variant">
      <vt:variant>
        <vt:lpstr>Caratteri utilizzati</vt:lpstr>
      </vt:variant>
      <vt:variant>
        <vt:i4>10</vt:i4>
      </vt:variant>
      <vt:variant>
        <vt:lpstr>Tema</vt:lpstr>
      </vt:variant>
      <vt:variant>
        <vt:i4>1</vt:i4>
      </vt:variant>
      <vt:variant>
        <vt:lpstr>Server OLE incorporati</vt:lpstr>
      </vt:variant>
      <vt:variant>
        <vt:i4>2</vt:i4>
      </vt:variant>
      <vt:variant>
        <vt:lpstr>Titoli diapositive</vt:lpstr>
      </vt:variant>
      <vt:variant>
        <vt:i4>114</vt:i4>
      </vt:variant>
    </vt:vector>
  </HeadingPairs>
  <TitlesOfParts>
    <vt:vector size="127" baseType="lpstr">
      <vt:lpstr>Times New Roman</vt:lpstr>
      <vt:lpstr>Comic Sans MS</vt:lpstr>
      <vt:lpstr>ZapfDingbats</vt:lpstr>
      <vt:lpstr>Wingdings</vt:lpstr>
      <vt:lpstr>Arial</vt:lpstr>
      <vt:lpstr>Lucida Grande</vt:lpstr>
      <vt:lpstr>Monotype Sorts</vt:lpstr>
      <vt:lpstr>Courier New</vt:lpstr>
      <vt:lpstr>Symbol</vt:lpstr>
      <vt:lpstr>Helvetica</vt:lpstr>
      <vt:lpstr>Default Design</vt:lpstr>
      <vt:lpstr>Microsoft Clip Gallery</vt:lpstr>
      <vt:lpstr>Microsoft Office Excel Chart</vt:lpstr>
      <vt:lpstr>Diapositiva 1</vt:lpstr>
      <vt:lpstr>Capitolo 2: Livello di applicazione</vt:lpstr>
      <vt:lpstr>Capitolo 2: Livello di applicazione</vt:lpstr>
      <vt:lpstr>Alcune diffuse applicazioni di rete</vt:lpstr>
      <vt:lpstr>Creare un’applicazione di rete</vt:lpstr>
      <vt:lpstr>Capitolo 2: Livello di applicazione</vt:lpstr>
      <vt:lpstr>Architetture delle applicazioni di rete</vt:lpstr>
      <vt:lpstr>Architettura client-server</vt:lpstr>
      <vt:lpstr>Architettura P2P pura</vt:lpstr>
      <vt:lpstr>Ibridi (client-server e P2P)</vt:lpstr>
      <vt:lpstr>Processi comunicanti</vt:lpstr>
      <vt:lpstr>Socket</vt:lpstr>
      <vt:lpstr>Processi di indirizzamento</vt:lpstr>
      <vt:lpstr>Protocollo a livello di applicazione</vt:lpstr>
      <vt:lpstr>Quale servizio di trasporto richiede un’applicazione?</vt:lpstr>
      <vt:lpstr>Requisiti del servizio di trasporto di alcune applicazioni comuni</vt:lpstr>
      <vt:lpstr>Servizi dei protocolli di trasporto Internet</vt:lpstr>
      <vt:lpstr>Applicazioni Internet: protocollo a livello applicazione e protocollo di trasporto</vt:lpstr>
      <vt:lpstr>Capitolo 2: Livello di applicazione</vt:lpstr>
      <vt:lpstr>Web e HTTP</vt:lpstr>
      <vt:lpstr>Panoramica su HTTP</vt:lpstr>
      <vt:lpstr>Panoramica su HTTP (continua)</vt:lpstr>
      <vt:lpstr>Connessioni HTTP</vt:lpstr>
      <vt:lpstr>Connessioni non persistenti</vt:lpstr>
      <vt:lpstr>Connessioni non persistenti (continua)</vt:lpstr>
      <vt:lpstr>Schema del tempo di risposta</vt:lpstr>
      <vt:lpstr>Connessioni persistenti</vt:lpstr>
      <vt:lpstr>Messaggi HTTP</vt:lpstr>
      <vt:lpstr>Messaggio di richiesta HTTP: formato generale</vt:lpstr>
      <vt:lpstr>Upload dell’input di un form</vt:lpstr>
      <vt:lpstr>Tipi di metodi</vt:lpstr>
      <vt:lpstr>Messaggio di risposta HTTP</vt:lpstr>
      <vt:lpstr>Codici di stato della risposta HTTP</vt:lpstr>
      <vt:lpstr>Provate HTTP (lato client)</vt:lpstr>
      <vt:lpstr>Interazione utente-server: i cookie</vt:lpstr>
      <vt:lpstr>Cookie (continua)</vt:lpstr>
      <vt:lpstr>Cookie (continua)</vt:lpstr>
      <vt:lpstr>Cache web (server proxy)</vt:lpstr>
      <vt:lpstr>Cache web (continua)</vt:lpstr>
      <vt:lpstr>Esempio di caching</vt:lpstr>
      <vt:lpstr>Esempio di caching (continua)</vt:lpstr>
      <vt:lpstr>Esempio di caching (continua)</vt:lpstr>
      <vt:lpstr>GET condizionale</vt:lpstr>
      <vt:lpstr>Capitolo 2: Livello di applicazione</vt:lpstr>
      <vt:lpstr>FTP: file transfer protocol</vt:lpstr>
      <vt:lpstr>FTP: connessione di controllo, connessione dati</vt:lpstr>
      <vt:lpstr>Comandi e risposte FTP</vt:lpstr>
      <vt:lpstr>Capitolo 2: Livello di applicazione</vt:lpstr>
      <vt:lpstr>Posta elettronica</vt:lpstr>
      <vt:lpstr>Posta elettronica: server di posta</vt:lpstr>
      <vt:lpstr>Posta elettronica: SMTP [RFC 2821]</vt:lpstr>
      <vt:lpstr>Scenario: Alice invia un messaggio a Roberto</vt:lpstr>
      <vt:lpstr>Esempio di interazione SMTP</vt:lpstr>
      <vt:lpstr>Provate un’interazione SMTP:</vt:lpstr>
      <vt:lpstr>SMTP: note finali</vt:lpstr>
      <vt:lpstr>Formato dei messaggi di posta elettronica</vt:lpstr>
      <vt:lpstr>Formato del messaggio: estensioni di messaggi multimediali</vt:lpstr>
      <vt:lpstr>Protocolli di accesso alla posta</vt:lpstr>
      <vt:lpstr>Protocollo POP3</vt:lpstr>
      <vt:lpstr>POP3 (altro) e IMAP</vt:lpstr>
      <vt:lpstr>Capitolo 2: Livello di applicazione</vt:lpstr>
      <vt:lpstr>DNS: Domain Name System</vt:lpstr>
      <vt:lpstr>DNS </vt:lpstr>
      <vt:lpstr>Database distribuiti e gerarchici</vt:lpstr>
      <vt:lpstr>DNS: server DNS radice</vt:lpstr>
      <vt:lpstr>Server TLD e server di competenza</vt:lpstr>
      <vt:lpstr>Server DNS locale</vt:lpstr>
      <vt:lpstr>Esempio</vt:lpstr>
      <vt:lpstr>Esempio</vt:lpstr>
      <vt:lpstr>DNS: caching e aggiornamento dei record</vt:lpstr>
      <vt:lpstr>Record DNS</vt:lpstr>
      <vt:lpstr>Messaggi DNS</vt:lpstr>
      <vt:lpstr>Messaggi DNS</vt:lpstr>
      <vt:lpstr>Inserire record nel database DNS</vt:lpstr>
      <vt:lpstr>Capitolo 2: Livello di applicazione</vt:lpstr>
      <vt:lpstr>Diapositiva 76</vt:lpstr>
      <vt:lpstr>Diapositiva 77</vt:lpstr>
      <vt:lpstr>Diapositiva 78</vt:lpstr>
      <vt:lpstr>Diapositiva 79</vt:lpstr>
      <vt:lpstr>Diapositiva 80</vt:lpstr>
      <vt:lpstr>Diapositiva 81</vt:lpstr>
      <vt:lpstr>Diapositiva 82</vt:lpstr>
      <vt:lpstr>Diapositiva 83</vt:lpstr>
      <vt:lpstr>Diapositiva 84</vt:lpstr>
      <vt:lpstr>Diapositiva 85</vt:lpstr>
      <vt:lpstr>P2P: directory centralizzata</vt:lpstr>
      <vt:lpstr>P2P: problemi con la directory centralizzata</vt:lpstr>
      <vt:lpstr>Query flooding</vt:lpstr>
      <vt:lpstr>Query flooding</vt:lpstr>
      <vt:lpstr>Gnutella: unione di peer</vt:lpstr>
      <vt:lpstr>Copertura gerarchica</vt:lpstr>
      <vt:lpstr>Caso di studio P2P: Skype</vt:lpstr>
      <vt:lpstr>Peer e relay</vt:lpstr>
      <vt:lpstr>Capitolo 2: Livello di applicazione</vt:lpstr>
      <vt:lpstr>Programmazione delle socket</vt:lpstr>
      <vt:lpstr>Programmazione delle socket con TCP</vt:lpstr>
      <vt:lpstr>Programmazione delle socket con TCP</vt:lpstr>
      <vt:lpstr>Interazione delle socket client/server: TCP</vt:lpstr>
      <vt:lpstr>Termini</vt:lpstr>
      <vt:lpstr>Programmazione delle socket con TCP</vt:lpstr>
      <vt:lpstr>Esempio: client Java (TCP)</vt:lpstr>
      <vt:lpstr>Esempio: client Java (TCP), continua</vt:lpstr>
      <vt:lpstr>Esempio: server Java (TCP)</vt:lpstr>
      <vt:lpstr>Esempio: server Java (TCP), continua</vt:lpstr>
      <vt:lpstr>Capitolo 2: Livello di applicazione</vt:lpstr>
      <vt:lpstr>Programmazione delle socket con UDP</vt:lpstr>
      <vt:lpstr>Interazione delle socket client/server: UDP</vt:lpstr>
      <vt:lpstr>Esempio: client Java (UDP)</vt:lpstr>
      <vt:lpstr>Esempio: client Java (UDP)</vt:lpstr>
      <vt:lpstr>Esempio: client Java (UDP), continua</vt:lpstr>
      <vt:lpstr>Esempio: server Java (UDP)</vt:lpstr>
      <vt:lpstr>Esempio: server Java (UDP), continua</vt:lpstr>
      <vt:lpstr>Capitolo 2: Riassunto</vt:lpstr>
      <vt:lpstr>Riassunto</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3rd Edition: Chapter 2</dc:title>
  <dc:creator>Jim Kurose and Keith Ross</dc:creator>
  <cp:lastModifiedBy>ste</cp:lastModifiedBy>
  <cp:revision>505</cp:revision>
  <dcterms:created xsi:type="dcterms:W3CDTF">1999-10-08T19:08:27Z</dcterms:created>
  <dcterms:modified xsi:type="dcterms:W3CDTF">2011-09-21T07:41:09Z</dcterms:modified>
</cp:coreProperties>
</file>